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70" r:id="rId15"/>
    <p:sldId id="271" r:id="rId16"/>
    <p:sldId id="272" r:id="rId17"/>
    <p:sldId id="274" r:id="rId18"/>
    <p:sldId id="275" r:id="rId19"/>
    <p:sldId id="276" r:id="rId20"/>
    <p:sldId id="277" r:id="rId21"/>
    <p:sldId id="280" r:id="rId22"/>
    <p:sldId id="278" r:id="rId23"/>
    <p:sldId id="279" r:id="rId24"/>
    <p:sldId id="281" r:id="rId25"/>
    <p:sldId id="283" r:id="rId26"/>
    <p:sldId id="282" r:id="rId27"/>
    <p:sldId id="284" r:id="rId28"/>
    <p:sldId id="285" r:id="rId29"/>
    <p:sldId id="266" r:id="rId30"/>
    <p:sldId id="267" r:id="rId31"/>
    <p:sldId id="268" r:id="rId32"/>
    <p:sldId id="269" r:id="rId33"/>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6" name="PlaceHolder 2"/>
          <p:cNvSpPr>
            <a:spLocks noGrp="1"/>
          </p:cNvSpPr>
          <p:nvPr>
            <p:ph type="body"/>
          </p:nvPr>
        </p:nvSpPr>
        <p:spPr>
          <a:xfrm>
            <a:off x="457200" y="1604520"/>
            <a:ext cx="8229240" cy="1896840"/>
          </a:xfrm>
          <a:prstGeom prst="rect">
            <a:avLst/>
          </a:prstGeom>
        </p:spPr>
        <p:txBody>
          <a:bodyPr lIns="0" tIns="0" rIns="0" bIns="0">
            <a:normAutofit/>
          </a:bodyPr>
          <a:p>
            <a:endParaRPr lang="en-IN" sz="3200" b="0" strike="noStrike" spc="-1">
              <a:latin typeface="Arial"/>
            </a:endParaRPr>
          </a:p>
        </p:txBody>
      </p:sp>
      <p:sp>
        <p:nvSpPr>
          <p:cNvPr id="37" name="PlaceHolder 3"/>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40"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41"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
        <p:nvSpPr>
          <p:cNvPr id="42" name="PlaceHolder 5"/>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44" name="PlaceHolder 2"/>
          <p:cNvSpPr>
            <a:spLocks noGrp="1"/>
          </p:cNvSpPr>
          <p:nvPr>
            <p:ph type="body"/>
          </p:nvPr>
        </p:nvSpPr>
        <p:spPr>
          <a:xfrm>
            <a:off x="457200" y="1604520"/>
            <a:ext cx="2649600" cy="1896840"/>
          </a:xfrm>
          <a:prstGeom prst="rect">
            <a:avLst/>
          </a:prstGeom>
        </p:spPr>
        <p:txBody>
          <a:bodyPr lIns="0" tIns="0" rIns="0" bIns="0">
            <a:normAutofit/>
          </a:bodyPr>
          <a:p>
            <a:endParaRPr lang="en-IN" sz="3200" b="0" strike="noStrike" spc="-1">
              <a:latin typeface="Arial"/>
            </a:endParaRPr>
          </a:p>
        </p:txBody>
      </p:sp>
      <p:sp>
        <p:nvSpPr>
          <p:cNvPr id="45" name="PlaceHolder 3"/>
          <p:cNvSpPr>
            <a:spLocks noGrp="1"/>
          </p:cNvSpPr>
          <p:nvPr>
            <p:ph type="body"/>
          </p:nvPr>
        </p:nvSpPr>
        <p:spPr>
          <a:xfrm>
            <a:off x="3239640" y="1604520"/>
            <a:ext cx="2649600" cy="1896840"/>
          </a:xfrm>
          <a:prstGeom prst="rect">
            <a:avLst/>
          </a:prstGeom>
        </p:spPr>
        <p:txBody>
          <a:bodyPr lIns="0" tIns="0" rIns="0" bIns="0">
            <a:normAutofit/>
          </a:bodyPr>
          <a:p>
            <a:endParaRPr lang="en-IN" sz="3200" b="0" strike="noStrike" spc="-1">
              <a:latin typeface="Arial"/>
            </a:endParaRPr>
          </a:p>
        </p:txBody>
      </p:sp>
      <p:sp>
        <p:nvSpPr>
          <p:cNvPr id="46" name="PlaceHolder 4"/>
          <p:cNvSpPr>
            <a:spLocks noGrp="1"/>
          </p:cNvSpPr>
          <p:nvPr>
            <p:ph type="body"/>
          </p:nvPr>
        </p:nvSpPr>
        <p:spPr>
          <a:xfrm>
            <a:off x="6022080" y="1604520"/>
            <a:ext cx="2649600" cy="1896840"/>
          </a:xfrm>
          <a:prstGeom prst="rect">
            <a:avLst/>
          </a:prstGeom>
        </p:spPr>
        <p:txBody>
          <a:bodyPr lIns="0" tIns="0" rIns="0" bIns="0">
            <a:normAutofit/>
          </a:bodyPr>
          <a:p>
            <a:endParaRPr lang="en-IN" sz="3200" b="0" strike="noStrike" spc="-1">
              <a:latin typeface="Arial"/>
            </a:endParaRPr>
          </a:p>
        </p:txBody>
      </p:sp>
      <p:sp>
        <p:nvSpPr>
          <p:cNvPr id="47" name="PlaceHolder 5"/>
          <p:cNvSpPr>
            <a:spLocks noGrp="1"/>
          </p:cNvSpPr>
          <p:nvPr>
            <p:ph type="body"/>
          </p:nvPr>
        </p:nvSpPr>
        <p:spPr>
          <a:xfrm>
            <a:off x="457200" y="3682080"/>
            <a:ext cx="2649600" cy="1896840"/>
          </a:xfrm>
          <a:prstGeom prst="rect">
            <a:avLst/>
          </a:prstGeom>
        </p:spPr>
        <p:txBody>
          <a:bodyPr lIns="0" tIns="0" rIns="0" bIns="0">
            <a:normAutofit/>
          </a:bodyPr>
          <a:p>
            <a:endParaRPr lang="en-IN" sz="3200" b="0" strike="noStrike" spc="-1">
              <a:latin typeface="Arial"/>
            </a:endParaRPr>
          </a:p>
        </p:txBody>
      </p:sp>
      <p:sp>
        <p:nvSpPr>
          <p:cNvPr id="48" name="PlaceHolder 6"/>
          <p:cNvSpPr>
            <a:spLocks noGrp="1"/>
          </p:cNvSpPr>
          <p:nvPr>
            <p:ph type="body"/>
          </p:nvPr>
        </p:nvSpPr>
        <p:spPr>
          <a:xfrm>
            <a:off x="3239640" y="3682080"/>
            <a:ext cx="2649600" cy="1896840"/>
          </a:xfrm>
          <a:prstGeom prst="rect">
            <a:avLst/>
          </a:prstGeom>
        </p:spPr>
        <p:txBody>
          <a:bodyPr lIns="0" tIns="0" rIns="0" bIns="0">
            <a:normAutofit/>
          </a:bodyPr>
          <a:p>
            <a:endParaRPr lang="en-IN" sz="3200" b="0" strike="noStrike" spc="-1">
              <a:latin typeface="Arial"/>
            </a:endParaRPr>
          </a:p>
        </p:txBody>
      </p:sp>
      <p:sp>
        <p:nvSpPr>
          <p:cNvPr id="49" name="PlaceHolder 7"/>
          <p:cNvSpPr>
            <a:spLocks noGrp="1"/>
          </p:cNvSpPr>
          <p:nvPr>
            <p:ph type="body"/>
          </p:nvPr>
        </p:nvSpPr>
        <p:spPr>
          <a:xfrm>
            <a:off x="6022080" y="3682080"/>
            <a:ext cx="26496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
        <p:nvSpPr>
          <p:cNvPr id="89"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5" name="PlaceHolder 2"/>
          <p:cNvSpPr>
            <a:spLocks noGrp="1"/>
          </p:cNvSpPr>
          <p:nvPr>
            <p:ph type="subTitle"/>
          </p:nvPr>
        </p:nvSpPr>
        <p:spPr>
          <a:xfrm>
            <a:off x="457200" y="1604520"/>
            <a:ext cx="8229240" cy="397728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tIns="0" rIns="0" bIns="0">
            <a:normAutofit/>
          </a:bodyPr>
          <a:p>
            <a:endParaRPr lang="en-IN" sz="3200" b="0" strike="noStrike" spc="-1">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104"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
        <p:nvSpPr>
          <p:cNvPr id="105" name="PlaceHolder 5"/>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07" name="PlaceHolder 2"/>
          <p:cNvSpPr>
            <a:spLocks noGrp="1"/>
          </p:cNvSpPr>
          <p:nvPr>
            <p:ph type="body"/>
          </p:nvPr>
        </p:nvSpPr>
        <p:spPr>
          <a:xfrm>
            <a:off x="457200" y="1604520"/>
            <a:ext cx="2649600" cy="1896840"/>
          </a:xfrm>
          <a:prstGeom prst="rect">
            <a:avLst/>
          </a:prstGeom>
        </p:spPr>
        <p:txBody>
          <a:bodyPr lIns="0" tIns="0" rIns="0" bIns="0">
            <a:normAutofit/>
          </a:bodyPr>
          <a:p>
            <a:endParaRPr lang="en-IN" sz="3200" b="0" strike="noStrike" spc="-1">
              <a:latin typeface="Arial"/>
            </a:endParaRPr>
          </a:p>
        </p:txBody>
      </p:sp>
      <p:sp>
        <p:nvSpPr>
          <p:cNvPr id="108" name="PlaceHolder 3"/>
          <p:cNvSpPr>
            <a:spLocks noGrp="1"/>
          </p:cNvSpPr>
          <p:nvPr>
            <p:ph type="body"/>
          </p:nvPr>
        </p:nvSpPr>
        <p:spPr>
          <a:xfrm>
            <a:off x="3239640" y="1604520"/>
            <a:ext cx="2649600" cy="1896840"/>
          </a:xfrm>
          <a:prstGeom prst="rect">
            <a:avLst/>
          </a:prstGeom>
        </p:spPr>
        <p:txBody>
          <a:bodyPr lIns="0" tIns="0" rIns="0" bIns="0">
            <a:normAutofit/>
          </a:bodyPr>
          <a:p>
            <a:endParaRPr lang="en-IN" sz="3200" b="0" strike="noStrike" spc="-1">
              <a:latin typeface="Arial"/>
            </a:endParaRPr>
          </a:p>
        </p:txBody>
      </p:sp>
      <p:sp>
        <p:nvSpPr>
          <p:cNvPr id="109" name="PlaceHolder 4"/>
          <p:cNvSpPr>
            <a:spLocks noGrp="1"/>
          </p:cNvSpPr>
          <p:nvPr>
            <p:ph type="body"/>
          </p:nvPr>
        </p:nvSpPr>
        <p:spPr>
          <a:xfrm>
            <a:off x="6022080" y="1604520"/>
            <a:ext cx="2649600" cy="1896840"/>
          </a:xfrm>
          <a:prstGeom prst="rect">
            <a:avLst/>
          </a:prstGeom>
        </p:spPr>
        <p:txBody>
          <a:bodyPr lIns="0" tIns="0" rIns="0" bIns="0">
            <a:normAutofit/>
          </a:bodyPr>
          <a:p>
            <a:endParaRPr lang="en-IN" sz="3200" b="0" strike="noStrike" spc="-1">
              <a:latin typeface="Arial"/>
            </a:endParaRPr>
          </a:p>
        </p:txBody>
      </p:sp>
      <p:sp>
        <p:nvSpPr>
          <p:cNvPr id="110" name="PlaceHolder 5"/>
          <p:cNvSpPr>
            <a:spLocks noGrp="1"/>
          </p:cNvSpPr>
          <p:nvPr>
            <p:ph type="body"/>
          </p:nvPr>
        </p:nvSpPr>
        <p:spPr>
          <a:xfrm>
            <a:off x="457200" y="3682080"/>
            <a:ext cx="2649600" cy="1896840"/>
          </a:xfrm>
          <a:prstGeom prst="rect">
            <a:avLst/>
          </a:prstGeom>
        </p:spPr>
        <p:txBody>
          <a:bodyPr lIns="0" tIns="0" rIns="0" bIns="0">
            <a:normAutofit/>
          </a:bodyPr>
          <a:p>
            <a:endParaRPr lang="en-IN" sz="3200" b="0" strike="noStrike" spc="-1">
              <a:latin typeface="Arial"/>
            </a:endParaRPr>
          </a:p>
        </p:txBody>
      </p:sp>
      <p:sp>
        <p:nvSpPr>
          <p:cNvPr id="111" name="PlaceHolder 6"/>
          <p:cNvSpPr>
            <a:spLocks noGrp="1"/>
          </p:cNvSpPr>
          <p:nvPr>
            <p:ph type="body"/>
          </p:nvPr>
        </p:nvSpPr>
        <p:spPr>
          <a:xfrm>
            <a:off x="3239640" y="3682080"/>
            <a:ext cx="2649600" cy="1896840"/>
          </a:xfrm>
          <a:prstGeom prst="rect">
            <a:avLst/>
          </a:prstGeom>
        </p:spPr>
        <p:txBody>
          <a:bodyPr lIns="0" tIns="0" rIns="0" bIns="0">
            <a:normAutofit/>
          </a:bodyPr>
          <a:p>
            <a:endParaRPr lang="en-IN" sz="3200" b="0" strike="noStrike" spc="-1">
              <a:latin typeface="Arial"/>
            </a:endParaRPr>
          </a:p>
        </p:txBody>
      </p:sp>
      <p:sp>
        <p:nvSpPr>
          <p:cNvPr id="112" name="PlaceHolder 7"/>
          <p:cNvSpPr>
            <a:spLocks noGrp="1"/>
          </p:cNvSpPr>
          <p:nvPr>
            <p:ph type="body"/>
          </p:nvPr>
        </p:nvSpPr>
        <p:spPr>
          <a:xfrm>
            <a:off x="6022080" y="3682080"/>
            <a:ext cx="26496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5" name="PlaceHolder 2"/>
          <p:cNvSpPr>
            <a:spLocks noGrp="1"/>
          </p:cNvSpPr>
          <p:nvPr>
            <p:ph type="subTitle"/>
          </p:nvPr>
        </p:nvSpPr>
        <p:spPr>
          <a:xfrm>
            <a:off x="457200" y="1604520"/>
            <a:ext cx="8229240" cy="397728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7" name="PlaceHolder 2"/>
          <p:cNvSpPr>
            <a:spLocks noGrp="1"/>
          </p:cNvSpPr>
          <p:nvPr>
            <p:ph type="body"/>
          </p:nvPr>
        </p:nvSpPr>
        <p:spPr>
          <a:xfrm>
            <a:off x="457200" y="1604520"/>
            <a:ext cx="82292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7" name="PlaceHolder 2"/>
          <p:cNvSpPr>
            <a:spLocks noGrp="1"/>
          </p:cNvSpPr>
          <p:nvPr>
            <p:ph type="body"/>
          </p:nvPr>
        </p:nvSpPr>
        <p:spPr>
          <a:xfrm>
            <a:off x="457200" y="1604520"/>
            <a:ext cx="822924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25"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
        <p:nvSpPr>
          <p:cNvPr id="26"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28"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34" name="PlaceHolder 4"/>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6" name="PlaceHolder 2"/>
          <p:cNvSpPr>
            <a:spLocks noGrp="1"/>
          </p:cNvSpPr>
          <p:nvPr>
            <p:ph type="body"/>
          </p:nvPr>
        </p:nvSpPr>
        <p:spPr>
          <a:xfrm>
            <a:off x="457200" y="1604520"/>
            <a:ext cx="8229240" cy="1896840"/>
          </a:xfrm>
          <a:prstGeom prst="rect">
            <a:avLst/>
          </a:prstGeom>
        </p:spPr>
        <p:txBody>
          <a:bodyPr lIns="0" tIns="0" rIns="0" bIns="0">
            <a:normAutofit/>
          </a:bodyPr>
          <a:p>
            <a:endParaRPr lang="en-IN" sz="3200" b="0" strike="noStrike" spc="-1">
              <a:latin typeface="Arial"/>
            </a:endParaRPr>
          </a:p>
        </p:txBody>
      </p:sp>
      <p:sp>
        <p:nvSpPr>
          <p:cNvPr id="37" name="PlaceHolder 3"/>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40"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41"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
        <p:nvSpPr>
          <p:cNvPr id="42" name="PlaceHolder 5"/>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44" name="PlaceHolder 2"/>
          <p:cNvSpPr>
            <a:spLocks noGrp="1"/>
          </p:cNvSpPr>
          <p:nvPr>
            <p:ph type="body"/>
          </p:nvPr>
        </p:nvSpPr>
        <p:spPr>
          <a:xfrm>
            <a:off x="457200" y="1604520"/>
            <a:ext cx="2649600" cy="1896840"/>
          </a:xfrm>
          <a:prstGeom prst="rect">
            <a:avLst/>
          </a:prstGeom>
        </p:spPr>
        <p:txBody>
          <a:bodyPr lIns="0" tIns="0" rIns="0" bIns="0">
            <a:normAutofit/>
          </a:bodyPr>
          <a:p>
            <a:endParaRPr lang="en-IN" sz="3200" b="0" strike="noStrike" spc="-1">
              <a:latin typeface="Arial"/>
            </a:endParaRPr>
          </a:p>
        </p:txBody>
      </p:sp>
      <p:sp>
        <p:nvSpPr>
          <p:cNvPr id="45" name="PlaceHolder 3"/>
          <p:cNvSpPr>
            <a:spLocks noGrp="1"/>
          </p:cNvSpPr>
          <p:nvPr>
            <p:ph type="body"/>
          </p:nvPr>
        </p:nvSpPr>
        <p:spPr>
          <a:xfrm>
            <a:off x="3239640" y="1604520"/>
            <a:ext cx="2649600" cy="1896840"/>
          </a:xfrm>
          <a:prstGeom prst="rect">
            <a:avLst/>
          </a:prstGeom>
        </p:spPr>
        <p:txBody>
          <a:bodyPr lIns="0" tIns="0" rIns="0" bIns="0">
            <a:normAutofit/>
          </a:bodyPr>
          <a:p>
            <a:endParaRPr lang="en-IN" sz="3200" b="0" strike="noStrike" spc="-1">
              <a:latin typeface="Arial"/>
            </a:endParaRPr>
          </a:p>
        </p:txBody>
      </p:sp>
      <p:sp>
        <p:nvSpPr>
          <p:cNvPr id="46" name="PlaceHolder 4"/>
          <p:cNvSpPr>
            <a:spLocks noGrp="1"/>
          </p:cNvSpPr>
          <p:nvPr>
            <p:ph type="body"/>
          </p:nvPr>
        </p:nvSpPr>
        <p:spPr>
          <a:xfrm>
            <a:off x="6022080" y="1604520"/>
            <a:ext cx="2649600" cy="1896840"/>
          </a:xfrm>
          <a:prstGeom prst="rect">
            <a:avLst/>
          </a:prstGeom>
        </p:spPr>
        <p:txBody>
          <a:bodyPr lIns="0" tIns="0" rIns="0" bIns="0">
            <a:normAutofit/>
          </a:bodyPr>
          <a:p>
            <a:endParaRPr lang="en-IN" sz="3200" b="0" strike="noStrike" spc="-1">
              <a:latin typeface="Arial"/>
            </a:endParaRPr>
          </a:p>
        </p:txBody>
      </p:sp>
      <p:sp>
        <p:nvSpPr>
          <p:cNvPr id="47" name="PlaceHolder 5"/>
          <p:cNvSpPr>
            <a:spLocks noGrp="1"/>
          </p:cNvSpPr>
          <p:nvPr>
            <p:ph type="body"/>
          </p:nvPr>
        </p:nvSpPr>
        <p:spPr>
          <a:xfrm>
            <a:off x="457200" y="3682080"/>
            <a:ext cx="2649600" cy="1896840"/>
          </a:xfrm>
          <a:prstGeom prst="rect">
            <a:avLst/>
          </a:prstGeom>
        </p:spPr>
        <p:txBody>
          <a:bodyPr lIns="0" tIns="0" rIns="0" bIns="0">
            <a:normAutofit/>
          </a:bodyPr>
          <a:p>
            <a:endParaRPr lang="en-IN" sz="3200" b="0" strike="noStrike" spc="-1">
              <a:latin typeface="Arial"/>
            </a:endParaRPr>
          </a:p>
        </p:txBody>
      </p:sp>
      <p:sp>
        <p:nvSpPr>
          <p:cNvPr id="48" name="PlaceHolder 6"/>
          <p:cNvSpPr>
            <a:spLocks noGrp="1"/>
          </p:cNvSpPr>
          <p:nvPr>
            <p:ph type="body"/>
          </p:nvPr>
        </p:nvSpPr>
        <p:spPr>
          <a:xfrm>
            <a:off x="3239640" y="3682080"/>
            <a:ext cx="2649600" cy="1896840"/>
          </a:xfrm>
          <a:prstGeom prst="rect">
            <a:avLst/>
          </a:prstGeom>
        </p:spPr>
        <p:txBody>
          <a:bodyPr lIns="0" tIns="0" rIns="0" bIns="0">
            <a:normAutofit/>
          </a:bodyPr>
          <a:p>
            <a:endParaRPr lang="en-IN" sz="3200" b="0" strike="noStrike" spc="-1">
              <a:latin typeface="Arial"/>
            </a:endParaRPr>
          </a:p>
        </p:txBody>
      </p:sp>
      <p:sp>
        <p:nvSpPr>
          <p:cNvPr id="49" name="PlaceHolder 7"/>
          <p:cNvSpPr>
            <a:spLocks noGrp="1"/>
          </p:cNvSpPr>
          <p:nvPr>
            <p:ph type="body"/>
          </p:nvPr>
        </p:nvSpPr>
        <p:spPr>
          <a:xfrm>
            <a:off x="6022080" y="3682080"/>
            <a:ext cx="26496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p:spPr>
        <p:txBody>
          <a:bodyPr lIns="0" tIns="0" rIns="0" bIns="0" anchor="ctr">
            <a:noAutofit/>
          </a:bodyPr>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25"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a:endParaRPr>
          </a:p>
        </p:txBody>
      </p:sp>
      <p:sp>
        <p:nvSpPr>
          <p:cNvPr id="26"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28"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p>
            <a:pPr algn="ctr"/>
            <a:endParaRPr lang="en-IN" sz="4400" b="0" strike="noStrike" spc="-1">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a:endParaRPr>
          </a:p>
        </p:txBody>
      </p:sp>
      <p:sp>
        <p:nvSpPr>
          <p:cNvPr id="34" name="PlaceHolder 4"/>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7" Type="http://schemas.openxmlformats.org/officeDocument/2006/relationships/theme" Target="../theme/theme3.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bg object 16"/>
          <p:cNvPicPr/>
          <p:nvPr/>
        </p:nvPicPr>
        <p:blipFill>
          <a:blip r:embed="rId13"/>
          <a:stretch>
            <a:fillRect/>
          </a:stretch>
        </p:blipFill>
        <p:spPr>
          <a:xfrm>
            <a:off x="0" y="0"/>
            <a:ext cx="9143280" cy="227880"/>
          </a:xfrm>
          <a:prstGeom prst="rect">
            <a:avLst/>
          </a:prstGeom>
          <a:ln>
            <a:noFill/>
          </a:ln>
        </p:spPr>
      </p:pic>
      <p:pic>
        <p:nvPicPr>
          <p:cNvPr id="2" name="bg object 17"/>
          <p:cNvPicPr/>
          <p:nvPr/>
        </p:nvPicPr>
        <p:blipFill>
          <a:blip r:embed="rId14"/>
          <a:stretch>
            <a:fillRect/>
          </a:stretch>
        </p:blipFill>
        <p:spPr>
          <a:xfrm>
            <a:off x="1365120" y="6592320"/>
            <a:ext cx="7549560" cy="151560"/>
          </a:xfrm>
          <a:prstGeom prst="rect">
            <a:avLst/>
          </a:prstGeom>
          <a:ln>
            <a:noFill/>
          </a:ln>
        </p:spPr>
      </p:pic>
      <p:sp>
        <p:nvSpPr>
          <p:cNvPr id="3" name="CustomShape 1"/>
          <p:cNvSpPr/>
          <p:nvPr/>
        </p:nvSpPr>
        <p:spPr>
          <a:xfrm>
            <a:off x="1441440" y="6648480"/>
            <a:ext cx="7396920" cy="360"/>
          </a:xfrm>
          <a:custGeom>
            <a:avLst/>
            <a:gdLst/>
            <a:ahLst/>
            <a:cxnLst/>
            <a:rect l="l" t="t" r="r" b="b"/>
            <a:pathLst>
              <a:path w="7397750">
                <a:moveTo>
                  <a:pt x="0" y="0"/>
                </a:moveTo>
                <a:lnTo>
                  <a:pt x="739774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4" name="bg object 19"/>
          <p:cNvPicPr/>
          <p:nvPr/>
        </p:nvPicPr>
        <p:blipFill>
          <a:blip r:embed="rId15"/>
          <a:stretch>
            <a:fillRect/>
          </a:stretch>
        </p:blipFill>
        <p:spPr>
          <a:xfrm>
            <a:off x="243000" y="6518160"/>
            <a:ext cx="151560" cy="231120"/>
          </a:xfrm>
          <a:prstGeom prst="rect">
            <a:avLst/>
          </a:prstGeom>
          <a:ln>
            <a:noFill/>
          </a:ln>
        </p:spPr>
      </p:pic>
      <p:pic>
        <p:nvPicPr>
          <p:cNvPr id="5" name="bg object 20"/>
          <p:cNvPicPr/>
          <p:nvPr/>
        </p:nvPicPr>
        <p:blipFill>
          <a:blip r:embed="rId16"/>
          <a:stretch>
            <a:fillRect/>
          </a:stretch>
        </p:blipFill>
        <p:spPr>
          <a:xfrm>
            <a:off x="339840" y="6587640"/>
            <a:ext cx="380160" cy="151560"/>
          </a:xfrm>
          <a:prstGeom prst="rect">
            <a:avLst/>
          </a:prstGeom>
          <a:ln>
            <a:noFill/>
          </a:ln>
        </p:spPr>
      </p:pic>
      <p:sp>
        <p:nvSpPr>
          <p:cNvPr id="6" name="CustomShape 2"/>
          <p:cNvSpPr/>
          <p:nvPr/>
        </p:nvSpPr>
        <p:spPr>
          <a:xfrm>
            <a:off x="415800" y="664380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7" name="bg object 22"/>
          <p:cNvPicPr/>
          <p:nvPr/>
        </p:nvPicPr>
        <p:blipFill>
          <a:blip r:embed="rId16"/>
          <a:stretch>
            <a:fillRect/>
          </a:stretch>
        </p:blipFill>
        <p:spPr>
          <a:xfrm>
            <a:off x="595440" y="6587640"/>
            <a:ext cx="380160" cy="151560"/>
          </a:xfrm>
          <a:prstGeom prst="rect">
            <a:avLst/>
          </a:prstGeom>
          <a:ln>
            <a:noFill/>
          </a:ln>
        </p:spPr>
      </p:pic>
      <p:sp>
        <p:nvSpPr>
          <p:cNvPr id="8" name="CustomShape 3"/>
          <p:cNvSpPr/>
          <p:nvPr/>
        </p:nvSpPr>
        <p:spPr>
          <a:xfrm>
            <a:off x="671400" y="664380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9" name="bg object 24"/>
          <p:cNvPicPr/>
          <p:nvPr/>
        </p:nvPicPr>
        <p:blipFill>
          <a:blip r:embed="rId16"/>
          <a:stretch>
            <a:fillRect/>
          </a:stretch>
        </p:blipFill>
        <p:spPr>
          <a:xfrm>
            <a:off x="852480" y="6587640"/>
            <a:ext cx="380160" cy="151560"/>
          </a:xfrm>
          <a:prstGeom prst="rect">
            <a:avLst/>
          </a:prstGeom>
          <a:ln>
            <a:noFill/>
          </a:ln>
        </p:spPr>
      </p:pic>
      <p:sp>
        <p:nvSpPr>
          <p:cNvPr id="10" name="CustomShape 4"/>
          <p:cNvSpPr/>
          <p:nvPr/>
        </p:nvSpPr>
        <p:spPr>
          <a:xfrm>
            <a:off x="928800" y="664380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11" name="bg object 26"/>
          <p:cNvPicPr/>
          <p:nvPr/>
        </p:nvPicPr>
        <p:blipFill>
          <a:blip r:embed="rId16"/>
          <a:stretch>
            <a:fillRect/>
          </a:stretch>
        </p:blipFill>
        <p:spPr>
          <a:xfrm>
            <a:off x="1101600" y="6587640"/>
            <a:ext cx="380160" cy="151560"/>
          </a:xfrm>
          <a:prstGeom prst="rect">
            <a:avLst/>
          </a:prstGeom>
          <a:ln>
            <a:noFill/>
          </a:ln>
        </p:spPr>
      </p:pic>
      <p:sp>
        <p:nvSpPr>
          <p:cNvPr id="12" name="CustomShape 5"/>
          <p:cNvSpPr/>
          <p:nvPr/>
        </p:nvSpPr>
        <p:spPr>
          <a:xfrm>
            <a:off x="1177920" y="664380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sp>
        <p:nvSpPr>
          <p:cNvPr id="13" name="PlaceHolder 6"/>
          <p:cNvSpPr>
            <a:spLocks noGrp="1"/>
          </p:cNvSpPr>
          <p:nvPr>
            <p:ph type="title"/>
          </p:nvPr>
        </p:nvSpPr>
        <p:spPr>
          <a:xfrm>
            <a:off x="457200" y="273600"/>
            <a:ext cx="8229240" cy="1144800"/>
          </a:xfrm>
          <a:prstGeom prst="rect">
            <a:avLst/>
          </a:prstGeom>
        </p:spPr>
        <p:txBody>
          <a:bodyPr lIns="0" tIns="0" rIns="0" bIns="0" anchor="ctr">
            <a:noAutofit/>
          </a:bodyPr>
          <a:p>
            <a:pPr algn="ctr"/>
            <a:r>
              <a:rPr lang="en-IN" sz="4400" b="0" strike="noStrike" spc="-1">
                <a:latin typeface="Arial"/>
              </a:rPr>
              <a:t>Click to edit the title text format</a:t>
            </a:r>
            <a:endParaRPr lang="en-IN" sz="4400" b="0" strike="noStrike" spc="-1">
              <a:latin typeface="Arial"/>
            </a:endParaRPr>
          </a:p>
        </p:txBody>
      </p:sp>
      <p:sp>
        <p:nvSpPr>
          <p:cNvPr id="14" name="PlaceHolder 7"/>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bg object 16"/>
          <p:cNvPicPr/>
          <p:nvPr/>
        </p:nvPicPr>
        <p:blipFill>
          <a:blip r:embed="rId13"/>
          <a:stretch>
            <a:fillRect/>
          </a:stretch>
        </p:blipFill>
        <p:spPr>
          <a:xfrm>
            <a:off x="0" y="0"/>
            <a:ext cx="9143280" cy="227880"/>
          </a:xfrm>
          <a:prstGeom prst="rect">
            <a:avLst/>
          </a:prstGeom>
          <a:ln>
            <a:noFill/>
          </a:ln>
        </p:spPr>
      </p:pic>
      <p:pic>
        <p:nvPicPr>
          <p:cNvPr id="51" name="bg object 17"/>
          <p:cNvPicPr/>
          <p:nvPr/>
        </p:nvPicPr>
        <p:blipFill>
          <a:blip r:embed="rId14"/>
          <a:stretch>
            <a:fillRect/>
          </a:stretch>
        </p:blipFill>
        <p:spPr>
          <a:xfrm>
            <a:off x="1365120" y="6592320"/>
            <a:ext cx="7549560" cy="151560"/>
          </a:xfrm>
          <a:prstGeom prst="rect">
            <a:avLst/>
          </a:prstGeom>
          <a:ln>
            <a:noFill/>
          </a:ln>
        </p:spPr>
      </p:pic>
      <p:sp>
        <p:nvSpPr>
          <p:cNvPr id="52" name="CustomShape 1" hidden="1"/>
          <p:cNvSpPr/>
          <p:nvPr/>
        </p:nvSpPr>
        <p:spPr>
          <a:xfrm>
            <a:off x="1441440" y="6648480"/>
            <a:ext cx="7396920" cy="360"/>
          </a:xfrm>
          <a:custGeom>
            <a:avLst/>
            <a:gdLst/>
            <a:ahLst/>
            <a:cxnLst/>
            <a:rect l="l" t="t" r="r" b="b"/>
            <a:pathLst>
              <a:path w="7397750">
                <a:moveTo>
                  <a:pt x="0" y="0"/>
                </a:moveTo>
                <a:lnTo>
                  <a:pt x="739774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53" name="bg object 19"/>
          <p:cNvPicPr/>
          <p:nvPr/>
        </p:nvPicPr>
        <p:blipFill>
          <a:blip r:embed="rId15"/>
          <a:stretch>
            <a:fillRect/>
          </a:stretch>
        </p:blipFill>
        <p:spPr>
          <a:xfrm>
            <a:off x="243000" y="6518160"/>
            <a:ext cx="151560" cy="231120"/>
          </a:xfrm>
          <a:prstGeom prst="rect">
            <a:avLst/>
          </a:prstGeom>
          <a:ln>
            <a:noFill/>
          </a:ln>
        </p:spPr>
      </p:pic>
      <p:pic>
        <p:nvPicPr>
          <p:cNvPr id="54" name="bg object 20"/>
          <p:cNvPicPr/>
          <p:nvPr/>
        </p:nvPicPr>
        <p:blipFill>
          <a:blip r:embed="rId16"/>
          <a:stretch>
            <a:fillRect/>
          </a:stretch>
        </p:blipFill>
        <p:spPr>
          <a:xfrm>
            <a:off x="339840" y="6587640"/>
            <a:ext cx="380160" cy="151560"/>
          </a:xfrm>
          <a:prstGeom prst="rect">
            <a:avLst/>
          </a:prstGeom>
          <a:ln>
            <a:noFill/>
          </a:ln>
        </p:spPr>
      </p:pic>
      <p:sp>
        <p:nvSpPr>
          <p:cNvPr id="55" name="CustomShape 2" hidden="1"/>
          <p:cNvSpPr/>
          <p:nvPr/>
        </p:nvSpPr>
        <p:spPr>
          <a:xfrm>
            <a:off x="415800" y="664380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56" name="bg object 22"/>
          <p:cNvPicPr/>
          <p:nvPr/>
        </p:nvPicPr>
        <p:blipFill>
          <a:blip r:embed="rId16"/>
          <a:stretch>
            <a:fillRect/>
          </a:stretch>
        </p:blipFill>
        <p:spPr>
          <a:xfrm>
            <a:off x="595440" y="6587640"/>
            <a:ext cx="380160" cy="151560"/>
          </a:xfrm>
          <a:prstGeom prst="rect">
            <a:avLst/>
          </a:prstGeom>
          <a:ln>
            <a:noFill/>
          </a:ln>
        </p:spPr>
      </p:pic>
      <p:sp>
        <p:nvSpPr>
          <p:cNvPr id="57" name="CustomShape 3" hidden="1"/>
          <p:cNvSpPr/>
          <p:nvPr/>
        </p:nvSpPr>
        <p:spPr>
          <a:xfrm>
            <a:off x="671400" y="664380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58" name="bg object 24"/>
          <p:cNvPicPr/>
          <p:nvPr/>
        </p:nvPicPr>
        <p:blipFill>
          <a:blip r:embed="rId16"/>
          <a:stretch>
            <a:fillRect/>
          </a:stretch>
        </p:blipFill>
        <p:spPr>
          <a:xfrm>
            <a:off x="852480" y="6587640"/>
            <a:ext cx="380160" cy="151560"/>
          </a:xfrm>
          <a:prstGeom prst="rect">
            <a:avLst/>
          </a:prstGeom>
          <a:ln>
            <a:noFill/>
          </a:ln>
        </p:spPr>
      </p:pic>
      <p:sp>
        <p:nvSpPr>
          <p:cNvPr id="59" name="CustomShape 4" hidden="1"/>
          <p:cNvSpPr/>
          <p:nvPr/>
        </p:nvSpPr>
        <p:spPr>
          <a:xfrm>
            <a:off x="928800" y="664380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60" name="bg object 26"/>
          <p:cNvPicPr/>
          <p:nvPr/>
        </p:nvPicPr>
        <p:blipFill>
          <a:blip r:embed="rId16"/>
          <a:stretch>
            <a:fillRect/>
          </a:stretch>
        </p:blipFill>
        <p:spPr>
          <a:xfrm>
            <a:off x="1101600" y="6587640"/>
            <a:ext cx="380160" cy="151560"/>
          </a:xfrm>
          <a:prstGeom prst="rect">
            <a:avLst/>
          </a:prstGeom>
          <a:ln>
            <a:noFill/>
          </a:ln>
        </p:spPr>
      </p:pic>
      <p:sp>
        <p:nvSpPr>
          <p:cNvPr id="61" name="CustomShape 5" hidden="1"/>
          <p:cNvSpPr/>
          <p:nvPr/>
        </p:nvSpPr>
        <p:spPr>
          <a:xfrm>
            <a:off x="1177920" y="664380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pic>
        <p:nvPicPr>
          <p:cNvPr id="62" name="bg object 16"/>
          <p:cNvPicPr/>
          <p:nvPr/>
        </p:nvPicPr>
        <p:blipFill>
          <a:blip r:embed="rId13"/>
          <a:stretch>
            <a:fillRect/>
          </a:stretch>
        </p:blipFill>
        <p:spPr>
          <a:xfrm>
            <a:off x="0" y="0"/>
            <a:ext cx="9143280" cy="227880"/>
          </a:xfrm>
          <a:prstGeom prst="rect">
            <a:avLst/>
          </a:prstGeom>
          <a:ln>
            <a:noFill/>
          </a:ln>
        </p:spPr>
      </p:pic>
      <p:pic>
        <p:nvPicPr>
          <p:cNvPr id="63" name="bg object 17"/>
          <p:cNvPicPr/>
          <p:nvPr/>
        </p:nvPicPr>
        <p:blipFill>
          <a:blip r:embed="rId14"/>
          <a:stretch>
            <a:fillRect/>
          </a:stretch>
        </p:blipFill>
        <p:spPr>
          <a:xfrm>
            <a:off x="1365120" y="6592320"/>
            <a:ext cx="7549560" cy="151560"/>
          </a:xfrm>
          <a:prstGeom prst="rect">
            <a:avLst/>
          </a:prstGeom>
          <a:ln>
            <a:noFill/>
          </a:ln>
        </p:spPr>
      </p:pic>
      <p:sp>
        <p:nvSpPr>
          <p:cNvPr id="64" name="CustomShape 6"/>
          <p:cNvSpPr/>
          <p:nvPr/>
        </p:nvSpPr>
        <p:spPr>
          <a:xfrm>
            <a:off x="1441440" y="6648480"/>
            <a:ext cx="7396920" cy="360"/>
          </a:xfrm>
          <a:custGeom>
            <a:avLst/>
            <a:gdLst/>
            <a:ahLst/>
            <a:cxnLst/>
            <a:rect l="l" t="t" r="r" b="b"/>
            <a:pathLst>
              <a:path w="7397750">
                <a:moveTo>
                  <a:pt x="0" y="0"/>
                </a:moveTo>
                <a:lnTo>
                  <a:pt x="739774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65" name="bg object 19"/>
          <p:cNvPicPr/>
          <p:nvPr/>
        </p:nvPicPr>
        <p:blipFill>
          <a:blip r:embed="rId15"/>
          <a:stretch>
            <a:fillRect/>
          </a:stretch>
        </p:blipFill>
        <p:spPr>
          <a:xfrm>
            <a:off x="243000" y="6518160"/>
            <a:ext cx="151560" cy="231120"/>
          </a:xfrm>
          <a:prstGeom prst="rect">
            <a:avLst/>
          </a:prstGeom>
          <a:ln>
            <a:noFill/>
          </a:ln>
        </p:spPr>
      </p:pic>
      <p:pic>
        <p:nvPicPr>
          <p:cNvPr id="66" name="bg object 20"/>
          <p:cNvPicPr/>
          <p:nvPr/>
        </p:nvPicPr>
        <p:blipFill>
          <a:blip r:embed="rId16"/>
          <a:stretch>
            <a:fillRect/>
          </a:stretch>
        </p:blipFill>
        <p:spPr>
          <a:xfrm>
            <a:off x="339840" y="6587640"/>
            <a:ext cx="380160" cy="151560"/>
          </a:xfrm>
          <a:prstGeom prst="rect">
            <a:avLst/>
          </a:prstGeom>
          <a:ln>
            <a:noFill/>
          </a:ln>
        </p:spPr>
      </p:pic>
      <p:sp>
        <p:nvSpPr>
          <p:cNvPr id="67" name="CustomShape 7"/>
          <p:cNvSpPr/>
          <p:nvPr/>
        </p:nvSpPr>
        <p:spPr>
          <a:xfrm>
            <a:off x="415800" y="664380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68" name="bg object 22"/>
          <p:cNvPicPr/>
          <p:nvPr/>
        </p:nvPicPr>
        <p:blipFill>
          <a:blip r:embed="rId16"/>
          <a:stretch>
            <a:fillRect/>
          </a:stretch>
        </p:blipFill>
        <p:spPr>
          <a:xfrm>
            <a:off x="595440" y="6587640"/>
            <a:ext cx="380160" cy="151560"/>
          </a:xfrm>
          <a:prstGeom prst="rect">
            <a:avLst/>
          </a:prstGeom>
          <a:ln>
            <a:noFill/>
          </a:ln>
        </p:spPr>
      </p:pic>
      <p:sp>
        <p:nvSpPr>
          <p:cNvPr id="69" name="CustomShape 8"/>
          <p:cNvSpPr/>
          <p:nvPr/>
        </p:nvSpPr>
        <p:spPr>
          <a:xfrm>
            <a:off x="671400" y="664380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70" name="bg object 24"/>
          <p:cNvPicPr/>
          <p:nvPr/>
        </p:nvPicPr>
        <p:blipFill>
          <a:blip r:embed="rId16"/>
          <a:stretch>
            <a:fillRect/>
          </a:stretch>
        </p:blipFill>
        <p:spPr>
          <a:xfrm>
            <a:off x="852480" y="6587640"/>
            <a:ext cx="380160" cy="151560"/>
          </a:xfrm>
          <a:prstGeom prst="rect">
            <a:avLst/>
          </a:prstGeom>
          <a:ln>
            <a:noFill/>
          </a:ln>
        </p:spPr>
      </p:pic>
      <p:sp>
        <p:nvSpPr>
          <p:cNvPr id="71" name="CustomShape 9"/>
          <p:cNvSpPr/>
          <p:nvPr/>
        </p:nvSpPr>
        <p:spPr>
          <a:xfrm>
            <a:off x="928800" y="664380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72" name="bg object 26"/>
          <p:cNvPicPr/>
          <p:nvPr/>
        </p:nvPicPr>
        <p:blipFill>
          <a:blip r:embed="rId16"/>
          <a:stretch>
            <a:fillRect/>
          </a:stretch>
        </p:blipFill>
        <p:spPr>
          <a:xfrm>
            <a:off x="1101600" y="6587640"/>
            <a:ext cx="380160" cy="151560"/>
          </a:xfrm>
          <a:prstGeom prst="rect">
            <a:avLst/>
          </a:prstGeom>
          <a:ln>
            <a:noFill/>
          </a:ln>
        </p:spPr>
      </p:pic>
      <p:sp>
        <p:nvSpPr>
          <p:cNvPr id="73" name="CustomShape 10"/>
          <p:cNvSpPr/>
          <p:nvPr/>
        </p:nvSpPr>
        <p:spPr>
          <a:xfrm>
            <a:off x="1177920" y="664380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pic>
        <p:nvPicPr>
          <p:cNvPr id="74" name="bg object 28"/>
          <p:cNvPicPr/>
          <p:nvPr/>
        </p:nvPicPr>
        <p:blipFill>
          <a:blip r:embed="rId17"/>
          <a:stretch>
            <a:fillRect/>
          </a:stretch>
        </p:blipFill>
        <p:spPr>
          <a:xfrm>
            <a:off x="4462920" y="844560"/>
            <a:ext cx="217800" cy="132840"/>
          </a:xfrm>
          <a:prstGeom prst="rect">
            <a:avLst/>
          </a:prstGeom>
          <a:ln>
            <a:noFill/>
          </a:ln>
        </p:spPr>
      </p:pic>
      <p:sp>
        <p:nvSpPr>
          <p:cNvPr id="75" name="PlaceHolder 11"/>
          <p:cNvSpPr>
            <a:spLocks noGrp="1"/>
          </p:cNvSpPr>
          <p:nvPr>
            <p:ph type="title"/>
          </p:nvPr>
        </p:nvSpPr>
        <p:spPr>
          <a:xfrm>
            <a:off x="457200" y="273600"/>
            <a:ext cx="8229240" cy="1144800"/>
          </a:xfrm>
          <a:prstGeom prst="rect">
            <a:avLst/>
          </a:prstGeom>
        </p:spPr>
        <p:txBody>
          <a:bodyPr lIns="0" tIns="0" rIns="0" bIns="0" anchor="ctr">
            <a:noAutofit/>
          </a:bodyPr>
          <a:p>
            <a:pPr algn="ctr"/>
            <a:r>
              <a:rPr lang="en-IN" sz="4400" b="0" strike="noStrike" spc="-1">
                <a:latin typeface="Arial"/>
              </a:rPr>
              <a:t>Click to edit the title text format</a:t>
            </a:r>
            <a:endParaRPr lang="en-IN" sz="4400" b="0" strike="noStrike" spc="-1">
              <a:latin typeface="Arial"/>
            </a:endParaRPr>
          </a:p>
        </p:txBody>
      </p:sp>
      <p:sp>
        <p:nvSpPr>
          <p:cNvPr id="76" name="PlaceHolder 12"/>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bg object 16"/>
          <p:cNvPicPr/>
          <p:nvPr/>
        </p:nvPicPr>
        <p:blipFill>
          <a:blip r:embed="rId13"/>
          <a:stretch>
            <a:fillRect/>
          </a:stretch>
        </p:blipFill>
        <p:spPr>
          <a:xfrm>
            <a:off x="0" y="0"/>
            <a:ext cx="9143280" cy="227880"/>
          </a:xfrm>
          <a:prstGeom prst="rect">
            <a:avLst/>
          </a:prstGeom>
          <a:ln>
            <a:noFill/>
          </a:ln>
        </p:spPr>
      </p:pic>
      <p:pic>
        <p:nvPicPr>
          <p:cNvPr id="2" name="bg object 17"/>
          <p:cNvPicPr/>
          <p:nvPr/>
        </p:nvPicPr>
        <p:blipFill>
          <a:blip r:embed="rId14"/>
          <a:stretch>
            <a:fillRect/>
          </a:stretch>
        </p:blipFill>
        <p:spPr>
          <a:xfrm>
            <a:off x="1365120" y="6592320"/>
            <a:ext cx="7549560" cy="151560"/>
          </a:xfrm>
          <a:prstGeom prst="rect">
            <a:avLst/>
          </a:prstGeom>
          <a:ln>
            <a:noFill/>
          </a:ln>
        </p:spPr>
      </p:pic>
      <p:sp>
        <p:nvSpPr>
          <p:cNvPr id="3" name="CustomShape 1"/>
          <p:cNvSpPr/>
          <p:nvPr/>
        </p:nvSpPr>
        <p:spPr>
          <a:xfrm>
            <a:off x="1441440" y="6648480"/>
            <a:ext cx="7396920" cy="360"/>
          </a:xfrm>
          <a:custGeom>
            <a:avLst/>
            <a:gdLst/>
            <a:ahLst/>
            <a:cxnLst/>
            <a:rect l="l" t="t" r="r" b="b"/>
            <a:pathLst>
              <a:path w="7397750">
                <a:moveTo>
                  <a:pt x="0" y="0"/>
                </a:moveTo>
                <a:lnTo>
                  <a:pt x="739774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4" name="bg object 19"/>
          <p:cNvPicPr/>
          <p:nvPr/>
        </p:nvPicPr>
        <p:blipFill>
          <a:blip r:embed="rId15"/>
          <a:stretch>
            <a:fillRect/>
          </a:stretch>
        </p:blipFill>
        <p:spPr>
          <a:xfrm>
            <a:off x="243000" y="6518160"/>
            <a:ext cx="151560" cy="231120"/>
          </a:xfrm>
          <a:prstGeom prst="rect">
            <a:avLst/>
          </a:prstGeom>
          <a:ln>
            <a:noFill/>
          </a:ln>
        </p:spPr>
      </p:pic>
      <p:pic>
        <p:nvPicPr>
          <p:cNvPr id="5" name="bg object 20"/>
          <p:cNvPicPr/>
          <p:nvPr/>
        </p:nvPicPr>
        <p:blipFill>
          <a:blip r:embed="rId16"/>
          <a:stretch>
            <a:fillRect/>
          </a:stretch>
        </p:blipFill>
        <p:spPr>
          <a:xfrm>
            <a:off x="339840" y="6587640"/>
            <a:ext cx="380160" cy="151560"/>
          </a:xfrm>
          <a:prstGeom prst="rect">
            <a:avLst/>
          </a:prstGeom>
          <a:ln>
            <a:noFill/>
          </a:ln>
        </p:spPr>
      </p:pic>
      <p:sp>
        <p:nvSpPr>
          <p:cNvPr id="6" name="CustomShape 2"/>
          <p:cNvSpPr/>
          <p:nvPr/>
        </p:nvSpPr>
        <p:spPr>
          <a:xfrm>
            <a:off x="415800" y="664380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7" name="bg object 22"/>
          <p:cNvPicPr/>
          <p:nvPr/>
        </p:nvPicPr>
        <p:blipFill>
          <a:blip r:embed="rId16"/>
          <a:stretch>
            <a:fillRect/>
          </a:stretch>
        </p:blipFill>
        <p:spPr>
          <a:xfrm>
            <a:off x="595440" y="6587640"/>
            <a:ext cx="380160" cy="151560"/>
          </a:xfrm>
          <a:prstGeom prst="rect">
            <a:avLst/>
          </a:prstGeom>
          <a:ln>
            <a:noFill/>
          </a:ln>
        </p:spPr>
      </p:pic>
      <p:sp>
        <p:nvSpPr>
          <p:cNvPr id="8" name="CustomShape 3"/>
          <p:cNvSpPr/>
          <p:nvPr/>
        </p:nvSpPr>
        <p:spPr>
          <a:xfrm>
            <a:off x="671400" y="664380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9" name="bg object 24"/>
          <p:cNvPicPr/>
          <p:nvPr/>
        </p:nvPicPr>
        <p:blipFill>
          <a:blip r:embed="rId16"/>
          <a:stretch>
            <a:fillRect/>
          </a:stretch>
        </p:blipFill>
        <p:spPr>
          <a:xfrm>
            <a:off x="852480" y="6587640"/>
            <a:ext cx="380160" cy="151560"/>
          </a:xfrm>
          <a:prstGeom prst="rect">
            <a:avLst/>
          </a:prstGeom>
          <a:ln>
            <a:noFill/>
          </a:ln>
        </p:spPr>
      </p:pic>
      <p:sp>
        <p:nvSpPr>
          <p:cNvPr id="10" name="CustomShape 4"/>
          <p:cNvSpPr/>
          <p:nvPr/>
        </p:nvSpPr>
        <p:spPr>
          <a:xfrm>
            <a:off x="928800" y="664380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11" name="bg object 26"/>
          <p:cNvPicPr/>
          <p:nvPr/>
        </p:nvPicPr>
        <p:blipFill>
          <a:blip r:embed="rId16"/>
          <a:stretch>
            <a:fillRect/>
          </a:stretch>
        </p:blipFill>
        <p:spPr>
          <a:xfrm>
            <a:off x="1101600" y="6587640"/>
            <a:ext cx="380160" cy="151560"/>
          </a:xfrm>
          <a:prstGeom prst="rect">
            <a:avLst/>
          </a:prstGeom>
          <a:ln>
            <a:noFill/>
          </a:ln>
        </p:spPr>
      </p:pic>
      <p:sp>
        <p:nvSpPr>
          <p:cNvPr id="12" name="CustomShape 5"/>
          <p:cNvSpPr/>
          <p:nvPr/>
        </p:nvSpPr>
        <p:spPr>
          <a:xfrm>
            <a:off x="1177920" y="664380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sp>
        <p:nvSpPr>
          <p:cNvPr id="13" name="PlaceHolder 6"/>
          <p:cNvSpPr>
            <a:spLocks noGrp="1"/>
          </p:cNvSpPr>
          <p:nvPr>
            <p:ph type="title"/>
          </p:nvPr>
        </p:nvSpPr>
        <p:spPr>
          <a:xfrm>
            <a:off x="457200" y="273600"/>
            <a:ext cx="8229240" cy="1144800"/>
          </a:xfrm>
          <a:prstGeom prst="rect">
            <a:avLst/>
          </a:prstGeom>
        </p:spPr>
        <p:txBody>
          <a:bodyPr lIns="0" tIns="0" rIns="0" bIns="0" anchor="ctr">
            <a:noAutofit/>
          </a:bodyPr>
          <a:p>
            <a:pPr algn="ctr"/>
            <a:r>
              <a:rPr lang="en-IN" sz="4400" b="0" strike="noStrike" spc="-1">
                <a:latin typeface="Arial"/>
              </a:rPr>
              <a:t>Click to edit the title text format</a:t>
            </a:r>
            <a:endParaRPr lang="en-IN" sz="4400" b="0" strike="noStrike" spc="-1">
              <a:latin typeface="Arial"/>
            </a:endParaRPr>
          </a:p>
        </p:txBody>
      </p:sp>
      <p:sp>
        <p:nvSpPr>
          <p:cNvPr id="14" name="PlaceHolder 7"/>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a:rPr>
              <a:t>Click to edit the outline text format</a:t>
            </a:r>
            <a:endParaRPr lang="en-IN" sz="3200" b="0" strike="noStrike" spc="-1">
              <a:latin typeface="Arial"/>
            </a:endParaRPr>
          </a:p>
          <a:p>
            <a:pPr marL="864235" lvl="1" indent="-323850">
              <a:spcBef>
                <a:spcPts val="1135"/>
              </a:spcBef>
              <a:buClr>
                <a:srgbClr val="000000"/>
              </a:buClr>
              <a:buSzPct val="75000"/>
              <a:buFont typeface="Symbol" charset="2"/>
              <a:buChar char=""/>
            </a:pPr>
            <a:r>
              <a:rPr lang="en-IN" sz="2800" b="0" strike="noStrike" spc="-1">
                <a:latin typeface="Arial"/>
              </a:rPr>
              <a:t>Second Outline Level</a:t>
            </a:r>
            <a:endParaRPr lang="en-IN"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a:rPr>
              <a:t>Third Outline Level</a:t>
            </a:r>
            <a:endParaRPr lang="en-IN" sz="2400" b="0" strike="noStrike" spc="-1">
              <a:latin typeface="Arial"/>
            </a:endParaRPr>
          </a:p>
          <a:p>
            <a:pPr marL="1727835" lvl="3" indent="-215900">
              <a:spcBef>
                <a:spcPts val="565"/>
              </a:spcBef>
              <a:buClr>
                <a:srgbClr val="000000"/>
              </a:buClr>
              <a:buSzPct val="75000"/>
              <a:buFont typeface="Symbol" charset="2"/>
              <a:buChar char=""/>
            </a:pPr>
            <a:r>
              <a:rPr lang="en-IN" sz="2000" b="0" strike="noStrike" spc="-1">
                <a:latin typeface="Arial"/>
              </a:rPr>
              <a:t>Fourth Outline Level</a:t>
            </a:r>
            <a:endParaRPr lang="en-IN"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a:rPr>
              <a:t>Fifth Outline Level</a:t>
            </a:r>
            <a:endParaRPr lang="en-IN"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a:rPr>
              <a:t>Sixth Outline Level</a:t>
            </a:r>
            <a:endParaRPr lang="en-IN"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a:rPr>
              <a:t>Seventh Outline Level</a:t>
            </a:r>
            <a:endParaRPr lang="en-IN"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www.zumisolutions.com/" TargetMode="Externa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13.jpeg"/><Relationship Id="rId5" Type="http://schemas.openxmlformats.org/officeDocument/2006/relationships/hyperlink" Target="http://www.zumisolutions.com/" TargetMode="External"/><Relationship Id="rId4" Type="http://schemas.openxmlformats.org/officeDocument/2006/relationships/hyperlink" Target="mailto:moosa@zumisolutions.com" TargetMode="External"/><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
          <p:cNvGrpSpPr/>
          <p:nvPr/>
        </p:nvGrpSpPr>
        <p:grpSpPr>
          <a:xfrm>
            <a:off x="0" y="0"/>
            <a:ext cx="9143280" cy="221760"/>
            <a:chOff x="0" y="0"/>
            <a:chExt cx="9143280" cy="221760"/>
          </a:xfrm>
        </p:grpSpPr>
        <p:pic>
          <p:nvPicPr>
            <p:cNvPr id="114" name="object 3"/>
            <p:cNvPicPr/>
            <p:nvPr/>
          </p:nvPicPr>
          <p:blipFill>
            <a:blip r:embed="rId1"/>
            <a:stretch>
              <a:fillRect/>
            </a:stretch>
          </p:blipFill>
          <p:spPr>
            <a:xfrm>
              <a:off x="0" y="0"/>
              <a:ext cx="9143280" cy="216000"/>
            </a:xfrm>
            <a:prstGeom prst="rect">
              <a:avLst/>
            </a:prstGeom>
            <a:ln>
              <a:noFill/>
            </a:ln>
          </p:spPr>
        </p:pic>
        <p:sp>
          <p:nvSpPr>
            <p:cNvPr id="115" name="CustomShape 2"/>
            <p:cNvSpPr/>
            <p:nvPr/>
          </p:nvSpPr>
          <p:spPr>
            <a:xfrm>
              <a:off x="0" y="221400"/>
              <a:ext cx="9143280" cy="360"/>
            </a:xfrm>
            <a:custGeom>
              <a:avLst/>
              <a:gdLst/>
              <a:ahLst/>
              <a:cxnLst/>
              <a:rect l="l" t="t" r="r" b="b"/>
              <a:pathLst>
                <a:path w="9144000">
                  <a:moveTo>
                    <a:pt x="9143999" y="0"/>
                  </a:moveTo>
                  <a:lnTo>
                    <a:pt x="0" y="0"/>
                  </a:lnTo>
                </a:path>
              </a:pathLst>
            </a:custGeom>
            <a:noFill/>
            <a:ln w="9360">
              <a:solidFill>
                <a:srgbClr val="97B4E4"/>
              </a:solidFill>
              <a:round/>
            </a:ln>
          </p:spPr>
          <p:style>
            <a:lnRef idx="0">
              <a:srgbClr val="FFFFFF"/>
            </a:lnRef>
            <a:fillRef idx="0">
              <a:srgbClr val="FFFFFF"/>
            </a:fillRef>
            <a:effectRef idx="0">
              <a:srgbClr val="FFFFFF"/>
            </a:effectRef>
            <a:fontRef idx="minor"/>
          </p:style>
        </p:sp>
      </p:grpSp>
      <p:grpSp>
        <p:nvGrpSpPr>
          <p:cNvPr id="116" name="Group 3"/>
          <p:cNvGrpSpPr/>
          <p:nvPr/>
        </p:nvGrpSpPr>
        <p:grpSpPr>
          <a:xfrm>
            <a:off x="1365120" y="6592320"/>
            <a:ext cx="7549560" cy="151560"/>
            <a:chOff x="1365120" y="6592320"/>
            <a:chExt cx="7549560" cy="151560"/>
          </a:xfrm>
        </p:grpSpPr>
        <p:pic>
          <p:nvPicPr>
            <p:cNvPr id="117" name="object 6"/>
            <p:cNvPicPr/>
            <p:nvPr/>
          </p:nvPicPr>
          <p:blipFill>
            <a:blip r:embed="rId2"/>
            <a:stretch>
              <a:fillRect/>
            </a:stretch>
          </p:blipFill>
          <p:spPr>
            <a:xfrm>
              <a:off x="1365120" y="6592320"/>
              <a:ext cx="7549560" cy="151560"/>
            </a:xfrm>
            <a:prstGeom prst="rect">
              <a:avLst/>
            </a:prstGeom>
            <a:ln>
              <a:noFill/>
            </a:ln>
          </p:spPr>
        </p:pic>
        <p:sp>
          <p:nvSpPr>
            <p:cNvPr id="118" name="CustomShape 4"/>
            <p:cNvSpPr/>
            <p:nvPr/>
          </p:nvSpPr>
          <p:spPr>
            <a:xfrm>
              <a:off x="1441440" y="6648480"/>
              <a:ext cx="7396920" cy="360"/>
            </a:xfrm>
            <a:custGeom>
              <a:avLst/>
              <a:gdLst/>
              <a:ahLst/>
              <a:cxnLst/>
              <a:rect l="l" t="t" r="r" b="b"/>
              <a:pathLst>
                <a:path w="7397750">
                  <a:moveTo>
                    <a:pt x="0" y="0"/>
                  </a:moveTo>
                  <a:lnTo>
                    <a:pt x="7397749" y="0"/>
                  </a:lnTo>
                </a:path>
              </a:pathLst>
            </a:custGeom>
            <a:noFill/>
            <a:ln w="25560">
              <a:solidFill>
                <a:srgbClr val="C0504D"/>
              </a:solidFill>
              <a:round/>
            </a:ln>
          </p:spPr>
          <p:style>
            <a:lnRef idx="0">
              <a:srgbClr val="FFFFFF"/>
            </a:lnRef>
            <a:fillRef idx="0">
              <a:srgbClr val="FFFFFF"/>
            </a:fillRef>
            <a:effectRef idx="0">
              <a:srgbClr val="FFFFFF"/>
            </a:effectRef>
            <a:fontRef idx="minor"/>
          </p:style>
        </p:sp>
      </p:grpSp>
      <p:sp>
        <p:nvSpPr>
          <p:cNvPr id="119" name="CustomShape 5"/>
          <p:cNvSpPr/>
          <p:nvPr/>
        </p:nvSpPr>
        <p:spPr>
          <a:xfrm>
            <a:off x="4319280" y="6640920"/>
            <a:ext cx="733320" cy="34704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1100" b="1" strike="noStrike" spc="-7">
                <a:solidFill>
                  <a:srgbClr val="7030A0"/>
                </a:solidFill>
                <a:latin typeface="Calibri"/>
                <a:ea typeface="DejaVu Sans" panose="020B0606030804020204"/>
              </a:rPr>
              <a:t>Confidential</a:t>
            </a:r>
            <a:endParaRPr lang="en-IN" sz="1100" b="0" strike="noStrike" spc="-1">
              <a:latin typeface="Arial"/>
            </a:endParaRPr>
          </a:p>
        </p:txBody>
      </p:sp>
      <p:grpSp>
        <p:nvGrpSpPr>
          <p:cNvPr id="120" name="Group 6"/>
          <p:cNvGrpSpPr/>
          <p:nvPr/>
        </p:nvGrpSpPr>
        <p:grpSpPr>
          <a:xfrm>
            <a:off x="243000" y="6518160"/>
            <a:ext cx="1238760" cy="231120"/>
            <a:chOff x="243000" y="6518160"/>
            <a:chExt cx="1238760" cy="231120"/>
          </a:xfrm>
        </p:grpSpPr>
        <p:pic>
          <p:nvPicPr>
            <p:cNvPr id="121" name="object 10"/>
            <p:cNvPicPr/>
            <p:nvPr/>
          </p:nvPicPr>
          <p:blipFill>
            <a:blip r:embed="rId3"/>
            <a:stretch>
              <a:fillRect/>
            </a:stretch>
          </p:blipFill>
          <p:spPr>
            <a:xfrm>
              <a:off x="243000" y="6518160"/>
              <a:ext cx="151560" cy="231120"/>
            </a:xfrm>
            <a:prstGeom prst="rect">
              <a:avLst/>
            </a:prstGeom>
            <a:ln>
              <a:noFill/>
            </a:ln>
          </p:spPr>
        </p:pic>
        <p:pic>
          <p:nvPicPr>
            <p:cNvPr id="122" name="object 11"/>
            <p:cNvPicPr/>
            <p:nvPr/>
          </p:nvPicPr>
          <p:blipFill>
            <a:blip r:embed="rId4"/>
            <a:stretch>
              <a:fillRect/>
            </a:stretch>
          </p:blipFill>
          <p:spPr>
            <a:xfrm>
              <a:off x="339840" y="6587640"/>
              <a:ext cx="380160" cy="151560"/>
            </a:xfrm>
            <a:prstGeom prst="rect">
              <a:avLst/>
            </a:prstGeom>
            <a:ln>
              <a:noFill/>
            </a:ln>
          </p:spPr>
        </p:pic>
        <p:sp>
          <p:nvSpPr>
            <p:cNvPr id="123" name="CustomShape 7"/>
            <p:cNvSpPr/>
            <p:nvPr/>
          </p:nvSpPr>
          <p:spPr>
            <a:xfrm>
              <a:off x="415800" y="664380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124" name="object 13"/>
            <p:cNvPicPr/>
            <p:nvPr/>
          </p:nvPicPr>
          <p:blipFill>
            <a:blip r:embed="rId4"/>
            <a:stretch>
              <a:fillRect/>
            </a:stretch>
          </p:blipFill>
          <p:spPr>
            <a:xfrm>
              <a:off x="595440" y="6587640"/>
              <a:ext cx="380160" cy="151560"/>
            </a:xfrm>
            <a:prstGeom prst="rect">
              <a:avLst/>
            </a:prstGeom>
            <a:ln>
              <a:noFill/>
            </a:ln>
          </p:spPr>
        </p:pic>
        <p:sp>
          <p:nvSpPr>
            <p:cNvPr id="125" name="CustomShape 8"/>
            <p:cNvSpPr/>
            <p:nvPr/>
          </p:nvSpPr>
          <p:spPr>
            <a:xfrm>
              <a:off x="671400" y="664380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126" name="object 15"/>
            <p:cNvPicPr/>
            <p:nvPr/>
          </p:nvPicPr>
          <p:blipFill>
            <a:blip r:embed="rId4"/>
            <a:stretch>
              <a:fillRect/>
            </a:stretch>
          </p:blipFill>
          <p:spPr>
            <a:xfrm>
              <a:off x="852480" y="6587640"/>
              <a:ext cx="380160" cy="151560"/>
            </a:xfrm>
            <a:prstGeom prst="rect">
              <a:avLst/>
            </a:prstGeom>
            <a:ln>
              <a:noFill/>
            </a:ln>
          </p:spPr>
        </p:pic>
        <p:sp>
          <p:nvSpPr>
            <p:cNvPr id="127" name="CustomShape 9"/>
            <p:cNvSpPr/>
            <p:nvPr/>
          </p:nvSpPr>
          <p:spPr>
            <a:xfrm>
              <a:off x="928800" y="664380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128" name="object 17"/>
            <p:cNvPicPr/>
            <p:nvPr/>
          </p:nvPicPr>
          <p:blipFill>
            <a:blip r:embed="rId4"/>
            <a:stretch>
              <a:fillRect/>
            </a:stretch>
          </p:blipFill>
          <p:spPr>
            <a:xfrm>
              <a:off x="1101600" y="6587640"/>
              <a:ext cx="380160" cy="151560"/>
            </a:xfrm>
            <a:prstGeom prst="rect">
              <a:avLst/>
            </a:prstGeom>
            <a:ln>
              <a:noFill/>
            </a:ln>
          </p:spPr>
        </p:pic>
        <p:sp>
          <p:nvSpPr>
            <p:cNvPr id="129" name="CustomShape 10"/>
            <p:cNvSpPr/>
            <p:nvPr/>
          </p:nvSpPr>
          <p:spPr>
            <a:xfrm>
              <a:off x="1177920" y="664380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grpSp>
      <p:sp>
        <p:nvSpPr>
          <p:cNvPr id="130" name="CustomShape 11"/>
          <p:cNvSpPr/>
          <p:nvPr/>
        </p:nvSpPr>
        <p:spPr>
          <a:xfrm>
            <a:off x="145415" y="1442720"/>
            <a:ext cx="8713470" cy="2502535"/>
          </a:xfrm>
          <a:prstGeom prst="rect">
            <a:avLst/>
          </a:prstGeom>
          <a:noFill/>
          <a:ln>
            <a:noFill/>
          </a:ln>
        </p:spPr>
        <p:style>
          <a:lnRef idx="0">
            <a:srgbClr val="FFFFFF"/>
          </a:lnRef>
          <a:fillRef idx="0">
            <a:srgbClr val="FFFFFF"/>
          </a:fillRef>
          <a:effectRef idx="0">
            <a:srgbClr val="FFFFFF"/>
          </a:effectRef>
          <a:fontRef idx="minor"/>
        </p:style>
        <p:txBody>
          <a:bodyPr wrap="square" lIns="0" tIns="12600" rIns="0" bIns="0">
            <a:spAutoFit/>
          </a:bodyPr>
          <a:p>
            <a:pPr marL="12700" indent="0" algn="ctr">
              <a:lnSpc>
                <a:spcPct val="100000"/>
              </a:lnSpc>
              <a:spcBef>
                <a:spcPts val="100"/>
              </a:spcBef>
              <a:buNone/>
            </a:pPr>
            <a:r>
              <a:rPr lang="en-US" sz="2300" b="1" strike="noStrike" spc="-1">
                <a:solidFill>
                  <a:srgbClr val="000000"/>
                </a:solidFill>
                <a:latin typeface="Times New Roman"/>
                <a:ea typeface="DejaVu Sans" panose="020B0606030804020204"/>
              </a:rPr>
              <a:t>Project Name :  </a:t>
            </a:r>
            <a:r>
              <a:rPr lang="en-IN" altLang="en-US" sz="2300" b="1" strike="noStrike" spc="-1">
                <a:solidFill>
                  <a:srgbClr val="000000"/>
                </a:solidFill>
                <a:latin typeface="Times New Roman"/>
                <a:ea typeface="DejaVu Sans" panose="020B0606030804020204"/>
              </a:rPr>
              <a:t>1) </a:t>
            </a:r>
            <a:r>
              <a:rPr lang="en-US" sz="2300" b="1" strike="noStrike" spc="-1">
                <a:solidFill>
                  <a:srgbClr val="000000"/>
                </a:solidFill>
                <a:latin typeface="Times New Roman"/>
                <a:ea typeface="DejaVu Sans" panose="020B0606030804020204"/>
              </a:rPr>
              <a:t>Software Update (SW-Update) Integration</a:t>
            </a:r>
            <a:endParaRPr lang="en-IN" sz="2300" b="1" strike="noStrike" spc="-1">
              <a:latin typeface="Arial"/>
            </a:endParaRPr>
          </a:p>
          <a:p>
            <a:pPr marL="12700" algn="ctr">
              <a:lnSpc>
                <a:spcPct val="100000"/>
              </a:lnSpc>
              <a:spcBef>
                <a:spcPts val="100"/>
              </a:spcBef>
            </a:pPr>
            <a:endParaRPr lang="en-IN" sz="2300" b="1" strike="noStrike" spc="-1">
              <a:latin typeface="Arial"/>
            </a:endParaRPr>
          </a:p>
          <a:p>
            <a:pPr marL="12700">
              <a:lnSpc>
                <a:spcPct val="100000"/>
              </a:lnSpc>
            </a:pPr>
            <a:r>
              <a:rPr lang="en-US" sz="2300" b="1" strike="noStrike" spc="-1">
                <a:solidFill>
                  <a:srgbClr val="000000"/>
                </a:solidFill>
                <a:latin typeface="Times New Roman"/>
                <a:ea typeface="DejaVu Sans" panose="020B0606030804020204"/>
              </a:rPr>
              <a:t>		</a:t>
            </a:r>
            <a:r>
              <a:rPr lang="en-IN" altLang="en-US" sz="2300" b="1" strike="noStrike" spc="-1">
                <a:solidFill>
                  <a:srgbClr val="000000"/>
                </a:solidFill>
                <a:latin typeface="Times New Roman"/>
                <a:ea typeface="DejaVu Sans" panose="020B0606030804020204"/>
              </a:rPr>
              <a:t>          </a:t>
            </a:r>
            <a:r>
              <a:rPr lang="en-US" sz="2300" b="1" strike="noStrike" spc="-1">
                <a:solidFill>
                  <a:srgbClr val="000000"/>
                </a:solidFill>
                <a:latin typeface="Times New Roman"/>
                <a:ea typeface="DejaVu Sans" panose="020B0606030804020204"/>
              </a:rPr>
              <a:t>2) CVE Mitigation and Security</a:t>
            </a:r>
            <a:r>
              <a:rPr lang="en-IN" altLang="en-US" sz="2300" b="1" strike="noStrike" spc="-1">
                <a:solidFill>
                  <a:srgbClr val="000000"/>
                </a:solidFill>
                <a:latin typeface="Times New Roman"/>
                <a:ea typeface="DejaVu Sans" panose="020B0606030804020204"/>
              </a:rPr>
              <a:t> </a:t>
            </a:r>
            <a:r>
              <a:rPr lang="en-US" sz="2300" b="1" strike="noStrike" spc="-1">
                <a:solidFill>
                  <a:srgbClr val="000000"/>
                </a:solidFill>
                <a:latin typeface="Times New Roman"/>
                <a:ea typeface="DejaVu Sans" panose="020B0606030804020204"/>
              </a:rPr>
              <a:t>Enhancements		</a:t>
            </a:r>
            <a:r>
              <a:rPr lang="en-US" sz="2300" b="1" strike="noStrike" spc="-1">
                <a:solidFill>
                  <a:srgbClr val="000000"/>
                </a:solidFill>
                <a:latin typeface="Times New Roman"/>
                <a:ea typeface="DejaVu Sans" panose="020B0606030804020204"/>
              </a:rPr>
              <a:t>			       </a:t>
            </a:r>
            <a:endParaRPr lang="en-IN" sz="2300" b="1" strike="noStrike" spc="-1">
              <a:latin typeface="Arial"/>
            </a:endParaRPr>
          </a:p>
          <a:p>
            <a:pPr marL="12700">
              <a:lnSpc>
                <a:spcPct val="100000"/>
              </a:lnSpc>
            </a:pPr>
            <a:r>
              <a:rPr lang="en-US" sz="2300" b="1" strike="noStrike" spc="-1">
                <a:solidFill>
                  <a:srgbClr val="000000"/>
                </a:solidFill>
                <a:latin typeface="Times New Roman"/>
                <a:ea typeface="DejaVu Sans" panose="020B0606030804020204"/>
              </a:rPr>
              <a:t>		</a:t>
            </a:r>
            <a:r>
              <a:rPr lang="en-IN" altLang="en-US" sz="2300" b="1" strike="noStrike" spc="-1">
                <a:solidFill>
                  <a:srgbClr val="000000"/>
                </a:solidFill>
                <a:latin typeface="Times New Roman"/>
                <a:ea typeface="DejaVu Sans" panose="020B0606030804020204"/>
              </a:rPr>
              <a:t>          </a:t>
            </a:r>
            <a:r>
              <a:rPr lang="en-US" sz="2300" b="1" strike="noStrike" spc="-1">
                <a:solidFill>
                  <a:srgbClr val="000000"/>
                </a:solidFill>
                <a:latin typeface="Times New Roman"/>
                <a:ea typeface="DejaVu Sans" panose="020B0606030804020204"/>
              </a:rPr>
              <a:t>3) Modbus Protocol Implementation</a:t>
            </a:r>
            <a:endParaRPr lang="en-IN" sz="2300" b="1" strike="noStrike" spc="-1">
              <a:latin typeface="Arial"/>
            </a:endParaRPr>
          </a:p>
          <a:p>
            <a:pPr marL="12700">
              <a:lnSpc>
                <a:spcPct val="100000"/>
              </a:lnSpc>
            </a:pPr>
            <a:r>
              <a:rPr lang="en-US" sz="2300" b="1" strike="noStrike" spc="-1">
                <a:solidFill>
                  <a:srgbClr val="000000"/>
                </a:solidFill>
                <a:latin typeface="Times New Roman"/>
                <a:ea typeface="DejaVu Sans" panose="020B0606030804020204"/>
              </a:rPr>
              <a:t>		</a:t>
            </a:r>
            <a:r>
              <a:rPr lang="en-US" sz="2300" b="1" strike="noStrike" spc="-1">
                <a:solidFill>
                  <a:srgbClr val="000000"/>
                </a:solidFill>
                <a:latin typeface="Times New Roman"/>
                <a:ea typeface="DejaVu Sans" panose="020B0606030804020204"/>
              </a:rPr>
              <a:t>			       </a:t>
            </a:r>
            <a:endParaRPr lang="en-IN" sz="2300" b="1" strike="noStrike" spc="-1">
              <a:latin typeface="Arial"/>
            </a:endParaRPr>
          </a:p>
          <a:p>
            <a:pPr marL="12700">
              <a:lnSpc>
                <a:spcPct val="100000"/>
              </a:lnSpc>
            </a:pPr>
            <a:r>
              <a:rPr lang="en-US" sz="2300" b="1" strike="noStrike" spc="-1">
                <a:solidFill>
                  <a:srgbClr val="000000"/>
                </a:solidFill>
                <a:latin typeface="Times New Roman"/>
                <a:ea typeface="DejaVu Sans" panose="020B0606030804020204"/>
              </a:rPr>
              <a:t>		</a:t>
            </a:r>
            <a:r>
              <a:rPr lang="en-IN" altLang="en-US" sz="2300" b="1" strike="noStrike" spc="-1">
                <a:solidFill>
                  <a:srgbClr val="000000"/>
                </a:solidFill>
                <a:latin typeface="Times New Roman"/>
                <a:ea typeface="DejaVu Sans" panose="020B0606030804020204"/>
              </a:rPr>
              <a:t>          </a:t>
            </a:r>
            <a:r>
              <a:rPr lang="en-US" sz="2300" b="1" strike="noStrike" spc="-1">
                <a:solidFill>
                  <a:srgbClr val="000000"/>
                </a:solidFill>
                <a:latin typeface="Times New Roman"/>
                <a:ea typeface="DejaVu Sans" panose="020B0606030804020204"/>
              </a:rPr>
              <a:t>4) Board Boot Time Optimization</a:t>
            </a:r>
            <a:endParaRPr lang="en-IN" sz="2300" b="1" strike="noStrike" spc="-1">
              <a:latin typeface="Arial"/>
            </a:endParaRPr>
          </a:p>
        </p:txBody>
      </p:sp>
      <p:sp>
        <p:nvSpPr>
          <p:cNvPr id="131" name="CustomShape 12"/>
          <p:cNvSpPr/>
          <p:nvPr/>
        </p:nvSpPr>
        <p:spPr>
          <a:xfrm>
            <a:off x="6155690" y="4005240"/>
            <a:ext cx="2833920" cy="1765080"/>
          </a:xfrm>
          <a:prstGeom prst="rect">
            <a:avLst/>
          </a:prstGeom>
          <a:noFill/>
          <a:ln>
            <a:noFill/>
          </a:ln>
        </p:spPr>
        <p:style>
          <a:lnRef idx="0">
            <a:srgbClr val="FFFFFF"/>
          </a:lnRef>
          <a:fillRef idx="0">
            <a:srgbClr val="FFFFFF"/>
          </a:fillRef>
          <a:effectRef idx="0">
            <a:srgbClr val="FFFFFF"/>
          </a:effectRef>
          <a:fontRef idx="minor"/>
        </p:style>
        <p:txBody>
          <a:bodyPr lIns="0" tIns="161280" rIns="0" bIns="0">
            <a:spAutoFit/>
          </a:bodyPr>
          <a:p>
            <a:pPr marL="12700">
              <a:lnSpc>
                <a:spcPct val="100000"/>
              </a:lnSpc>
              <a:spcBef>
                <a:spcPts val="1270"/>
              </a:spcBef>
            </a:pPr>
            <a:r>
              <a:rPr lang="en-US" sz="1900" b="1" strike="noStrike" spc="-7">
                <a:solidFill>
                  <a:srgbClr val="000000"/>
                </a:solidFill>
                <a:latin typeface="Times New Roman"/>
                <a:ea typeface="DejaVu Sans" panose="020B0606030804020204"/>
              </a:rPr>
              <a:t>For:</a:t>
            </a:r>
            <a:r>
              <a:rPr lang="en-US" sz="1900" b="1" strike="noStrike" spc="-52">
                <a:solidFill>
                  <a:srgbClr val="000000"/>
                </a:solidFill>
                <a:latin typeface="Times New Roman"/>
                <a:ea typeface="DejaVu Sans" panose="020B0606030804020204"/>
              </a:rPr>
              <a:t> Kaynes Technology</a:t>
            </a:r>
            <a:endParaRPr lang="en-IN" sz="1900" b="0" strike="noStrike" spc="-1">
              <a:latin typeface="Arial"/>
            </a:endParaRPr>
          </a:p>
          <a:p>
            <a:pPr marL="12700">
              <a:lnSpc>
                <a:spcPct val="100000"/>
              </a:lnSpc>
              <a:spcBef>
                <a:spcPts val="1170"/>
              </a:spcBef>
            </a:pPr>
            <a:r>
              <a:rPr lang="en-US" sz="1900" b="1" strike="noStrike" spc="-12">
                <a:solidFill>
                  <a:srgbClr val="000000"/>
                </a:solidFill>
                <a:latin typeface="Times New Roman"/>
                <a:ea typeface="DejaVu Sans" panose="020B0606030804020204"/>
              </a:rPr>
              <a:t>Proposal</a:t>
            </a:r>
            <a:r>
              <a:rPr lang="en-US" sz="1900" b="1" strike="noStrike" spc="-32">
                <a:solidFill>
                  <a:srgbClr val="000000"/>
                </a:solidFill>
                <a:latin typeface="Times New Roman"/>
                <a:ea typeface="DejaVu Sans" panose="020B0606030804020204"/>
              </a:rPr>
              <a:t> </a:t>
            </a:r>
            <a:r>
              <a:rPr lang="en-US" sz="1900" b="1" strike="noStrike" spc="-7">
                <a:solidFill>
                  <a:srgbClr val="000000"/>
                </a:solidFill>
                <a:latin typeface="Times New Roman"/>
                <a:ea typeface="DejaVu Sans" panose="020B0606030804020204"/>
              </a:rPr>
              <a:t>No:</a:t>
            </a:r>
            <a:r>
              <a:rPr lang="en-IN" sz="1600" b="1" strike="noStrike" spc="-7">
                <a:solidFill>
                  <a:srgbClr val="000000"/>
                </a:solidFill>
                <a:latin typeface="Times New Roman"/>
                <a:ea typeface="DejaVu Sans" panose="020B0606030804020204"/>
              </a:rPr>
              <a:t> ZSES240002</a:t>
            </a:r>
            <a:endParaRPr lang="en-IN" sz="1600" b="0" strike="noStrike" spc="-1">
              <a:latin typeface="Arial"/>
            </a:endParaRPr>
          </a:p>
          <a:p>
            <a:pPr marL="12700">
              <a:lnSpc>
                <a:spcPct val="100000"/>
              </a:lnSpc>
              <a:spcBef>
                <a:spcPts val="1170"/>
              </a:spcBef>
            </a:pPr>
            <a:r>
              <a:rPr lang="en-US" sz="1900" b="1" strike="noStrike" spc="-7">
                <a:solidFill>
                  <a:srgbClr val="000000"/>
                </a:solidFill>
                <a:latin typeface="Times New Roman"/>
                <a:ea typeface="DejaVu Sans" panose="020B0606030804020204"/>
              </a:rPr>
              <a:t>Rev</a:t>
            </a:r>
            <a:r>
              <a:rPr lang="en-US" sz="1900" b="1" strike="noStrike" spc="-32">
                <a:solidFill>
                  <a:srgbClr val="000000"/>
                </a:solidFill>
                <a:latin typeface="Times New Roman"/>
                <a:ea typeface="DejaVu Sans" panose="020B0606030804020204"/>
              </a:rPr>
              <a:t> </a:t>
            </a:r>
            <a:r>
              <a:rPr lang="en-US" sz="1900" b="1" strike="noStrike" spc="-7">
                <a:solidFill>
                  <a:srgbClr val="000000"/>
                </a:solidFill>
                <a:latin typeface="Times New Roman"/>
                <a:ea typeface="DejaVu Sans" panose="020B0606030804020204"/>
              </a:rPr>
              <a:t>No:</a:t>
            </a:r>
            <a:r>
              <a:rPr lang="en-US" sz="1900" b="1" strike="noStrike" spc="426">
                <a:solidFill>
                  <a:srgbClr val="000000"/>
                </a:solidFill>
                <a:latin typeface="Times New Roman"/>
                <a:ea typeface="DejaVu Sans" panose="020B0606030804020204"/>
              </a:rPr>
              <a:t> </a:t>
            </a:r>
            <a:r>
              <a:rPr lang="en-US" sz="1900" b="1" strike="noStrike" spc="-1">
                <a:solidFill>
                  <a:srgbClr val="000000"/>
                </a:solidFill>
                <a:latin typeface="Times New Roman"/>
                <a:ea typeface="DejaVu Sans" panose="020B0606030804020204"/>
              </a:rPr>
              <a:t>1.0</a:t>
            </a:r>
            <a:endParaRPr lang="en-IN" sz="1900" b="0" strike="noStrike" spc="-1">
              <a:latin typeface="Arial"/>
            </a:endParaRPr>
          </a:p>
          <a:p>
            <a:pPr marL="12700">
              <a:lnSpc>
                <a:spcPct val="100000"/>
              </a:lnSpc>
              <a:spcBef>
                <a:spcPts val="1170"/>
              </a:spcBef>
            </a:pPr>
            <a:r>
              <a:rPr lang="en-US" sz="1900" b="1" strike="noStrike" spc="-7">
                <a:solidFill>
                  <a:srgbClr val="000000"/>
                </a:solidFill>
                <a:latin typeface="Times New Roman"/>
                <a:ea typeface="DejaVu Sans" panose="020B0606030804020204"/>
              </a:rPr>
              <a:t>Date: xx-xx-2024</a:t>
            </a:r>
            <a:endParaRPr lang="en-IN" sz="1900" b="0" strike="noStrike" spc="-1">
              <a:latin typeface="Arial"/>
            </a:endParaRPr>
          </a:p>
        </p:txBody>
      </p:sp>
      <p:sp>
        <p:nvSpPr>
          <p:cNvPr id="132" name="CustomShape 13"/>
          <p:cNvSpPr/>
          <p:nvPr/>
        </p:nvSpPr>
        <p:spPr>
          <a:xfrm>
            <a:off x="243000" y="5870160"/>
            <a:ext cx="2405880" cy="421200"/>
          </a:xfrm>
          <a:prstGeom prst="rect">
            <a:avLst/>
          </a:prstGeom>
          <a:noFill/>
          <a:ln>
            <a:noFill/>
          </a:ln>
        </p:spPr>
        <p:style>
          <a:lnRef idx="0">
            <a:srgbClr val="FFFFFF"/>
          </a:lnRef>
          <a:fillRef idx="0">
            <a:srgbClr val="FFFFFF"/>
          </a:fillRef>
          <a:effectRef idx="0">
            <a:srgbClr val="FFFFFF"/>
          </a:effectRef>
          <a:fontRef idx="minor"/>
        </p:style>
        <p:txBody>
          <a:bodyPr lIns="0" tIns="10800" rIns="0" bIns="0">
            <a:spAutoFit/>
          </a:bodyPr>
          <a:p>
            <a:pPr marL="12700">
              <a:lnSpc>
                <a:spcPct val="101000"/>
              </a:lnSpc>
              <a:spcBef>
                <a:spcPts val="85"/>
              </a:spcBef>
            </a:pPr>
            <a:r>
              <a:rPr lang="en-US" sz="1300" b="0" strike="noStrike" spc="-7">
                <a:solidFill>
                  <a:srgbClr val="000000"/>
                </a:solidFill>
                <a:latin typeface="Times New Roman"/>
                <a:ea typeface="DejaVu Sans" panose="020B0606030804020204"/>
              </a:rPr>
              <a:t>  </a:t>
            </a:r>
            <a:r>
              <a:rPr lang="en-US" sz="1300" b="0" strike="noStrike" spc="-7">
                <a:solidFill>
                  <a:srgbClr val="000000"/>
                </a:solidFill>
                <a:latin typeface="Times New Roman"/>
                <a:ea typeface="DejaVu Sans" panose="020B0606030804020204"/>
              </a:rPr>
              <a:t>Prepared by </a:t>
            </a:r>
            <a:r>
              <a:rPr lang="en-US" sz="1300" b="0" strike="noStrike" spc="-1">
                <a:solidFill>
                  <a:srgbClr val="000000"/>
                </a:solidFill>
                <a:latin typeface="Times New Roman"/>
                <a:ea typeface="DejaVu Sans" panose="020B0606030804020204"/>
              </a:rPr>
              <a:t>: </a:t>
            </a:r>
            <a:r>
              <a:rPr lang="en-US" sz="1300" b="0" strike="noStrike" spc="-26">
                <a:solidFill>
                  <a:srgbClr val="000000"/>
                </a:solidFill>
                <a:latin typeface="Times New Roman"/>
                <a:ea typeface="DejaVu Sans" panose="020B0606030804020204"/>
              </a:rPr>
              <a:t>Mr. </a:t>
            </a:r>
            <a:r>
              <a:rPr lang="en-US" sz="1300" b="0" strike="noStrike" spc="-7">
                <a:solidFill>
                  <a:srgbClr val="000000"/>
                </a:solidFill>
                <a:latin typeface="Times New Roman"/>
                <a:ea typeface="DejaVu Sans" panose="020B0606030804020204"/>
              </a:rPr>
              <a:t>Aparna</a:t>
            </a:r>
            <a:endParaRPr lang="en-IN" sz="1300" b="0" strike="noStrike" spc="-1">
              <a:latin typeface="Arial"/>
            </a:endParaRPr>
          </a:p>
          <a:p>
            <a:pPr marL="12700">
              <a:lnSpc>
                <a:spcPct val="101000"/>
              </a:lnSpc>
              <a:spcBef>
                <a:spcPts val="85"/>
              </a:spcBef>
            </a:pPr>
            <a:r>
              <a:rPr lang="en-US" sz="1300" b="0" strike="noStrike" spc="-1">
                <a:solidFill>
                  <a:srgbClr val="000000"/>
                </a:solidFill>
                <a:latin typeface="Times New Roman"/>
                <a:ea typeface="DejaVu Sans" panose="020B0606030804020204"/>
              </a:rPr>
              <a:t> </a:t>
            </a:r>
            <a:r>
              <a:rPr lang="en-US" sz="1300" b="0" strike="noStrike" spc="-7">
                <a:solidFill>
                  <a:srgbClr val="000000"/>
                </a:solidFill>
                <a:latin typeface="Times New Roman"/>
                <a:ea typeface="DejaVu Sans" panose="020B0606030804020204"/>
              </a:rPr>
              <a:t>Approved</a:t>
            </a:r>
            <a:r>
              <a:rPr lang="en-US" sz="1300" b="0" strike="noStrike" spc="-26">
                <a:solidFill>
                  <a:srgbClr val="000000"/>
                </a:solidFill>
                <a:latin typeface="Times New Roman"/>
                <a:ea typeface="DejaVu Sans" panose="020B0606030804020204"/>
              </a:rPr>
              <a:t> </a:t>
            </a:r>
            <a:r>
              <a:rPr lang="en-US" sz="1300" b="0" strike="noStrike" spc="-7">
                <a:solidFill>
                  <a:srgbClr val="000000"/>
                </a:solidFill>
                <a:latin typeface="Times New Roman"/>
                <a:ea typeface="DejaVu Sans" panose="020B0606030804020204"/>
              </a:rPr>
              <a:t>by:</a:t>
            </a:r>
            <a:r>
              <a:rPr lang="en-US" sz="1300" b="0" strike="noStrike" spc="-26">
                <a:solidFill>
                  <a:srgbClr val="000000"/>
                </a:solidFill>
                <a:latin typeface="Times New Roman"/>
                <a:ea typeface="DejaVu Sans" panose="020B0606030804020204"/>
              </a:rPr>
              <a:t> Mr. </a:t>
            </a:r>
            <a:r>
              <a:rPr lang="en-US" sz="1300" b="0" strike="noStrike" spc="-7">
                <a:solidFill>
                  <a:srgbClr val="000000"/>
                </a:solidFill>
                <a:latin typeface="Times New Roman"/>
                <a:ea typeface="DejaVu Sans" panose="020B0606030804020204"/>
              </a:rPr>
              <a:t>Zaid</a:t>
            </a:r>
            <a:r>
              <a:rPr lang="en-US" sz="1300" b="0" strike="noStrike" spc="-26">
                <a:solidFill>
                  <a:srgbClr val="000000"/>
                </a:solidFill>
                <a:latin typeface="Times New Roman"/>
                <a:ea typeface="DejaVu Sans" panose="020B0606030804020204"/>
              </a:rPr>
              <a:t> </a:t>
            </a:r>
            <a:r>
              <a:rPr lang="en-US" sz="1300" b="0" strike="noStrike" spc="-7">
                <a:solidFill>
                  <a:srgbClr val="000000"/>
                </a:solidFill>
                <a:latin typeface="Times New Roman"/>
                <a:ea typeface="DejaVu Sans" panose="020B0606030804020204"/>
              </a:rPr>
              <a:t>Noordeen</a:t>
            </a:r>
            <a:endParaRPr lang="en-IN" sz="1300" b="0" strike="noStrike" spc="-1">
              <a:latin typeface="Arial"/>
            </a:endParaRPr>
          </a:p>
        </p:txBody>
      </p:sp>
      <p:sp>
        <p:nvSpPr>
          <p:cNvPr id="133" name="CustomShape 14"/>
          <p:cNvSpPr/>
          <p:nvPr/>
        </p:nvSpPr>
        <p:spPr>
          <a:xfrm>
            <a:off x="284910" y="548915"/>
            <a:ext cx="857412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4000" b="1" strike="noStrike" spc="-12">
                <a:solidFill>
                  <a:srgbClr val="002060"/>
                </a:solidFill>
                <a:latin typeface="Times New Roman"/>
              </a:rPr>
              <a:t>Business</a:t>
            </a:r>
            <a:r>
              <a:rPr lang="en-US" sz="4000" b="1" strike="noStrike" spc="-97">
                <a:solidFill>
                  <a:srgbClr val="002060"/>
                </a:solidFill>
                <a:latin typeface="Times New Roman"/>
              </a:rPr>
              <a:t> </a:t>
            </a:r>
            <a:r>
              <a:rPr lang="en-US" sz="4000" b="1" strike="noStrike" spc="-7">
                <a:solidFill>
                  <a:srgbClr val="002060"/>
                </a:solidFill>
                <a:latin typeface="Times New Roman"/>
              </a:rPr>
              <a:t>Proposal</a:t>
            </a:r>
            <a:endParaRPr lang="en-IN" sz="4000" b="0" strike="noStrike" spc="-1">
              <a:latin typeface="Arial"/>
            </a:endParaRPr>
          </a:p>
        </p:txBody>
      </p:sp>
      <p:sp>
        <p:nvSpPr>
          <p:cNvPr id="134" name="CustomShape 15"/>
          <p:cNvSpPr/>
          <p:nvPr/>
        </p:nvSpPr>
        <p:spPr>
          <a:xfrm>
            <a:off x="7042320" y="6194160"/>
            <a:ext cx="1774800" cy="21060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1300" b="0" u="heavy" strike="noStrike" spc="-12">
                <a:solidFill>
                  <a:srgbClr val="0000FF"/>
                </a:solidFill>
                <a:uFill>
                  <a:solidFill>
                    <a:srgbClr val="0000FF"/>
                  </a:solidFill>
                </a:uFill>
                <a:latin typeface="Arial"/>
                <a:ea typeface="DejaVu Sans" panose="020B0606030804020204"/>
                <a:hlinkClick r:id="rId5"/>
              </a:rPr>
              <a:t>www.zumisolutions.com</a:t>
            </a:r>
            <a:endParaRPr lang="en-IN" sz="13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object 2"/>
          <p:cNvPicPr/>
          <p:nvPr/>
        </p:nvPicPr>
        <p:blipFill>
          <a:blip r:embed="rId1"/>
          <a:stretch>
            <a:fillRect/>
          </a:stretch>
        </p:blipFill>
        <p:spPr>
          <a:xfrm>
            <a:off x="4462920" y="844560"/>
            <a:ext cx="217800" cy="132840"/>
          </a:xfrm>
          <a:prstGeom prst="rect">
            <a:avLst/>
          </a:prstGeom>
          <a:ln>
            <a:noFill/>
          </a:ln>
        </p:spPr>
      </p:pic>
      <p:sp>
        <p:nvSpPr>
          <p:cNvPr id="177" name="CustomShape 1"/>
          <p:cNvSpPr/>
          <p:nvPr/>
        </p:nvSpPr>
        <p:spPr>
          <a:xfrm>
            <a:off x="0" y="404690"/>
            <a:ext cx="91432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Deliverables </a:t>
            </a:r>
            <a:endParaRPr lang="en-IN" sz="3600" b="0" strike="noStrike" spc="-1">
              <a:latin typeface="Arial"/>
            </a:endParaRPr>
          </a:p>
        </p:txBody>
      </p:sp>
      <p:sp>
        <p:nvSpPr>
          <p:cNvPr id="178" name="CustomShape 2"/>
          <p:cNvSpPr/>
          <p:nvPr/>
        </p:nvSpPr>
        <p:spPr>
          <a:xfrm>
            <a:off x="7701480" y="6689880"/>
            <a:ext cx="21708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38100">
              <a:lnSpc>
                <a:spcPts val="1145"/>
              </a:lnSpc>
            </a:pPr>
            <a:r>
              <a:rPr lang="en-US" sz="1100" b="1" strike="noStrike" spc="-1">
                <a:solidFill>
                  <a:srgbClr val="7030A0"/>
                </a:solidFill>
                <a:latin typeface="Calibri"/>
              </a:rPr>
              <a:t>10</a:t>
            </a:r>
            <a:endParaRPr lang="en-IN" sz="1100" b="0" strike="noStrike" spc="-1">
              <a:latin typeface="Arial"/>
            </a:endParaRPr>
          </a:p>
        </p:txBody>
      </p:sp>
      <p:graphicFrame>
        <p:nvGraphicFramePr>
          <p:cNvPr id="179" name="Table 3"/>
          <p:cNvGraphicFramePr/>
          <p:nvPr/>
        </p:nvGraphicFramePr>
        <p:xfrm>
          <a:off x="565200" y="1243080"/>
          <a:ext cx="5073650" cy="2863850"/>
        </p:xfrm>
        <a:graphic>
          <a:graphicData uri="http://schemas.openxmlformats.org/drawingml/2006/table">
            <a:tbl>
              <a:tblPr/>
              <a:tblGrid>
                <a:gridCol w="5073480"/>
              </a:tblGrid>
              <a:tr h="619760">
                <a:tc>
                  <a:txBody>
                    <a:bodyPr>
                      <a:spAutoFit/>
                    </a:bodyPr>
                    <a:p>
                      <a:pPr algn="ctr">
                        <a:lnSpc>
                          <a:spcPct val="100000"/>
                        </a:lnSpc>
                        <a:spcBef>
                          <a:spcPts val="320"/>
                        </a:spcBef>
                      </a:pPr>
                      <a:r>
                        <a:rPr lang="en-US" sz="2000" b="1" strike="noStrike" spc="-7">
                          <a:solidFill>
                            <a:srgbClr val="FFFFFF"/>
                          </a:solidFill>
                          <a:latin typeface="calibri" charset="0"/>
                          <a:cs typeface="calibri" charset="0"/>
                        </a:rPr>
                        <a:t>Deliverables</a:t>
                      </a:r>
                      <a:endParaRPr lang="en-US" sz="2000" b="1" strike="noStrike" spc="-7">
                        <a:solidFill>
                          <a:srgbClr val="FFFFFF"/>
                        </a:solidFill>
                        <a:latin typeface="calibri" charset="0"/>
                        <a:cs typeface="calibri"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44240">
                <a:tc>
                  <a:txBody>
                    <a:bodyPr>
                      <a:spAutoFit/>
                    </a:bodyPr>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Patch file</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Test Result document</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User Manual</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908685"/>
            <a:ext cx="8228965" cy="657860"/>
          </a:xfrm>
        </p:spPr>
        <p:txBody>
          <a:bodyPr/>
          <a:p>
            <a:pPr algn="ct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2) </a:t>
            </a:r>
            <a:r>
              <a:rPr lang="en-US" sz="3600" b="1" kern="0" spc="-5" dirty="0">
                <a:solidFill>
                  <a:srgbClr val="4A452A"/>
                </a:solidFill>
                <a:latin typeface="Times New Roman" panose="02020603050405020304" pitchFamily="18" charset="0"/>
                <a:cs typeface="Times New Roman" panose="02020603050405020304" pitchFamily="18" charset="0"/>
                <a:sym typeface="+mn-ea"/>
              </a:rPr>
              <a:t>Secure Vulnerability Mitigation Plan </a:t>
            </a: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for Kernel Source and RootFS Library</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2132965"/>
            <a:ext cx="8343900" cy="3927475"/>
          </a:xfrm>
        </p:spPr>
        <p:txBody>
          <a:bodyPr/>
          <a:p>
            <a:pPr marL="342900" indent="-342900">
              <a:buFont typeface="Arial" panose="02080604020202020204" pitchFamily="34" charset="0"/>
              <a:buChar char="•"/>
            </a:pPr>
            <a:r>
              <a:rPr lang="en-US" sz="2800">
                <a:latin typeface="Times New Roman" panose="02020603050405020304" pitchFamily="18" charset="0"/>
                <a:cs typeface="Times New Roman" panose="02020603050405020304" pitchFamily="18" charset="0"/>
              </a:rPr>
              <a:t>The objective of this project is to analyze and mitigate vulnerabilities found in the kernel source and RootFS library. Our approach includes identifying applicable patches for reported CVEs and implementing necessary updates to ensure a secure and stable system.</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11810"/>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Statement</a:t>
            </a: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s</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of</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Work</a:t>
            </a:r>
            <a:endParaRPr lang="en-US" sz="3600" b="1"/>
          </a:p>
        </p:txBody>
      </p:sp>
      <p:sp>
        <p:nvSpPr>
          <p:cNvPr id="3" name="Subtitle 2"/>
          <p:cNvSpPr>
            <a:spLocks noGrp="1"/>
          </p:cNvSpPr>
          <p:nvPr>
            <p:ph type="subTitle"/>
          </p:nvPr>
        </p:nvSpPr>
        <p:spPr>
          <a:xfrm>
            <a:off x="342265" y="1604645"/>
            <a:ext cx="8343900" cy="4126230"/>
          </a:xfrm>
        </p:spPr>
        <p:txBody>
          <a:bodyPr>
            <a:normAutofit fontScale="90000"/>
          </a:bodyPr>
          <a:p>
            <a:pPr marL="342900" indent="-342900">
              <a:buFont typeface="Arial" panose="02080604020202020204" pitchFamily="34" charset="0"/>
              <a:buChar char="•"/>
            </a:pPr>
            <a:r>
              <a:rPr lang="en-US" sz="2665">
                <a:latin typeface="Times New Roman" panose="02020603050405020304" pitchFamily="18" charset="0"/>
                <a:cs typeface="Times New Roman" panose="02020603050405020304" pitchFamily="18" charset="0"/>
              </a:rPr>
              <a:t>Conduct a detailed vulnerability analysis to verify security risks.</a:t>
            </a: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665">
                <a:latin typeface="Times New Roman" panose="02020603050405020304" pitchFamily="18" charset="0"/>
                <a:cs typeface="Times New Roman" panose="02020603050405020304" pitchFamily="18" charset="0"/>
              </a:rPr>
              <a:t>Identify patch files for reported CVEs and assess feasibility.</a:t>
            </a: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665">
                <a:latin typeface="Times New Roman" panose="02020603050405020304" pitchFamily="18" charset="0"/>
                <a:cs typeface="Times New Roman" panose="02020603050405020304" pitchFamily="18" charset="0"/>
              </a:rPr>
              <a:t>Apply patches or replace libraries with updated versions if necessary.</a:t>
            </a: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665">
                <a:latin typeface="Times New Roman" panose="02020603050405020304" pitchFamily="18" charset="0"/>
                <a:cs typeface="Times New Roman" panose="02020603050405020304" pitchFamily="18" charset="0"/>
              </a:rPr>
              <a:t>Ensure system stability and compatibility post-update.</a:t>
            </a: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665">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665">
                <a:latin typeface="Times New Roman" panose="02020603050405020304" pitchFamily="18" charset="0"/>
                <a:cs typeface="Times New Roman" panose="02020603050405020304" pitchFamily="18" charset="0"/>
              </a:rPr>
              <a:t>Provide a structured timeline for implementation and validation.</a:t>
            </a:r>
            <a:endParaRPr lang="en-US" sz="2665">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11810"/>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Features &amp; Functionalities</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1604645"/>
            <a:ext cx="8343900" cy="4126230"/>
          </a:xfrm>
        </p:spPr>
        <p:txBody>
          <a:bodyPr>
            <a:normAutofit lnSpcReduction="20000"/>
          </a:bodyPr>
          <a:p>
            <a:pPr marL="457200" indent="-457200">
              <a:buFont typeface="Arial" panose="02080604020202020204" pitchFamily="34" charset="0"/>
              <a:buChar char="•"/>
            </a:pPr>
            <a:r>
              <a:rPr lang="en-US" altLang="en-US" sz="2665" b="1">
                <a:latin typeface="Times New Roman" panose="02020603050405020304" pitchFamily="18" charset="0"/>
                <a:cs typeface="Times New Roman" panose="02020603050405020304" pitchFamily="18" charset="0"/>
                <a:sym typeface="+mn-ea"/>
              </a:rPr>
              <a:t> </a:t>
            </a:r>
            <a:r>
              <a:rPr lang="en-IN" altLang="en-US" sz="2665" b="1">
                <a:latin typeface="Times New Roman" panose="02020603050405020304" pitchFamily="18" charset="0"/>
                <a:cs typeface="Times New Roman" panose="02020603050405020304" pitchFamily="18" charset="0"/>
                <a:sym typeface="+mn-ea"/>
              </a:rPr>
              <a:t> </a:t>
            </a:r>
            <a:r>
              <a:rPr lang="en-US" altLang="en-US" sz="2400" b="1">
                <a:latin typeface="Times New Roman" panose="02020603050405020304" pitchFamily="18" charset="0"/>
                <a:cs typeface="Times New Roman" panose="02020603050405020304" pitchFamily="18" charset="0"/>
                <a:sym typeface="+mn-ea"/>
              </a:rPr>
              <a:t>Security Fixes: </a:t>
            </a:r>
            <a:r>
              <a:rPr lang="en-US" altLang="en-US" sz="2400">
                <a:latin typeface="Times New Roman" panose="02020603050405020304" pitchFamily="18" charset="0"/>
                <a:cs typeface="Times New Roman" panose="02020603050405020304" pitchFamily="18" charset="0"/>
                <a:sym typeface="+mn-ea"/>
              </a:rPr>
              <a:t>Patch or upgrade vulnerable components.</a:t>
            </a: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r>
              <a:rPr lang="en-US" altLang="en-US" sz="2400" b="1">
                <a:latin typeface="Times New Roman" panose="02020603050405020304" pitchFamily="18" charset="0"/>
                <a:cs typeface="Times New Roman" panose="02020603050405020304" pitchFamily="18" charset="0"/>
                <a:sym typeface="+mn-ea"/>
              </a:rPr>
              <a:t>  Compatibility Assurance:</a:t>
            </a:r>
            <a:r>
              <a:rPr lang="en-US" altLang="en-US" sz="2400">
                <a:latin typeface="Times New Roman" panose="02020603050405020304" pitchFamily="18" charset="0"/>
                <a:cs typeface="Times New Roman" panose="02020603050405020304" pitchFamily="18" charset="0"/>
                <a:sym typeface="+mn-ea"/>
              </a:rPr>
              <a:t> Ensure kernel and RootFS remain stable.</a:t>
            </a: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r>
              <a:rPr lang="en-US" altLang="en-US" sz="2400" b="1">
                <a:latin typeface="Times New Roman" panose="02020603050405020304" pitchFamily="18" charset="0"/>
                <a:cs typeface="Times New Roman" panose="02020603050405020304" pitchFamily="18" charset="0"/>
                <a:sym typeface="+mn-ea"/>
              </a:rPr>
              <a:t>  Performance Validation:</a:t>
            </a:r>
            <a:r>
              <a:rPr lang="en-US" altLang="en-US" sz="2400">
                <a:latin typeface="Times New Roman" panose="02020603050405020304" pitchFamily="18" charset="0"/>
                <a:cs typeface="Times New Roman" panose="02020603050405020304" pitchFamily="18" charset="0"/>
                <a:sym typeface="+mn-ea"/>
              </a:rPr>
              <a:t> Conduct testing after updates.</a:t>
            </a: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marL="457200" indent="-457200">
              <a:buFont typeface="Arial" panose="02080604020202020204" pitchFamily="34" charset="0"/>
              <a:buChar char="•"/>
            </a:pPr>
            <a:r>
              <a:rPr lang="en-US" altLang="en-US" sz="2400" b="1">
                <a:latin typeface="Times New Roman" panose="02020603050405020304" pitchFamily="18" charset="0"/>
                <a:cs typeface="Times New Roman" panose="02020603050405020304" pitchFamily="18" charset="0"/>
                <a:sym typeface="+mn-ea"/>
              </a:rPr>
              <a:t>  Customer Confidence:</a:t>
            </a:r>
            <a:r>
              <a:rPr lang="en-US" altLang="en-US" sz="2400">
                <a:latin typeface="Times New Roman" panose="02020603050405020304" pitchFamily="18" charset="0"/>
                <a:cs typeface="Times New Roman" panose="02020603050405020304" pitchFamily="18" charset="0"/>
                <a:sym typeface="+mn-ea"/>
              </a:rPr>
              <a:t> Provide transparency in security measures.</a:t>
            </a:r>
            <a:endParaRPr lang="en-US" alt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7405" y="404495"/>
            <a:ext cx="7756525" cy="553720"/>
          </a:xfrm>
        </p:spPr>
        <p:txBody>
          <a:bodyPr wrap="square"/>
          <a:p>
            <a:pPr algn="ctr"/>
            <a:r>
              <a:rPr lang="en-US" sz="3600" b="1" spc="-5" dirty="0">
                <a:solidFill>
                  <a:srgbClr val="4A452A"/>
                </a:solidFill>
                <a:latin typeface="Times New Roman" panose="02020603050405020304" pitchFamily="18" charset="0"/>
                <a:cs typeface="Times New Roman" panose="02020603050405020304" pitchFamily="18" charset="0"/>
                <a:sym typeface="+mn-ea"/>
              </a:rPr>
              <a:t>Phased Execution Plan</a:t>
            </a:r>
            <a:endParaRPr lang="en-US" altLang="en-US" sz="3600" b="1"/>
          </a:p>
        </p:txBody>
      </p:sp>
      <p:graphicFrame>
        <p:nvGraphicFramePr>
          <p:cNvPr id="4" name="Table 3"/>
          <p:cNvGraphicFramePr/>
          <p:nvPr>
            <p:custDataLst>
              <p:tags r:id="rId1"/>
            </p:custDataLst>
          </p:nvPr>
        </p:nvGraphicFramePr>
        <p:xfrm>
          <a:off x="457200" y="1024255"/>
          <a:ext cx="8191500" cy="4810125"/>
        </p:xfrm>
        <a:graphic>
          <a:graphicData uri="http://schemas.openxmlformats.org/drawingml/2006/table">
            <a:tbl>
              <a:tblPr firstRow="1" bandRow="1">
                <a:tableStyleId>{5C22544A-7EE6-4342-B048-85BDC9FD1C3A}</a:tableStyleId>
              </a:tblPr>
              <a:tblGrid>
                <a:gridCol w="837565"/>
                <a:gridCol w="1892935"/>
                <a:gridCol w="1365250"/>
                <a:gridCol w="1467485"/>
                <a:gridCol w="1453515"/>
                <a:gridCol w="1174750"/>
              </a:tblGrid>
              <a:tr h="655320">
                <a:tc>
                  <a:txBody>
                    <a:bodyPr/>
                    <a:p>
                      <a:pPr>
                        <a:buNone/>
                      </a:pPr>
                      <a:r>
                        <a:rPr lang="en-US" altLang="en-US"/>
                        <a:t>Phase</a:t>
                      </a:r>
                      <a:endParaRPr lang="en-US" altLang="en-US"/>
                    </a:p>
                  </a:txBody>
                  <a:tcPr/>
                </a:tc>
                <a:tc>
                  <a:txBody>
                    <a:bodyPr/>
                    <a:p>
                      <a:pPr>
                        <a:buNone/>
                      </a:pPr>
                      <a:r>
                        <a:rPr lang="en-US" altLang="en-US"/>
                        <a:t>Description</a:t>
                      </a:r>
                      <a:endParaRPr lang="en-US" altLang="en-US"/>
                    </a:p>
                  </a:txBody>
                  <a:tcPr/>
                </a:tc>
                <a:tc>
                  <a:txBody>
                    <a:bodyPr/>
                    <a:p>
                      <a:pPr>
                        <a:buNone/>
                      </a:pPr>
                      <a:r>
                        <a:rPr lang="en-US" altLang="en-US"/>
                        <a:t>Tasks</a:t>
                      </a:r>
                      <a:endParaRPr lang="en-US" altLang="en-US"/>
                    </a:p>
                  </a:txBody>
                  <a:tcPr/>
                </a:tc>
                <a:tc>
                  <a:txBody>
                    <a:bodyPr/>
                    <a:p>
                      <a:pPr>
                        <a:buNone/>
                      </a:pPr>
                      <a:r>
                        <a:rPr lang="en-US" altLang="en-US"/>
                        <a:t>Deliverables</a:t>
                      </a:r>
                      <a:endParaRPr lang="en-US" altLang="en-US"/>
                    </a:p>
                  </a:txBody>
                  <a:tcPr/>
                </a:tc>
                <a:tc>
                  <a:txBody>
                    <a:bodyPr/>
                    <a:p>
                      <a:pPr>
                        <a:buNone/>
                      </a:pPr>
                      <a:r>
                        <a:rPr lang="en-US" altLang="en-US"/>
                        <a:t>Assumptions</a:t>
                      </a:r>
                      <a:endParaRPr lang="en-US" altLang="en-US"/>
                    </a:p>
                  </a:txBody>
                  <a:tcPr/>
                </a:tc>
                <a:tc>
                  <a:txBody>
                    <a:bodyPr/>
                    <a:p>
                      <a:pPr>
                        <a:buNone/>
                      </a:pPr>
                      <a:r>
                        <a:rPr lang="en-US" altLang="en-US"/>
                        <a:t>Timeline (Weeks)</a:t>
                      </a:r>
                      <a:endParaRPr lang="en-US" altLang="en-US"/>
                    </a:p>
                  </a:txBody>
                  <a:tcPr/>
                </a:tc>
              </a:tr>
              <a:tr h="1038860">
                <a:tc>
                  <a:txBody>
                    <a:bodyPr/>
                    <a:p>
                      <a:pPr>
                        <a:buNone/>
                      </a:pPr>
                      <a:endParaRPr lang="en-US"/>
                    </a:p>
                    <a:p>
                      <a:pPr>
                        <a:buNone/>
                      </a:pPr>
                      <a:r>
                        <a:rPr lang="en-US"/>
                        <a:t>1</a:t>
                      </a:r>
                      <a:endParaRPr lang="en-US"/>
                    </a:p>
                  </a:txBody>
                  <a:tcPr/>
                </a:tc>
                <a:tc>
                  <a:txBody>
                    <a:bodyPr/>
                    <a:p>
                      <a:pPr>
                        <a:buNone/>
                      </a:pPr>
                      <a:r>
                        <a:rPr lang="en-US" altLang="en-US"/>
                        <a:t>Vulnerability Analysis</a:t>
                      </a:r>
                      <a:endParaRPr lang="en-US" altLang="en-US"/>
                    </a:p>
                  </a:txBody>
                  <a:tcPr/>
                </a:tc>
                <a:tc>
                  <a:txBody>
                    <a:bodyPr/>
                    <a:p>
                      <a:pPr>
                        <a:buNone/>
                      </a:pPr>
                      <a:r>
                        <a:rPr lang="en-US" altLang="en-US"/>
                        <a:t>Identify CVEs, assess impact</a:t>
                      </a:r>
                      <a:endParaRPr lang="en-US" altLang="en-US"/>
                    </a:p>
                  </a:txBody>
                  <a:tcPr/>
                </a:tc>
                <a:tc>
                  <a:txBody>
                    <a:bodyPr/>
                    <a:p>
                      <a:pPr>
                        <a:buNone/>
                      </a:pPr>
                      <a:r>
                        <a:rPr lang="en-US" altLang="en-US"/>
                        <a:t>Report on security risks</a:t>
                      </a:r>
                      <a:endParaRPr lang="en-US" altLang="en-US"/>
                    </a:p>
                  </a:txBody>
                  <a:tcPr/>
                </a:tc>
                <a:tc>
                  <a:txBody>
                    <a:bodyPr/>
                    <a:p>
                      <a:pPr>
                        <a:buNone/>
                      </a:pPr>
                      <a:r>
                        <a:rPr lang="en-US" altLang="en-US"/>
                        <a:t>Customer provides full vulnerability details</a:t>
                      </a:r>
                      <a:endParaRPr lang="en-US" altLang="en-US"/>
                    </a:p>
                  </a:txBody>
                  <a:tcPr/>
                </a:tc>
                <a:tc>
                  <a:txBody>
                    <a:bodyPr/>
                    <a:p>
                      <a:pPr>
                        <a:buNone/>
                      </a:pPr>
                      <a:endParaRPr lang="en-US"/>
                    </a:p>
                    <a:p>
                      <a:pPr>
                        <a:buNone/>
                      </a:pPr>
                      <a:r>
                        <a:rPr lang="en-IN" altLang="en-US"/>
                        <a:t>1</a:t>
                      </a:r>
                      <a:endParaRPr lang="en-IN" altLang="en-US"/>
                    </a:p>
                  </a:txBody>
                  <a:tcPr/>
                </a:tc>
              </a:tr>
              <a:tr h="1038225">
                <a:tc>
                  <a:txBody>
                    <a:bodyPr/>
                    <a:p>
                      <a:pPr>
                        <a:buNone/>
                      </a:pPr>
                      <a:endParaRPr lang="en-US"/>
                    </a:p>
                    <a:p>
                      <a:pPr>
                        <a:buNone/>
                      </a:pPr>
                      <a:r>
                        <a:rPr lang="en-US"/>
                        <a:t>2</a:t>
                      </a:r>
                      <a:endParaRPr lang="en-US"/>
                    </a:p>
                  </a:txBody>
                  <a:tcPr/>
                </a:tc>
                <a:tc>
                  <a:txBody>
                    <a:bodyPr/>
                    <a:p>
                      <a:pPr>
                        <a:buNone/>
                      </a:pPr>
                      <a:r>
                        <a:rPr lang="en-US" altLang="en-US"/>
                        <a:t>Patch Identification</a:t>
                      </a:r>
                      <a:endParaRPr lang="en-US" altLang="en-US"/>
                    </a:p>
                  </a:txBody>
                  <a:tcPr/>
                </a:tc>
                <a:tc>
                  <a:txBody>
                    <a:bodyPr/>
                    <a:p>
                      <a:pPr>
                        <a:buNone/>
                      </a:pPr>
                      <a:r>
                        <a:rPr lang="en-US" altLang="en-US"/>
                        <a:t>Search for available patches or updates</a:t>
                      </a:r>
                      <a:endParaRPr lang="en-US" altLang="en-US"/>
                    </a:p>
                  </a:txBody>
                  <a:tcPr/>
                </a:tc>
                <a:tc>
                  <a:txBody>
                    <a:bodyPr/>
                    <a:p>
                      <a:pPr>
                        <a:buNone/>
                      </a:pPr>
                      <a:r>
                        <a:rPr lang="en-US" altLang="en-US"/>
                        <a:t>Patch Feasibility Report</a:t>
                      </a:r>
                      <a:endParaRPr lang="en-US" altLang="en-US"/>
                    </a:p>
                  </a:txBody>
                  <a:tcPr/>
                </a:tc>
                <a:tc>
                  <a:txBody>
                    <a:bodyPr/>
                    <a:p>
                      <a:pPr>
                        <a:buNone/>
                      </a:pPr>
                      <a:r>
                        <a:rPr lang="en-US" altLang="en-US"/>
                        <a:t>Patches are available for affected components</a:t>
                      </a:r>
                      <a:endParaRPr lang="en-US" altLang="en-US"/>
                    </a:p>
                  </a:txBody>
                  <a:tcPr/>
                </a:tc>
                <a:tc>
                  <a:txBody>
                    <a:bodyPr/>
                    <a:p>
                      <a:pPr>
                        <a:buNone/>
                      </a:pPr>
                      <a:endParaRPr lang="en-US"/>
                    </a:p>
                    <a:p>
                      <a:pPr>
                        <a:buNone/>
                      </a:pPr>
                      <a:r>
                        <a:rPr lang="en-IN" altLang="en-US"/>
                        <a:t>1</a:t>
                      </a:r>
                      <a:endParaRPr lang="en-IN" altLang="en-US"/>
                    </a:p>
                  </a:txBody>
                  <a:tcPr/>
                </a:tc>
              </a:tr>
              <a:tr h="1038860">
                <a:tc>
                  <a:txBody>
                    <a:bodyPr/>
                    <a:p>
                      <a:pPr>
                        <a:buNone/>
                      </a:pPr>
                      <a:endParaRPr lang="en-US"/>
                    </a:p>
                    <a:p>
                      <a:pPr>
                        <a:buNone/>
                      </a:pPr>
                      <a:r>
                        <a:rPr lang="en-US"/>
                        <a:t>3</a:t>
                      </a:r>
                      <a:endParaRPr lang="en-US"/>
                    </a:p>
                  </a:txBody>
                  <a:tcPr/>
                </a:tc>
                <a:tc>
                  <a:txBody>
                    <a:bodyPr/>
                    <a:p>
                      <a:pPr>
                        <a:buNone/>
                      </a:pPr>
                      <a:r>
                        <a:rPr lang="en-US" altLang="en-US"/>
                        <a:t>Implementation &amp; Testing</a:t>
                      </a:r>
                      <a:endParaRPr lang="en-US" altLang="en-US"/>
                    </a:p>
                  </a:txBody>
                  <a:tcPr/>
                </a:tc>
                <a:tc>
                  <a:txBody>
                    <a:bodyPr/>
                    <a:p>
                      <a:pPr>
                        <a:buNone/>
                      </a:pPr>
                      <a:r>
                        <a:rPr lang="en-US" altLang="en-US"/>
                        <a:t>Apply patches or replace libraries</a:t>
                      </a:r>
                      <a:endParaRPr lang="en-US" altLang="en-US"/>
                    </a:p>
                  </a:txBody>
                  <a:tcPr/>
                </a:tc>
                <a:tc>
                  <a:txBody>
                    <a:bodyPr/>
                    <a:p>
                      <a:pPr>
                        <a:buNone/>
                      </a:pPr>
                      <a:r>
                        <a:rPr lang="en-US" altLang="en-US"/>
                        <a:t>Updated Kernel &amp; RootFS</a:t>
                      </a:r>
                      <a:endParaRPr lang="en-US" altLang="en-US"/>
                    </a:p>
                  </a:txBody>
                  <a:tcPr/>
                </a:tc>
                <a:tc>
                  <a:txBody>
                    <a:bodyPr/>
                    <a:p>
                      <a:pPr>
                        <a:buNone/>
                      </a:pPr>
                      <a:r>
                        <a:rPr lang="en-US" altLang="en-US"/>
                        <a:t>System remains stable post-update</a:t>
                      </a:r>
                      <a:endParaRPr lang="en-US" altLang="en-US"/>
                    </a:p>
                  </a:txBody>
                  <a:tcPr/>
                </a:tc>
                <a:tc>
                  <a:txBody>
                    <a:bodyPr/>
                    <a:p>
                      <a:pPr>
                        <a:buNone/>
                      </a:pPr>
                      <a:endParaRPr lang="en-US"/>
                    </a:p>
                    <a:p>
                      <a:pPr>
                        <a:buNone/>
                      </a:pPr>
                      <a:r>
                        <a:rPr lang="en-IN" altLang="en-US"/>
                        <a:t>1</a:t>
                      </a:r>
                      <a:endParaRPr lang="en-IN" altLang="en-US"/>
                    </a:p>
                  </a:txBody>
                  <a:tcPr/>
                </a:tc>
              </a:tr>
              <a:tr h="1038860">
                <a:tc>
                  <a:txBody>
                    <a:bodyPr/>
                    <a:p>
                      <a:pPr>
                        <a:buNone/>
                      </a:pPr>
                      <a:endParaRPr lang="en-US"/>
                    </a:p>
                    <a:p>
                      <a:pPr>
                        <a:buNone/>
                      </a:pPr>
                      <a:r>
                        <a:rPr lang="en-US"/>
                        <a:t>4</a:t>
                      </a:r>
                      <a:endParaRPr lang="en-US"/>
                    </a:p>
                  </a:txBody>
                  <a:tcPr/>
                </a:tc>
                <a:tc>
                  <a:txBody>
                    <a:bodyPr/>
                    <a:p>
                      <a:pPr>
                        <a:buNone/>
                      </a:pPr>
                      <a:r>
                        <a:rPr lang="en-US" altLang="en-US"/>
                        <a:t>Validation &amp; Deployment</a:t>
                      </a:r>
                      <a:endParaRPr lang="en-US" altLang="en-US"/>
                    </a:p>
                  </a:txBody>
                  <a:tcPr/>
                </a:tc>
                <a:tc>
                  <a:txBody>
                    <a:bodyPr/>
                    <a:p>
                      <a:pPr>
                        <a:buNone/>
                      </a:pPr>
                      <a:r>
                        <a:rPr lang="en-US" altLang="en-US"/>
                        <a:t>Security testing, final verification</a:t>
                      </a:r>
                      <a:endParaRPr lang="en-US" altLang="en-US"/>
                    </a:p>
                  </a:txBody>
                  <a:tcPr/>
                </a:tc>
                <a:tc>
                  <a:txBody>
                    <a:bodyPr/>
                    <a:p>
                      <a:pPr>
                        <a:buNone/>
                      </a:pPr>
                      <a:r>
                        <a:rPr lang="en-US" altLang="en-US"/>
                        <a:t>Test Reports, Deployment Package</a:t>
                      </a:r>
                      <a:endParaRPr lang="en-US" altLang="en-US"/>
                    </a:p>
                  </a:txBody>
                  <a:tcPr/>
                </a:tc>
                <a:tc>
                  <a:txBody>
                    <a:bodyPr/>
                    <a:p>
                      <a:pPr>
                        <a:buNone/>
                      </a:pPr>
                      <a:r>
                        <a:rPr lang="en-US" altLang="en-US"/>
                        <a:t>Approval from customer</a:t>
                      </a:r>
                      <a:endParaRPr lang="en-US" altLang="en-US"/>
                    </a:p>
                  </a:txBody>
                  <a:tcPr/>
                </a:tc>
                <a:tc>
                  <a:txBody>
                    <a:bodyPr/>
                    <a:p>
                      <a:pPr>
                        <a:buNone/>
                      </a:pPr>
                      <a:endParaRPr lang="en-US"/>
                    </a:p>
                    <a:p>
                      <a:pPr>
                        <a:buNone/>
                      </a:pPr>
                      <a:r>
                        <a:rPr lang="en-IN" altLang="en-US"/>
                        <a:t>1</a:t>
                      </a:r>
                      <a:endParaRPr lang="en-IN"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object 2"/>
          <p:cNvPicPr/>
          <p:nvPr/>
        </p:nvPicPr>
        <p:blipFill>
          <a:blip r:embed="rId1"/>
          <a:stretch>
            <a:fillRect/>
          </a:stretch>
        </p:blipFill>
        <p:spPr>
          <a:xfrm>
            <a:off x="4462920" y="844560"/>
            <a:ext cx="217800" cy="132840"/>
          </a:xfrm>
          <a:prstGeom prst="rect">
            <a:avLst/>
          </a:prstGeom>
          <a:ln>
            <a:noFill/>
          </a:ln>
        </p:spPr>
      </p:pic>
      <p:sp>
        <p:nvSpPr>
          <p:cNvPr id="177" name="CustomShape 1"/>
          <p:cNvSpPr/>
          <p:nvPr/>
        </p:nvSpPr>
        <p:spPr>
          <a:xfrm>
            <a:off x="0" y="404690"/>
            <a:ext cx="91432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Deliverables </a:t>
            </a:r>
            <a:endParaRPr lang="en-IN" sz="3600" b="0" strike="noStrike" spc="-1">
              <a:latin typeface="Arial"/>
            </a:endParaRPr>
          </a:p>
        </p:txBody>
      </p:sp>
      <p:sp>
        <p:nvSpPr>
          <p:cNvPr id="178" name="CustomShape 2"/>
          <p:cNvSpPr/>
          <p:nvPr/>
        </p:nvSpPr>
        <p:spPr>
          <a:xfrm>
            <a:off x="7701480" y="6689880"/>
            <a:ext cx="21708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38100">
              <a:lnSpc>
                <a:spcPts val="1145"/>
              </a:lnSpc>
            </a:pPr>
            <a:r>
              <a:rPr lang="en-US" sz="1100" b="1" strike="noStrike" spc="-1">
                <a:solidFill>
                  <a:srgbClr val="7030A0"/>
                </a:solidFill>
                <a:latin typeface="Calibri"/>
              </a:rPr>
              <a:t>10</a:t>
            </a:r>
            <a:endParaRPr lang="en-IN" sz="1100" b="0" strike="noStrike" spc="-1">
              <a:latin typeface="Arial"/>
            </a:endParaRPr>
          </a:p>
        </p:txBody>
      </p:sp>
      <p:graphicFrame>
        <p:nvGraphicFramePr>
          <p:cNvPr id="179" name="Table 3"/>
          <p:cNvGraphicFramePr/>
          <p:nvPr/>
        </p:nvGraphicFramePr>
        <p:xfrm>
          <a:off x="565200" y="1243080"/>
          <a:ext cx="5073650" cy="2821305"/>
        </p:xfrm>
        <a:graphic>
          <a:graphicData uri="http://schemas.openxmlformats.org/drawingml/2006/table">
            <a:tbl>
              <a:tblPr/>
              <a:tblGrid>
                <a:gridCol w="5073480"/>
              </a:tblGrid>
              <a:tr h="577215">
                <a:tc>
                  <a:txBody>
                    <a:bodyPr>
                      <a:spAutoFit/>
                    </a:bodyPr>
                    <a:p>
                      <a:pPr algn="ctr">
                        <a:lnSpc>
                          <a:spcPct val="100000"/>
                        </a:lnSpc>
                        <a:spcBef>
                          <a:spcPts val="320"/>
                        </a:spcBef>
                      </a:pPr>
                      <a:r>
                        <a:rPr lang="en-US" sz="2000" b="1" strike="noStrike" spc="-7">
                          <a:solidFill>
                            <a:srgbClr val="FFFFFF"/>
                          </a:solidFill>
                          <a:latin typeface="Times New Roman"/>
                        </a:rPr>
                        <a:t>Deliverables</a:t>
                      </a:r>
                      <a:endParaRPr lang="en-US" sz="2000" b="1" strike="noStrike" spc="-7">
                        <a:solidFill>
                          <a:srgbClr val="FFFFFF"/>
                        </a:solidFill>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44240">
                <a:tc>
                  <a:txBody>
                    <a:bodyPr>
                      <a:spAutoFit/>
                    </a:bodyPr>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Patch file</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Test Result document</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User Manual</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64540"/>
            <a:ext cx="8228965" cy="657860"/>
          </a:xfrm>
        </p:spPr>
        <p:txBody>
          <a:bodyPr/>
          <a:p>
            <a:pPr algn="ct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3) </a:t>
            </a:r>
            <a:r>
              <a:rPr lang="en-US" sz="3600" b="1" kern="0" spc="-5" dirty="0">
                <a:solidFill>
                  <a:srgbClr val="4A452A"/>
                </a:solidFill>
                <a:latin typeface="Times New Roman" panose="02020603050405020304" pitchFamily="18" charset="0"/>
                <a:cs typeface="Times New Roman" panose="02020603050405020304" pitchFamily="18" charset="0"/>
                <a:sym typeface="+mn-ea"/>
              </a:rPr>
              <a:t>Modbus Protocol Implementation Proposal</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1917065"/>
            <a:ext cx="8343900" cy="3977005"/>
          </a:xfrm>
        </p:spPr>
        <p:txBody>
          <a:bodyPr/>
          <a:p>
            <a:pPr marL="342900" indent="-342900">
              <a:buFont typeface="Arial" panose="02080604020202020204" pitchFamily="34" charset="0"/>
              <a:buChar char="•"/>
            </a:pPr>
            <a:r>
              <a:rPr lang="en-US" sz="2800">
                <a:latin typeface="Times New Roman" panose="02020603050405020304" pitchFamily="18" charset="0"/>
                <a:cs typeface="Times New Roman" panose="02020603050405020304" pitchFamily="18" charset="0"/>
              </a:rPr>
              <a:t>The goal of this project is to implement and validate the Modbus protocol on the AM437x board. This involves establishing seamless communication between a Modbus TCP server (running on a PC) and a Modbus TCP client (running on the AM437x board) using CAN Bus for data transmission. The solution ensures reliable data exchange and supports future expansion to other CAN devices.</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11810"/>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Statement</a:t>
            </a: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s</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of</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Work</a:t>
            </a:r>
            <a:endParaRPr lang="en-US" sz="3600" b="1"/>
          </a:p>
        </p:txBody>
      </p:sp>
      <p:sp>
        <p:nvSpPr>
          <p:cNvPr id="3" name="Subtitle 2"/>
          <p:cNvSpPr>
            <a:spLocks noGrp="1"/>
          </p:cNvSpPr>
          <p:nvPr>
            <p:ph type="subTitle"/>
          </p:nvPr>
        </p:nvSpPr>
        <p:spPr>
          <a:xfrm>
            <a:off x="342265" y="1374775"/>
            <a:ext cx="8343900" cy="5206365"/>
          </a:xfrm>
        </p:spPr>
        <p:txBody>
          <a:bodyPr>
            <a:noAutofit/>
          </a:bodyPr>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Develop and configure a Modbus TCP server application on a Linux PC.</a:t>
            </a: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Implement a Modbus TCP client application on the AM437x board.</a:t>
            </a: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Enable CAN Bus communication using the AM437x board's CAN interface.</a:t>
            </a: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Perform data exchange tests using a CAN Analyzer.</a:t>
            </a: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Replace the CAN Analyzer with a customer-provided CAN device for final validation.</a:t>
            </a: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3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Provide necessary support and documentation for demonstration and deployment.</a:t>
            </a:r>
            <a:endParaRPr lang="en-US" sz="23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11810"/>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Features &amp; Functionalities</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1374775"/>
            <a:ext cx="8343900" cy="5206365"/>
          </a:xfrm>
        </p:spPr>
        <p:txBody>
          <a:bodyPr>
            <a:noAutofit/>
          </a:bodyPr>
          <a:p>
            <a:pPr marL="342900" indent="-342900">
              <a:buFont typeface="Arial" panose="02080604020202020204" pitchFamily="34" charset="0"/>
              <a:buChar char="•"/>
            </a:pPr>
            <a:r>
              <a:rPr lang="en-US" sz="2300">
                <a:latin typeface="Times New Roman" panose="02020603050405020304" pitchFamily="18" charset="0"/>
                <a:cs typeface="Times New Roman" panose="02020603050405020304" pitchFamily="18" charset="0"/>
              </a:rPr>
              <a:t> </a:t>
            </a:r>
            <a:r>
              <a:rPr lang="en-IN" alt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Modbus Communication</a:t>
            </a:r>
            <a:r>
              <a:rPr lang="en-US" sz="2200">
                <a:latin typeface="Times New Roman" panose="02020603050405020304" pitchFamily="18" charset="0"/>
                <a:cs typeface="Times New Roman" panose="02020603050405020304" pitchFamily="18" charset="0"/>
              </a:rPr>
              <a:t>: Establish TCP/IP-based Modbus communication between the server and client.</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CAN Bus Integration</a:t>
            </a:r>
            <a:r>
              <a:rPr lang="en-US" sz="2200">
                <a:latin typeface="Times New Roman" panose="02020603050405020304" pitchFamily="18" charset="0"/>
                <a:cs typeface="Times New Roman" panose="02020603050405020304" pitchFamily="18" charset="0"/>
              </a:rPr>
              <a:t>: Implement data transfer between the AM437x board and the CAN Bus.</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Request and Response Management</a:t>
            </a:r>
            <a:r>
              <a:rPr lang="en-US" sz="2200">
                <a:latin typeface="Times New Roman" panose="02020603050405020304" pitchFamily="18" charset="0"/>
                <a:cs typeface="Times New Roman" panose="02020603050405020304" pitchFamily="18" charset="0"/>
              </a:rPr>
              <a:t>: Handle Modbus read/write requests and responses.</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Data Validation</a:t>
            </a:r>
            <a:r>
              <a:rPr lang="en-US" sz="2200">
                <a:latin typeface="Times New Roman" panose="02020603050405020304" pitchFamily="18" charset="0"/>
                <a:cs typeface="Times New Roman" panose="02020603050405020304" pitchFamily="18" charset="0"/>
              </a:rPr>
              <a:t>: Verify correct data transmission using the CAN Analyzer.</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Future Expandability</a:t>
            </a:r>
            <a:r>
              <a:rPr lang="en-US" sz="2200">
                <a:latin typeface="Times New Roman" panose="02020603050405020304" pitchFamily="18" charset="0"/>
                <a:cs typeface="Times New Roman" panose="02020603050405020304" pitchFamily="18" charset="0"/>
              </a:rPr>
              <a:t>: Allow easy integration with other CAN devices.</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929520" y="283680"/>
            <a:ext cx="7755840" cy="55296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algn="ctr">
              <a:lnSpc>
                <a:spcPct val="100000"/>
              </a:lnSpc>
            </a:pPr>
            <a:r>
              <a:rPr lang="en-US" sz="3600" b="1" strike="noStrike" spc="-7">
                <a:solidFill>
                  <a:srgbClr val="4A452A"/>
                </a:solidFill>
                <a:latin typeface="Times New Roman"/>
              </a:rPr>
              <a:t>Phased Execution Plan</a:t>
            </a:r>
            <a:endParaRPr lang="en-IN" sz="3600" b="0" strike="noStrike" spc="-1">
              <a:latin typeface="Arial"/>
            </a:endParaRPr>
          </a:p>
        </p:txBody>
      </p:sp>
      <p:graphicFrame>
        <p:nvGraphicFramePr>
          <p:cNvPr id="175" name="Table 2"/>
          <p:cNvGraphicFramePr/>
          <p:nvPr/>
        </p:nvGraphicFramePr>
        <p:xfrm>
          <a:off x="351790" y="908685"/>
          <a:ext cx="8333740" cy="5645785"/>
        </p:xfrm>
        <a:graphic>
          <a:graphicData uri="http://schemas.openxmlformats.org/drawingml/2006/table">
            <a:tbl>
              <a:tblPr/>
              <a:tblGrid>
                <a:gridCol w="1132205"/>
                <a:gridCol w="1892935"/>
                <a:gridCol w="1967865"/>
                <a:gridCol w="1915795"/>
                <a:gridCol w="1424940"/>
              </a:tblGrid>
              <a:tr h="666115">
                <a:tc>
                  <a:txBody>
                    <a:bodyPr>
                      <a:spAutoFit/>
                    </a:bodyPr>
                    <a:p>
                      <a:pPr>
                        <a:lnSpc>
                          <a:spcPct val="100000"/>
                        </a:lnSpc>
                      </a:pPr>
                      <a:r>
                        <a:rPr lang="en-US" sz="1800" b="1" strike="noStrike" spc="-1">
                          <a:solidFill>
                            <a:srgbClr val="FFFFFF"/>
                          </a:solidFill>
                          <a:latin typeface="Calibri"/>
                        </a:rPr>
                        <a:t>Phase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Description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Tasks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Deliverables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Timeline (Weeks)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028700">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System Setup and Configuration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Install server and client applications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Initial Environment Setup</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5026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Modbus Client Implementation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Develop Modbus client on AM437x</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Client Application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99123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3</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CAN Bus Communication Setup</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Configure CAN Bus and test data flow</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Working CAN Communication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95070">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Testing and Validation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Perform end-to-end data transmission tests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Test Reports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95020">
                <a:tc>
                  <a:txBody>
                    <a:bodyPr/>
                    <a:p>
                      <a:pPr>
                        <a:lnSpc>
                          <a:spcPct val="100000"/>
                        </a:lnSpc>
                        <a:buNone/>
                      </a:pPr>
                      <a:endParaRPr lang="en-IN" altLang="en-US" sz="1800" spc="-1">
                        <a:solidFill>
                          <a:srgbClr val="000000"/>
                        </a:solidFill>
                        <a:latin typeface="Calibri"/>
                        <a:sym typeface="+mn-ea"/>
                      </a:endParaRPr>
                    </a:p>
                    <a:p>
                      <a:pPr>
                        <a:lnSpc>
                          <a:spcPct val="100000"/>
                        </a:lnSpc>
                        <a:buNone/>
                      </a:pPr>
                      <a:r>
                        <a:rPr lang="en-IN" altLang="en-US" sz="1800" spc="-1">
                          <a:solidFill>
                            <a:srgbClr val="000000"/>
                          </a:solidFill>
                          <a:latin typeface="Calibri"/>
                          <a:sym typeface="+mn-ea"/>
                        </a:rPr>
                        <a:t>5</a:t>
                      </a:r>
                      <a:endParaRPr lang="en-IN" sz="1800" b="0" strike="noStrike" spc="-1">
                        <a:latin typeface="Arial"/>
                      </a:endParaRPr>
                    </a:p>
                    <a:p>
                      <a:pPr>
                        <a:lnSpc>
                          <a:spcPct val="100000"/>
                        </a:lnSpc>
                        <a:buNone/>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Demo and Client Review</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Conduct live demonstration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Client Feedback and Approval</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endParaRPr lang="en-IN" sz="1800" b="0" strike="noStrike" spc="-1">
                        <a:latin typeface="Arial"/>
                      </a:endParaRPr>
                    </a:p>
                    <a:p>
                      <a:pPr>
                        <a:lnSpc>
                          <a:spcPct val="100000"/>
                        </a:lnSpc>
                        <a:buNone/>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object 2"/>
          <p:cNvPicPr/>
          <p:nvPr/>
        </p:nvPicPr>
        <p:blipFill>
          <a:blip r:embed="rId1"/>
          <a:stretch>
            <a:fillRect/>
          </a:stretch>
        </p:blipFill>
        <p:spPr>
          <a:xfrm>
            <a:off x="4462920" y="844560"/>
            <a:ext cx="217800" cy="132840"/>
          </a:xfrm>
          <a:prstGeom prst="rect">
            <a:avLst/>
          </a:prstGeom>
          <a:ln>
            <a:noFill/>
          </a:ln>
        </p:spPr>
      </p:pic>
      <p:sp>
        <p:nvSpPr>
          <p:cNvPr id="136" name="CustomShape 1"/>
          <p:cNvSpPr/>
          <p:nvPr/>
        </p:nvSpPr>
        <p:spPr>
          <a:xfrm>
            <a:off x="395485" y="404690"/>
            <a:ext cx="84574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Proposal</a:t>
            </a:r>
            <a:r>
              <a:rPr lang="en-US" sz="3600" b="1" strike="noStrike" spc="-46">
                <a:solidFill>
                  <a:srgbClr val="4A452A"/>
                </a:solidFill>
                <a:latin typeface="Times New Roman"/>
              </a:rPr>
              <a:t> </a:t>
            </a:r>
            <a:r>
              <a:rPr lang="en-US" sz="3600" b="1" strike="noStrike" spc="-7">
                <a:solidFill>
                  <a:srgbClr val="4A452A"/>
                </a:solidFill>
                <a:latin typeface="Times New Roman"/>
              </a:rPr>
              <a:t>Revision</a:t>
            </a:r>
            <a:r>
              <a:rPr lang="en-US" sz="3600" b="1" strike="noStrike" spc="-46">
                <a:solidFill>
                  <a:srgbClr val="4A452A"/>
                </a:solidFill>
                <a:latin typeface="Times New Roman"/>
              </a:rPr>
              <a:t> </a:t>
            </a:r>
            <a:r>
              <a:rPr lang="en-US" sz="3600" b="1" strike="noStrike" spc="-12">
                <a:solidFill>
                  <a:srgbClr val="4A452A"/>
                </a:solidFill>
                <a:latin typeface="Times New Roman"/>
              </a:rPr>
              <a:t>History</a:t>
            </a:r>
            <a:endParaRPr lang="en-IN" sz="3600" b="0" strike="noStrike" spc="-1">
              <a:latin typeface="Arial"/>
            </a:endParaRPr>
          </a:p>
        </p:txBody>
      </p:sp>
      <p:sp>
        <p:nvSpPr>
          <p:cNvPr id="137"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38" name="CustomShape 3"/>
          <p:cNvSpPr/>
          <p:nvPr/>
        </p:nvSpPr>
        <p:spPr>
          <a:xfrm>
            <a:off x="7737120" y="6689880"/>
            <a:ext cx="146520" cy="1454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38100">
              <a:lnSpc>
                <a:spcPts val="1145"/>
              </a:lnSpc>
            </a:pPr>
            <a:fld id="{05EF2563-6D9B-4ABB-926D-FF1A49927016}" type="slidenum">
              <a:rPr lang="en-US" sz="1100" b="1" strike="noStrike" spc="-1">
                <a:solidFill>
                  <a:srgbClr val="7030A0"/>
                </a:solidFill>
                <a:latin typeface="Calibri"/>
                <a:ea typeface="DejaVu Sans" panose="020B0606030804020204"/>
              </a:rPr>
            </a:fld>
            <a:endParaRPr lang="en-IN" sz="1100" b="0" strike="noStrike" spc="-1">
              <a:latin typeface="Arial"/>
            </a:endParaRPr>
          </a:p>
        </p:txBody>
      </p:sp>
      <p:graphicFrame>
        <p:nvGraphicFramePr>
          <p:cNvPr id="139" name="Table 4"/>
          <p:cNvGraphicFramePr/>
          <p:nvPr/>
        </p:nvGraphicFramePr>
        <p:xfrm>
          <a:off x="1060560" y="1517760"/>
          <a:ext cx="7009920" cy="742680"/>
        </p:xfrm>
        <a:graphic>
          <a:graphicData uri="http://schemas.openxmlformats.org/drawingml/2006/table">
            <a:tbl>
              <a:tblPr/>
              <a:tblGrid>
                <a:gridCol w="914400"/>
                <a:gridCol w="1523880"/>
                <a:gridCol w="2590560"/>
                <a:gridCol w="1981080"/>
              </a:tblGrid>
              <a:tr h="371160">
                <a:tc>
                  <a:txBody>
                    <a:bodyPr>
                      <a:spAutoFit/>
                    </a:bodyPr>
                    <a:p>
                      <a:pPr algn="ctr">
                        <a:lnSpc>
                          <a:spcPct val="100000"/>
                        </a:lnSpc>
                        <a:spcBef>
                          <a:spcPts val="225"/>
                        </a:spcBef>
                      </a:pPr>
                      <a:r>
                        <a:rPr lang="en-IN" sz="1800" b="1" strike="noStrike" spc="-7">
                          <a:solidFill>
                            <a:srgbClr val="FFFFFF"/>
                          </a:solidFill>
                          <a:latin typeface="Times New Roman"/>
                        </a:rPr>
                        <a:t>Rev.</a:t>
                      </a:r>
                      <a:r>
                        <a:rPr lang="en-IN" sz="1800" b="1" strike="noStrike" spc="-46">
                          <a:solidFill>
                            <a:srgbClr val="FFFFFF"/>
                          </a:solidFill>
                          <a:latin typeface="Times New Roman"/>
                        </a:rPr>
                        <a:t> </a:t>
                      </a:r>
                      <a:r>
                        <a:rPr lang="en-IN" sz="1800" b="1" strike="noStrike" spc="-7">
                          <a:solidFill>
                            <a:srgbClr val="FFFFFF"/>
                          </a:solidFill>
                          <a:latin typeface="Times New Roman"/>
                        </a:rPr>
                        <a:t>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gn="ctr">
                        <a:lnSpc>
                          <a:spcPct val="100000"/>
                        </a:lnSpc>
                        <a:spcBef>
                          <a:spcPts val="225"/>
                        </a:spcBef>
                      </a:pPr>
                      <a:r>
                        <a:rPr lang="en-IN" sz="1800" b="1" strike="noStrike" spc="-7">
                          <a:solidFill>
                            <a:srgbClr val="FFFFFF"/>
                          </a:solidFill>
                          <a:latin typeface="Times New Roman"/>
                        </a:rPr>
                        <a:t>Date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gn="ctr">
                        <a:lnSpc>
                          <a:spcPct val="100000"/>
                        </a:lnSpc>
                        <a:spcBef>
                          <a:spcPts val="225"/>
                        </a:spcBef>
                      </a:pPr>
                      <a:r>
                        <a:rPr lang="en-IN" sz="1800" b="1" strike="noStrike" spc="-7">
                          <a:solidFill>
                            <a:srgbClr val="FFFFFF"/>
                          </a:solidFill>
                          <a:latin typeface="Times New Roman"/>
                        </a:rPr>
                        <a:t>Description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gn="ctr">
                        <a:lnSpc>
                          <a:spcPct val="100000"/>
                        </a:lnSpc>
                        <a:spcBef>
                          <a:spcPts val="225"/>
                        </a:spcBef>
                      </a:pPr>
                      <a:r>
                        <a:rPr lang="en-IN" sz="1800" b="1" strike="noStrike" spc="-7">
                          <a:solidFill>
                            <a:srgbClr val="FFFFFF"/>
                          </a:solidFill>
                          <a:latin typeface="Times New Roman"/>
                        </a:rPr>
                        <a:t>Name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1520">
                <a:tc>
                  <a:txBody>
                    <a:bodyPr>
                      <a:spAutoFit/>
                    </a:bodyPr>
                    <a:p>
                      <a:pPr algn="ctr">
                        <a:lnSpc>
                          <a:spcPct val="100000"/>
                        </a:lnSpc>
                        <a:spcBef>
                          <a:spcPts val="300"/>
                        </a:spcBef>
                      </a:pPr>
                      <a:r>
                        <a:rPr lang="en-IN" sz="1800" b="0" strike="noStrike" spc="-7">
                          <a:solidFill>
                            <a:srgbClr val="000000"/>
                          </a:solidFill>
                          <a:latin typeface="Times New Roman"/>
                        </a:rPr>
                        <a:t>1.0</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p>
                      <a:pPr>
                        <a:buNone/>
                      </a:pPr>
                      <a:endParaRPr lang="en-US"/>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spAutoFit/>
                    </a:bodyPr>
                    <a:p>
                      <a:pPr algn="ctr">
                        <a:lnSpc>
                          <a:spcPct val="100000"/>
                        </a:lnSpc>
                        <a:spcBef>
                          <a:spcPts val="225"/>
                        </a:spcBef>
                      </a:pPr>
                      <a:r>
                        <a:rPr lang="en-IN" sz="1800" b="0" strike="noStrike" spc="-7">
                          <a:solidFill>
                            <a:srgbClr val="000000"/>
                          </a:solidFill>
                          <a:latin typeface="Times New Roman"/>
                        </a:rPr>
                        <a:t>Initial</a:t>
                      </a:r>
                      <a:r>
                        <a:rPr lang="en-IN" sz="1800" b="0" strike="noStrike" spc="-46">
                          <a:solidFill>
                            <a:srgbClr val="000000"/>
                          </a:solidFill>
                          <a:latin typeface="Times New Roman"/>
                        </a:rPr>
                        <a:t> </a:t>
                      </a:r>
                      <a:r>
                        <a:rPr lang="en-IN" sz="1800" b="0" strike="noStrike" spc="-7">
                          <a:solidFill>
                            <a:srgbClr val="000000"/>
                          </a:solidFill>
                          <a:latin typeface="Times New Roman"/>
                        </a:rPr>
                        <a:t>Proposal</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c>
                  <a:txBody>
                    <a:bodyPr>
                      <a:spAutoFit/>
                    </a:bodyPr>
                    <a:p>
                      <a:pPr algn="ctr">
                        <a:lnSpc>
                          <a:spcPct val="100000"/>
                        </a:lnSpc>
                        <a:spcBef>
                          <a:spcPts val="300"/>
                        </a:spcBef>
                      </a:pPr>
                      <a:r>
                        <a:rPr lang="en-US" sz="1800" b="0" strike="noStrike" spc="-7">
                          <a:solidFill>
                            <a:srgbClr val="000000"/>
                          </a:solidFill>
                          <a:latin typeface="Times New Roman"/>
                        </a:rPr>
                        <a:t>Aparna</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object 2"/>
          <p:cNvPicPr/>
          <p:nvPr/>
        </p:nvPicPr>
        <p:blipFill>
          <a:blip r:embed="rId1"/>
          <a:stretch>
            <a:fillRect/>
          </a:stretch>
        </p:blipFill>
        <p:spPr>
          <a:xfrm>
            <a:off x="4462920" y="844560"/>
            <a:ext cx="217800" cy="132840"/>
          </a:xfrm>
          <a:prstGeom prst="rect">
            <a:avLst/>
          </a:prstGeom>
          <a:ln>
            <a:noFill/>
          </a:ln>
        </p:spPr>
      </p:pic>
      <p:sp>
        <p:nvSpPr>
          <p:cNvPr id="177" name="CustomShape 1"/>
          <p:cNvSpPr/>
          <p:nvPr/>
        </p:nvSpPr>
        <p:spPr>
          <a:xfrm>
            <a:off x="0" y="404690"/>
            <a:ext cx="91432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Deliverables </a:t>
            </a:r>
            <a:endParaRPr lang="en-IN" sz="3600" b="0" strike="noStrike" spc="-1">
              <a:latin typeface="Arial"/>
            </a:endParaRPr>
          </a:p>
        </p:txBody>
      </p:sp>
      <p:sp>
        <p:nvSpPr>
          <p:cNvPr id="178" name="CustomShape 2"/>
          <p:cNvSpPr/>
          <p:nvPr/>
        </p:nvSpPr>
        <p:spPr>
          <a:xfrm>
            <a:off x="7701480" y="6689880"/>
            <a:ext cx="21708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38100">
              <a:lnSpc>
                <a:spcPts val="1145"/>
              </a:lnSpc>
            </a:pPr>
            <a:r>
              <a:rPr lang="en-US" sz="1100" b="1" strike="noStrike" spc="-1">
                <a:solidFill>
                  <a:srgbClr val="7030A0"/>
                </a:solidFill>
                <a:latin typeface="Calibri"/>
              </a:rPr>
              <a:t>10</a:t>
            </a:r>
            <a:endParaRPr lang="en-IN" sz="1100" b="0" strike="noStrike" spc="-1">
              <a:latin typeface="Arial"/>
            </a:endParaRPr>
          </a:p>
        </p:txBody>
      </p:sp>
      <p:graphicFrame>
        <p:nvGraphicFramePr>
          <p:cNvPr id="179" name="Table 3"/>
          <p:cNvGraphicFramePr/>
          <p:nvPr/>
        </p:nvGraphicFramePr>
        <p:xfrm>
          <a:off x="565200" y="1243080"/>
          <a:ext cx="5073650" cy="2807335"/>
        </p:xfrm>
        <a:graphic>
          <a:graphicData uri="http://schemas.openxmlformats.org/drawingml/2006/table">
            <a:tbl>
              <a:tblPr/>
              <a:tblGrid>
                <a:gridCol w="5073480"/>
              </a:tblGrid>
              <a:tr h="563245">
                <a:tc>
                  <a:txBody>
                    <a:bodyPr>
                      <a:spAutoFit/>
                    </a:bodyPr>
                    <a:p>
                      <a:pPr algn="ctr">
                        <a:lnSpc>
                          <a:spcPct val="100000"/>
                        </a:lnSpc>
                        <a:spcBef>
                          <a:spcPts val="320"/>
                        </a:spcBef>
                      </a:pPr>
                      <a:r>
                        <a:rPr lang="en-US" sz="2000" b="1" strike="noStrike" spc="-7">
                          <a:solidFill>
                            <a:srgbClr val="FFFFFF"/>
                          </a:solidFill>
                          <a:latin typeface="Times New Roman"/>
                        </a:rPr>
                        <a:t>Deliverables</a:t>
                      </a:r>
                      <a:endParaRPr lang="en-IN"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44240">
                <a:tc>
                  <a:txBody>
                    <a:bodyPr>
                      <a:spAutoFit/>
                    </a:bodyPr>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Patch file</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Test Result document</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User Manual</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92785"/>
            <a:ext cx="8228965" cy="657860"/>
          </a:xfrm>
        </p:spPr>
        <p:txBody>
          <a:bodyPr/>
          <a:p>
            <a:pPr algn="ct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4) </a:t>
            </a:r>
            <a:r>
              <a:rPr lang="en-US" sz="3600" b="1" kern="0" spc="-5" dirty="0">
                <a:solidFill>
                  <a:srgbClr val="4A452A"/>
                </a:solidFill>
                <a:latin typeface="Times New Roman" panose="02020603050405020304" pitchFamily="18" charset="0"/>
                <a:cs typeface="Times New Roman" panose="02020603050405020304" pitchFamily="18" charset="0"/>
                <a:sym typeface="+mn-ea"/>
              </a:rPr>
              <a:t>Board Boot Time Optimization Proposal</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1772920"/>
            <a:ext cx="8343900" cy="3977005"/>
          </a:xfrm>
        </p:spPr>
        <p:txBody>
          <a:bodyPr/>
          <a:p>
            <a:pPr marL="342900" indent="-342900">
              <a:buFont typeface="Arial" panose="02080604020202020204" pitchFamily="34" charset="0"/>
              <a:buChar char="•"/>
            </a:pPr>
            <a:r>
              <a:rPr lang="en-US" sz="2800">
                <a:latin typeface="Times New Roman" panose="02020603050405020304" pitchFamily="18" charset="0"/>
                <a:cs typeface="Times New Roman" panose="02020603050405020304" pitchFamily="18" charset="0"/>
              </a:rPr>
              <a:t>The objective of this project is to optimize the boot time of the AM437x board. The current boot time is approximately 1 minute and 20 seconds. Through systematic improvements in U-Boot, Linux kernel configuration, and root filesystem (RootFS) optimization, we aim to reduce the boot time to around 30 to 35 seconds.</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265" y="476885"/>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Statement</a:t>
            </a:r>
            <a:r>
              <a:rPr lang="en-IN" altLang="en-US" sz="3600" b="1" kern="0" spc="-5" dirty="0">
                <a:solidFill>
                  <a:srgbClr val="4A452A"/>
                </a:solidFill>
                <a:latin typeface="Times New Roman" panose="02020603050405020304" pitchFamily="18" charset="0"/>
                <a:cs typeface="Times New Roman" panose="02020603050405020304" pitchFamily="18" charset="0"/>
                <a:sym typeface="+mn-ea"/>
              </a:rPr>
              <a:t>s</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of</a:t>
            </a:r>
            <a:r>
              <a:rPr lang="en-US" sz="3600" b="1" kern="0" spc="-25" dirty="0">
                <a:solidFill>
                  <a:srgbClr val="4A452A"/>
                </a:solidFill>
                <a:latin typeface="Times New Roman" panose="02020603050405020304" pitchFamily="18" charset="0"/>
                <a:cs typeface="Times New Roman" panose="02020603050405020304" pitchFamily="18" charset="0"/>
                <a:sym typeface="+mn-ea"/>
              </a:rPr>
              <a:t> </a:t>
            </a:r>
            <a:r>
              <a:rPr lang="en-US" sz="3600" b="1" kern="0" spc="-5" dirty="0">
                <a:solidFill>
                  <a:srgbClr val="4A452A"/>
                </a:solidFill>
                <a:latin typeface="Times New Roman" panose="02020603050405020304" pitchFamily="18" charset="0"/>
                <a:cs typeface="Times New Roman" panose="02020603050405020304" pitchFamily="18" charset="0"/>
                <a:sym typeface="+mn-ea"/>
              </a:rPr>
              <a:t>Work</a:t>
            </a:r>
            <a:endParaRPr lang="en-US" sz="3600" b="1"/>
          </a:p>
        </p:txBody>
      </p:sp>
      <p:sp>
        <p:nvSpPr>
          <p:cNvPr id="3" name="Subtitle 2"/>
          <p:cNvSpPr>
            <a:spLocks noGrp="1"/>
          </p:cNvSpPr>
          <p:nvPr>
            <p:ph type="subTitle"/>
          </p:nvPr>
        </p:nvSpPr>
        <p:spPr>
          <a:xfrm>
            <a:off x="342265" y="1370330"/>
            <a:ext cx="8343900" cy="4211320"/>
          </a:xfrm>
        </p:spPr>
        <p:txBody>
          <a:bodyPr>
            <a:noAutofit/>
          </a:bodyPr>
          <a:p>
            <a:pPr marL="342900" indent="-342900">
              <a:buFont typeface="Arial" panose="02080604020202020204" pitchFamily="34" charset="0"/>
              <a:buChar char="•"/>
            </a:pPr>
            <a:r>
              <a:rPr lang="en-IN" altLang="en-US" sz="2400" b="1">
                <a:latin typeface="Times New Roman" panose="02020603050405020304" pitchFamily="18" charset="0"/>
                <a:cs typeface="Times New Roman" panose="02020603050405020304" pitchFamily="18" charset="0"/>
              </a:rPr>
              <a:t> </a:t>
            </a:r>
            <a:r>
              <a:rPr lang="en-IN" altLang="en-US" sz="2200" b="1">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U-Boot Optimization</a:t>
            </a:r>
            <a:r>
              <a:rPr lang="en-US" sz="2200">
                <a:latin typeface="Times New Roman" panose="02020603050405020304" pitchFamily="18" charset="0"/>
                <a:cs typeface="Times New Roman" panose="02020603050405020304" pitchFamily="18" charset="0"/>
              </a:rPr>
              <a:t>:</a:t>
            </a:r>
            <a:r>
              <a:rPr lang="en-IN" alt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Streamline the bootloader process by reducing unnecessary tasks and configuring optimal parameters.</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IN" altLang="en-US" sz="2200" b="1">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Kernel Optimization</a:t>
            </a:r>
            <a:r>
              <a:rPr lang="en-US" sz="2200">
                <a:latin typeface="Times New Roman" panose="02020603050405020304" pitchFamily="18" charset="0"/>
                <a:cs typeface="Times New Roman" panose="02020603050405020304" pitchFamily="18" charset="0"/>
              </a:rPr>
              <a:t>: Disable unwanted drivers, reduce debugging logs, and fine-tune kernel configurations for faster boot.</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IN" altLang="en-US" sz="2200" b="1">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RootFS Optimization</a:t>
            </a:r>
            <a:r>
              <a:rPr lang="en-US" sz="2200">
                <a:latin typeface="Times New Roman" panose="02020603050405020304" pitchFamily="18" charset="0"/>
                <a:cs typeface="Times New Roman" panose="02020603050405020304" pitchFamily="18" charset="0"/>
              </a:rPr>
              <a:t>: Minimize the filesystem by removing unnecessary applications and ensuring compatibility with the optimized kernel.</a:t>
            </a:r>
            <a:endParaRPr lang="en-US" sz="22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200" b="1">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IN" altLang="en-US" sz="2200" b="1">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Performance Validation</a:t>
            </a:r>
            <a:r>
              <a:rPr lang="en-US" sz="2200">
                <a:latin typeface="Times New Roman" panose="02020603050405020304" pitchFamily="18" charset="0"/>
                <a:cs typeface="Times New Roman" panose="02020603050405020304" pitchFamily="18" charset="0"/>
              </a:rPr>
              <a:t>: Validate boot time improvements through stability and functionality tests.</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265" y="548640"/>
            <a:ext cx="8228965" cy="657860"/>
          </a:xfrm>
        </p:spPr>
        <p:txBody>
          <a:bodyPr/>
          <a:p>
            <a:pPr algn="ctr"/>
            <a:r>
              <a:rPr lang="en-US" sz="3600" b="1" kern="0" spc="-5" dirty="0">
                <a:solidFill>
                  <a:srgbClr val="4A452A"/>
                </a:solidFill>
                <a:latin typeface="Times New Roman" panose="02020603050405020304" pitchFamily="18" charset="0"/>
                <a:cs typeface="Times New Roman" panose="02020603050405020304" pitchFamily="18" charset="0"/>
                <a:sym typeface="+mn-ea"/>
              </a:rPr>
              <a:t>Features &amp; Functionalities</a:t>
            </a:r>
            <a:endParaRPr lang="en-US" sz="3600" b="1" kern="0" spc="-5" dirty="0">
              <a:solidFill>
                <a:srgbClr val="4A452A"/>
              </a:solidFill>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p:nvPr>
        </p:nvSpPr>
        <p:spPr>
          <a:xfrm>
            <a:off x="342265" y="1604645"/>
            <a:ext cx="8343900" cy="3977005"/>
          </a:xfrm>
        </p:spPr>
        <p:txBody>
          <a:bodyPr/>
          <a:p>
            <a:pPr marL="342900" indent="-342900">
              <a:buFont typeface="Arial" panose="02080604020202020204" pitchFamily="34" charset="0"/>
              <a:buChar char="•"/>
            </a:pPr>
            <a:r>
              <a:rPr lang="en-US" sz="2400">
                <a:latin typeface="Times New Roman" panose="02020603050405020304" pitchFamily="18" charset="0"/>
                <a:cs typeface="Times New Roman" panose="02020603050405020304" pitchFamily="18" charset="0"/>
              </a:rPr>
              <a:t>Faster system boot time within the target range of 30 to 35 seconds.</a:t>
            </a: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400">
                <a:latin typeface="Times New Roman" panose="02020603050405020304" pitchFamily="18" charset="0"/>
                <a:cs typeface="Times New Roman" panose="02020603050405020304" pitchFamily="18" charset="0"/>
              </a:rPr>
              <a:t>Reduced memory footprint by minimizing kernel drivers and libraries.</a:t>
            </a: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400">
                <a:latin typeface="Times New Roman" panose="02020603050405020304" pitchFamily="18" charset="0"/>
                <a:cs typeface="Times New Roman" panose="02020603050405020304" pitchFamily="18" charset="0"/>
              </a:rPr>
              <a:t>Efficient use of NAND storage with an optimized RootFS.</a:t>
            </a: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80604020202020204" pitchFamily="34" charset="0"/>
              <a:buChar char="•"/>
            </a:pPr>
            <a:r>
              <a:rPr lang="en-US" sz="2400">
                <a:latin typeface="Times New Roman" panose="02020603050405020304" pitchFamily="18" charset="0"/>
                <a:cs typeface="Times New Roman" panose="02020603050405020304" pitchFamily="18" charset="0"/>
              </a:rPr>
              <a:t>Seamless user experience with no loss of essential functionality.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99040" y="404330"/>
            <a:ext cx="7755840" cy="55296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algn="ctr">
              <a:lnSpc>
                <a:spcPct val="100000"/>
              </a:lnSpc>
            </a:pPr>
            <a:r>
              <a:rPr lang="en-US" sz="3600" b="1" strike="noStrike" spc="-7">
                <a:solidFill>
                  <a:srgbClr val="4A452A"/>
                </a:solidFill>
                <a:latin typeface="Times New Roman"/>
              </a:rPr>
              <a:t>Phased Execution Plan</a:t>
            </a:r>
            <a:endParaRPr lang="en-IN" sz="3600" b="0" strike="noStrike" spc="-1">
              <a:latin typeface="Arial"/>
            </a:endParaRPr>
          </a:p>
        </p:txBody>
      </p:sp>
      <p:graphicFrame>
        <p:nvGraphicFramePr>
          <p:cNvPr id="175" name="Table 2"/>
          <p:cNvGraphicFramePr/>
          <p:nvPr/>
        </p:nvGraphicFramePr>
        <p:xfrm>
          <a:off x="279400" y="1052830"/>
          <a:ext cx="8473440" cy="5527040"/>
        </p:xfrm>
        <a:graphic>
          <a:graphicData uri="http://schemas.openxmlformats.org/drawingml/2006/table">
            <a:tbl>
              <a:tblPr/>
              <a:tblGrid>
                <a:gridCol w="1047115"/>
                <a:gridCol w="1878965"/>
                <a:gridCol w="2262505"/>
                <a:gridCol w="1971675"/>
                <a:gridCol w="1313180"/>
              </a:tblGrid>
              <a:tr h="768350">
                <a:tc>
                  <a:txBody>
                    <a:bodyPr>
                      <a:spAutoFit/>
                    </a:bodyPr>
                    <a:p>
                      <a:pPr>
                        <a:lnSpc>
                          <a:spcPct val="100000"/>
                        </a:lnSpc>
                      </a:pPr>
                      <a:r>
                        <a:rPr lang="en-US" sz="1800" b="1" strike="noStrike" spc="-1">
                          <a:solidFill>
                            <a:srgbClr val="FFFFFF"/>
                          </a:solidFill>
                          <a:latin typeface="Calibri"/>
                        </a:rPr>
                        <a:t>Phase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Description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Tasks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Deliverables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Timeline (Weeks)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972820">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Analysis &amp; Assessment</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Evaluate current boot time and identify bottlenecks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Assessment Report</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4612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U-Boot Optimization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Optimize bootloader configurations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Updated U-Boot Binary</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23900">
                <a:tc>
                  <a:txBody>
                    <a:bodyPr>
                      <a:spAutoFit/>
                    </a:bodyPr>
                    <a:p>
                      <a:pPr>
                        <a:lnSpc>
                          <a:spcPct val="100000"/>
                        </a:lnSpc>
                      </a:pPr>
                      <a:r>
                        <a:rPr lang="en-US" sz="1800" b="0" strike="noStrike" spc="-1">
                          <a:solidFill>
                            <a:srgbClr val="000000"/>
                          </a:solidFill>
                          <a:latin typeface="Calibri"/>
                        </a:rPr>
                        <a:t>3</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Kernel Optimization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Disable unwanted drivers and logs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Optimized Kernel Image</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0647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RootFS Minimization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Reduce filesystem size, keep essential libraries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Minimal RootFS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141095">
                <a:tc>
                  <a:txBody>
                    <a:bodyPr/>
                    <a:p>
                      <a:pPr>
                        <a:lnSpc>
                          <a:spcPct val="100000"/>
                        </a:lnSpc>
                        <a:buNone/>
                      </a:pPr>
                      <a:endParaRPr lang="en-IN" altLang="en-US" sz="1800" spc="-1">
                        <a:solidFill>
                          <a:srgbClr val="000000"/>
                        </a:solidFill>
                        <a:latin typeface="Calibri"/>
                        <a:sym typeface="+mn-ea"/>
                      </a:endParaRPr>
                    </a:p>
                    <a:p>
                      <a:pPr>
                        <a:lnSpc>
                          <a:spcPct val="100000"/>
                        </a:lnSpc>
                        <a:buNone/>
                      </a:pPr>
                      <a:r>
                        <a:rPr lang="en-IN" altLang="en-US" sz="1800" spc="-1">
                          <a:solidFill>
                            <a:srgbClr val="000000"/>
                          </a:solidFill>
                          <a:latin typeface="Calibri"/>
                          <a:sym typeface="+mn-ea"/>
                        </a:rPr>
                        <a:t>5</a:t>
                      </a:r>
                      <a:endParaRPr lang="en-IN" sz="1800" b="0" strike="noStrike" spc="-1">
                        <a:latin typeface="Arial"/>
                      </a:endParaRPr>
                    </a:p>
                    <a:p>
                      <a:pPr>
                        <a:lnSpc>
                          <a:spcPct val="100000"/>
                        </a:lnSpc>
                        <a:buNone/>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Validation &amp; Testing</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Measure boot time, validate stability and function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r>
                        <a:rPr lang="en-US" sz="1800" b="0" strike="noStrike" spc="-1">
                          <a:solidFill>
                            <a:srgbClr val="000000"/>
                          </a:solidFill>
                          <a:latin typeface="Calibri"/>
                        </a:rPr>
                        <a:t>Test Report, Boot Time Results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buNone/>
                      </a:pPr>
                      <a:endParaRPr lang="en-IN" sz="1800" b="0" strike="noStrike" spc="-1">
                        <a:latin typeface="Arial"/>
                      </a:endParaRPr>
                    </a:p>
                    <a:p>
                      <a:pPr>
                        <a:lnSpc>
                          <a:spcPct val="100000"/>
                        </a:lnSpc>
                        <a:buNone/>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object 2"/>
          <p:cNvPicPr/>
          <p:nvPr/>
        </p:nvPicPr>
        <p:blipFill>
          <a:blip r:embed="rId1"/>
          <a:stretch>
            <a:fillRect/>
          </a:stretch>
        </p:blipFill>
        <p:spPr>
          <a:xfrm>
            <a:off x="4462920" y="844560"/>
            <a:ext cx="217800" cy="132840"/>
          </a:xfrm>
          <a:prstGeom prst="rect">
            <a:avLst/>
          </a:prstGeom>
          <a:ln>
            <a:noFill/>
          </a:ln>
        </p:spPr>
      </p:pic>
      <p:sp>
        <p:nvSpPr>
          <p:cNvPr id="177" name="CustomShape 1"/>
          <p:cNvSpPr/>
          <p:nvPr/>
        </p:nvSpPr>
        <p:spPr>
          <a:xfrm>
            <a:off x="0" y="404690"/>
            <a:ext cx="91432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Deliverables </a:t>
            </a:r>
            <a:endParaRPr lang="en-IN" sz="3600" b="0" strike="noStrike" spc="-1">
              <a:latin typeface="Arial"/>
            </a:endParaRPr>
          </a:p>
        </p:txBody>
      </p:sp>
      <p:sp>
        <p:nvSpPr>
          <p:cNvPr id="178" name="CustomShape 2"/>
          <p:cNvSpPr/>
          <p:nvPr/>
        </p:nvSpPr>
        <p:spPr>
          <a:xfrm>
            <a:off x="7701480" y="6689880"/>
            <a:ext cx="21708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38100">
              <a:lnSpc>
                <a:spcPts val="1145"/>
              </a:lnSpc>
            </a:pPr>
            <a:r>
              <a:rPr lang="en-US" sz="1100" b="1" strike="noStrike" spc="-1">
                <a:solidFill>
                  <a:srgbClr val="7030A0"/>
                </a:solidFill>
                <a:latin typeface="Calibri"/>
              </a:rPr>
              <a:t>10</a:t>
            </a:r>
            <a:endParaRPr lang="en-IN" sz="1100" b="0" strike="noStrike" spc="-1">
              <a:latin typeface="Arial"/>
            </a:endParaRPr>
          </a:p>
        </p:txBody>
      </p:sp>
      <p:graphicFrame>
        <p:nvGraphicFramePr>
          <p:cNvPr id="179" name="Table 3"/>
          <p:cNvGraphicFramePr/>
          <p:nvPr/>
        </p:nvGraphicFramePr>
        <p:xfrm>
          <a:off x="565200" y="1243080"/>
          <a:ext cx="5073650" cy="2835910"/>
        </p:xfrm>
        <a:graphic>
          <a:graphicData uri="http://schemas.openxmlformats.org/drawingml/2006/table">
            <a:tbl>
              <a:tblPr/>
              <a:tblGrid>
                <a:gridCol w="5073480"/>
              </a:tblGrid>
              <a:tr h="591820">
                <a:tc>
                  <a:txBody>
                    <a:bodyPr>
                      <a:spAutoFit/>
                    </a:bodyPr>
                    <a:p>
                      <a:pPr algn="ctr">
                        <a:lnSpc>
                          <a:spcPct val="100000"/>
                        </a:lnSpc>
                        <a:spcBef>
                          <a:spcPts val="320"/>
                        </a:spcBef>
                      </a:pPr>
                      <a:r>
                        <a:rPr lang="en-US" sz="2000" b="1" strike="noStrike" spc="-7">
                          <a:solidFill>
                            <a:srgbClr val="FFFFFF"/>
                          </a:solidFill>
                          <a:latin typeface="Times New Roman"/>
                        </a:rPr>
                        <a:t>Deliverables</a:t>
                      </a:r>
                      <a:endParaRPr lang="en-US" sz="2000" b="1" strike="noStrike" spc="-7">
                        <a:solidFill>
                          <a:srgbClr val="FFFFFF"/>
                        </a:solidFill>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44240">
                <a:tc>
                  <a:txBody>
                    <a:bodyPr>
                      <a:spAutoFit/>
                    </a:bodyPr>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Patch file</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Test Result document</a:t>
                      </a:r>
                      <a:endParaRPr lang="en-IN" sz="1800" b="0" strike="noStrike" spc="-1">
                        <a:latin typeface="Arial"/>
                      </a:endParaRPr>
                    </a:p>
                    <a:p>
                      <a:pPr marL="285750" indent="-285115">
                        <a:lnSpc>
                          <a:spcPct val="100000"/>
                        </a:lnSpc>
                        <a:spcBef>
                          <a:spcPts val="5"/>
                        </a:spcBef>
                        <a:buClr>
                          <a:srgbClr val="000000"/>
                        </a:buClr>
                        <a:buFont typeface="Arial"/>
                        <a:buChar char="•"/>
                      </a:pPr>
                      <a:r>
                        <a:rPr lang="en-US" sz="1800" b="0" strike="noStrike" spc="-7">
                          <a:solidFill>
                            <a:srgbClr val="000000"/>
                          </a:solidFill>
                          <a:latin typeface="Times New Roman"/>
                        </a:rPr>
                        <a:t>User Manual</a:t>
                      </a:r>
                      <a:endParaRPr lang="en-IN" sz="1800" b="0" strike="noStrike" spc="-1">
                        <a:latin typeface="Arial"/>
                      </a:endParaRPr>
                    </a:p>
                  </a:txBody>
                  <a:tcPr>
                    <a:lnL w="12240">
                      <a:solidFill>
                        <a:srgbClr val="FFFFFF"/>
                      </a:solidFill>
                    </a:lnL>
                    <a:lnR w="12240">
                      <a:solidFill>
                        <a:srgbClr val="FFFFFF"/>
                      </a:solidFill>
                    </a:lnR>
                    <a:lnT w="38160">
                      <a:solidFill>
                        <a:srgbClr val="FFFFFF"/>
                      </a:solidFill>
                    </a:lnT>
                    <a:lnB w="3816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object 2"/>
          <p:cNvPicPr/>
          <p:nvPr/>
        </p:nvPicPr>
        <p:blipFill>
          <a:blip r:embed="rId1"/>
          <a:stretch>
            <a:fillRect/>
          </a:stretch>
        </p:blipFill>
        <p:spPr>
          <a:xfrm>
            <a:off x="4462920" y="844560"/>
            <a:ext cx="217800" cy="132840"/>
          </a:xfrm>
          <a:prstGeom prst="rect">
            <a:avLst/>
          </a:prstGeom>
          <a:ln>
            <a:noFill/>
          </a:ln>
        </p:spPr>
      </p:pic>
      <p:sp>
        <p:nvSpPr>
          <p:cNvPr id="181" name="CustomShape 1"/>
          <p:cNvSpPr/>
          <p:nvPr/>
        </p:nvSpPr>
        <p:spPr>
          <a:xfrm>
            <a:off x="0" y="284040"/>
            <a:ext cx="91432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2">
                <a:solidFill>
                  <a:srgbClr val="4A452A"/>
                </a:solidFill>
                <a:latin typeface="Times New Roman"/>
              </a:rPr>
              <a:t>Required from the Customer </a:t>
            </a:r>
            <a:endParaRPr lang="en-IN" sz="3600" b="0" strike="noStrike" spc="-1">
              <a:latin typeface="Arial"/>
            </a:endParaRPr>
          </a:p>
        </p:txBody>
      </p:sp>
      <p:sp>
        <p:nvSpPr>
          <p:cNvPr id="182"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83" name="CustomShape 3"/>
          <p:cNvSpPr/>
          <p:nvPr/>
        </p:nvSpPr>
        <p:spPr>
          <a:xfrm>
            <a:off x="7701480" y="6689880"/>
            <a:ext cx="21708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38100">
              <a:lnSpc>
                <a:spcPts val="1145"/>
              </a:lnSpc>
            </a:pPr>
            <a:r>
              <a:rPr lang="en-US" sz="1100" b="1" strike="noStrike" spc="-1">
                <a:solidFill>
                  <a:srgbClr val="7030A0"/>
                </a:solidFill>
                <a:latin typeface="Calibri"/>
              </a:rPr>
              <a:t>10</a:t>
            </a:r>
            <a:endParaRPr lang="en-IN" sz="11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 name="Table 1"/>
          <p:cNvGraphicFramePr/>
          <p:nvPr/>
        </p:nvGraphicFramePr>
        <p:xfrm>
          <a:off x="146160" y="857160"/>
          <a:ext cx="8839080" cy="5565600"/>
        </p:xfrm>
        <a:graphic>
          <a:graphicData uri="http://schemas.openxmlformats.org/drawingml/2006/table">
            <a:tbl>
              <a:tblPr/>
              <a:tblGrid>
                <a:gridCol w="561960"/>
                <a:gridCol w="8277120"/>
              </a:tblGrid>
              <a:tr h="365040">
                <a:tc>
                  <a:txBody>
                    <a:bodyPr>
                      <a:spAutoFit/>
                    </a:bodyPr>
                    <a:p>
                      <a:pPr algn="ctr">
                        <a:lnSpc>
                          <a:spcPts val="1870"/>
                        </a:lnSpc>
                      </a:pPr>
                      <a:r>
                        <a:rPr lang="en-IN" sz="1600" b="1" strike="noStrike" spc="-7">
                          <a:solidFill>
                            <a:srgbClr val="FFFFFF"/>
                          </a:solidFill>
                          <a:latin typeface="Arial"/>
                        </a:rPr>
                        <a:t>No.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gn="ctr">
                        <a:lnSpc>
                          <a:spcPts val="1870"/>
                        </a:lnSpc>
                      </a:pPr>
                      <a:r>
                        <a:rPr lang="en-IN" sz="1600" b="1" strike="noStrike" spc="-7">
                          <a:solidFill>
                            <a:srgbClr val="FFFFFF"/>
                          </a:solidFill>
                          <a:latin typeface="Arial"/>
                        </a:rPr>
                        <a:t>Assumptions</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200560">
                <a:tc>
                  <a:txBody>
                    <a:bodyPr>
                      <a:spAutoFit/>
                    </a:bodyPr>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spcBef>
                          <a:spcPts val="10"/>
                        </a:spcBef>
                      </a:pPr>
                      <a:endParaRPr lang="en-IN" sz="1800" b="0" strike="noStrike" spc="-1">
                        <a:latin typeface="Arial"/>
                      </a:endParaRPr>
                    </a:p>
                    <a:p>
                      <a:pPr algn="ctr">
                        <a:lnSpc>
                          <a:spcPct val="100000"/>
                        </a:lnSpc>
                      </a:pPr>
                      <a:r>
                        <a:rPr lang="en-IN" sz="1600" b="0" strike="noStrike" spc="-7">
                          <a:solidFill>
                            <a:srgbClr val="000000"/>
                          </a:solidFill>
                          <a:latin typeface="Calibri"/>
                        </a:rPr>
                        <a:t>1.</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spAutoFit/>
                    </a:bodyPr>
                    <a:p>
                      <a:pPr marL="352425" indent="-305435">
                        <a:lnSpc>
                          <a:spcPts val="1855"/>
                        </a:lnSpc>
                        <a:buClr>
                          <a:srgbClr val="000000"/>
                        </a:buClr>
                        <a:buFont typeface="Segoe UI Symbol"/>
                        <a:buChar char="□"/>
                        <a:tabLst>
                          <a:tab pos="351155" algn="l"/>
                          <a:tab pos="352425" algn="l"/>
                        </a:tabLst>
                      </a:pPr>
                      <a:r>
                        <a:rPr lang="en-IN" sz="1600" b="0" strike="noStrike" spc="-7">
                          <a:solidFill>
                            <a:srgbClr val="000000"/>
                          </a:solidFill>
                          <a:latin typeface="Arial"/>
                        </a:rPr>
                        <a:t>The cost estimation in the proposal is based on the current understanding on the</a:t>
                      </a:r>
                      <a:endParaRPr lang="en-IN" sz="1600" b="0" strike="noStrike" spc="-1">
                        <a:latin typeface="Arial"/>
                      </a:endParaRPr>
                    </a:p>
                    <a:p>
                      <a:pPr marL="352425">
                        <a:lnSpc>
                          <a:spcPct val="148000"/>
                        </a:lnSpc>
                        <a:tabLst>
                          <a:tab pos="351155" algn="l"/>
                          <a:tab pos="352425" algn="l"/>
                        </a:tabLst>
                      </a:pPr>
                      <a:r>
                        <a:rPr lang="en-IN" sz="1600" b="0" strike="noStrike" spc="-7">
                          <a:solidFill>
                            <a:srgbClr val="000000"/>
                          </a:solidFill>
                          <a:latin typeface="Arial"/>
                        </a:rPr>
                        <a:t>requirements mentioned under software scope of this document. If there is change in  specification, scope and hardware issues the estimation and schedule is subject to  change.</a:t>
                      </a:r>
                      <a:endParaRPr lang="en-IN" sz="1600" b="0" strike="noStrike" spc="-1">
                        <a:latin typeface="Arial"/>
                      </a:endParaRPr>
                    </a:p>
                    <a:p>
                      <a:pPr marL="352425" indent="-305435">
                        <a:lnSpc>
                          <a:spcPct val="100000"/>
                        </a:lnSpc>
                        <a:spcBef>
                          <a:spcPts val="930"/>
                        </a:spcBef>
                        <a:buClr>
                          <a:srgbClr val="000000"/>
                        </a:buClr>
                        <a:buFont typeface="Segoe UI Symbol"/>
                        <a:buChar char="□"/>
                        <a:tabLst>
                          <a:tab pos="351155" algn="l"/>
                          <a:tab pos="352425" algn="l"/>
                        </a:tabLst>
                      </a:pPr>
                      <a:r>
                        <a:rPr lang="en-IN" sz="1600" b="0" strike="noStrike" spc="-7">
                          <a:solidFill>
                            <a:srgbClr val="000000"/>
                          </a:solidFill>
                          <a:latin typeface="Arial"/>
                        </a:rPr>
                        <a:t>The</a:t>
                      </a:r>
                      <a:r>
                        <a:rPr lang="en-IN" sz="1600" b="0" strike="noStrike" spc="-12">
                          <a:solidFill>
                            <a:srgbClr val="000000"/>
                          </a:solidFill>
                          <a:latin typeface="Arial"/>
                        </a:rPr>
                        <a:t> </a:t>
                      </a:r>
                      <a:r>
                        <a:rPr lang="en-IN" sz="1600" b="0" strike="noStrike" spc="-7">
                          <a:solidFill>
                            <a:srgbClr val="000000"/>
                          </a:solidFill>
                          <a:latin typeface="Arial"/>
                        </a:rPr>
                        <a:t>Project</a:t>
                      </a:r>
                      <a:r>
                        <a:rPr lang="en-IN" sz="1600" b="0" strike="noStrike" spc="-12">
                          <a:solidFill>
                            <a:srgbClr val="000000"/>
                          </a:solidFill>
                          <a:latin typeface="Arial"/>
                        </a:rPr>
                        <a:t> </a:t>
                      </a:r>
                      <a:r>
                        <a:rPr lang="en-IN" sz="1600" b="0" strike="noStrike" spc="-7">
                          <a:solidFill>
                            <a:srgbClr val="000000"/>
                          </a:solidFill>
                          <a:latin typeface="Arial"/>
                        </a:rPr>
                        <a:t>will</a:t>
                      </a:r>
                      <a:r>
                        <a:rPr lang="en-IN" sz="1600" b="0" strike="noStrike" spc="-12">
                          <a:solidFill>
                            <a:srgbClr val="000000"/>
                          </a:solidFill>
                          <a:latin typeface="Arial"/>
                        </a:rPr>
                        <a:t> </a:t>
                      </a:r>
                      <a:r>
                        <a:rPr lang="en-IN" sz="1600" b="0" strike="noStrike" spc="-7">
                          <a:solidFill>
                            <a:srgbClr val="000000"/>
                          </a:solidFill>
                          <a:latin typeface="Arial"/>
                        </a:rPr>
                        <a:t>be</a:t>
                      </a:r>
                      <a:r>
                        <a:rPr lang="en-IN" sz="1600" b="0" strike="noStrike" spc="-12">
                          <a:solidFill>
                            <a:srgbClr val="000000"/>
                          </a:solidFill>
                          <a:latin typeface="Arial"/>
                        </a:rPr>
                        <a:t> </a:t>
                      </a:r>
                      <a:r>
                        <a:rPr lang="en-IN" sz="1600" b="0" strike="noStrike" spc="-7">
                          <a:solidFill>
                            <a:srgbClr val="000000"/>
                          </a:solidFill>
                          <a:latin typeface="Arial"/>
                        </a:rPr>
                        <a:t>executed</a:t>
                      </a:r>
                      <a:r>
                        <a:rPr lang="en-IN" sz="1600" b="0" strike="noStrike" spc="-12">
                          <a:solidFill>
                            <a:srgbClr val="000000"/>
                          </a:solidFill>
                          <a:latin typeface="Arial"/>
                        </a:rPr>
                        <a:t> </a:t>
                      </a:r>
                      <a:r>
                        <a:rPr lang="en-IN" sz="1600" b="0" strike="noStrike" spc="-7">
                          <a:solidFill>
                            <a:srgbClr val="000000"/>
                          </a:solidFill>
                          <a:latin typeface="Arial"/>
                        </a:rPr>
                        <a:t>in</a:t>
                      </a:r>
                      <a:r>
                        <a:rPr lang="en-IN" sz="1600" b="0" strike="noStrike" spc="-12">
                          <a:solidFill>
                            <a:srgbClr val="000000"/>
                          </a:solidFill>
                          <a:latin typeface="Arial"/>
                        </a:rPr>
                        <a:t> </a:t>
                      </a:r>
                      <a:r>
                        <a:rPr lang="en-IN" sz="1600" b="0" strike="noStrike" spc="-7">
                          <a:solidFill>
                            <a:srgbClr val="000000"/>
                          </a:solidFill>
                          <a:latin typeface="Arial"/>
                        </a:rPr>
                        <a:t>the</a:t>
                      </a:r>
                      <a:r>
                        <a:rPr lang="en-IN" sz="1600" b="0" strike="noStrike" spc="-12">
                          <a:solidFill>
                            <a:srgbClr val="000000"/>
                          </a:solidFill>
                          <a:latin typeface="Arial"/>
                        </a:rPr>
                        <a:t> </a:t>
                      </a:r>
                      <a:r>
                        <a:rPr lang="en-IN" sz="1600" b="0" strike="noStrike" spc="-7">
                          <a:solidFill>
                            <a:srgbClr val="000000"/>
                          </a:solidFill>
                          <a:latin typeface="Arial"/>
                        </a:rPr>
                        <a:t>Zumi</a:t>
                      </a:r>
                      <a:r>
                        <a:rPr lang="en-IN" sz="1600" b="0" strike="noStrike" spc="-12">
                          <a:solidFill>
                            <a:srgbClr val="000000"/>
                          </a:solidFill>
                          <a:latin typeface="Arial"/>
                        </a:rPr>
                        <a:t> </a:t>
                      </a:r>
                      <a:r>
                        <a:rPr lang="en-IN" sz="1600" b="0" strike="noStrike" spc="-1">
                          <a:solidFill>
                            <a:srgbClr val="000000"/>
                          </a:solidFill>
                          <a:latin typeface="Arial"/>
                        </a:rPr>
                        <a:t>/</a:t>
                      </a:r>
                      <a:r>
                        <a:rPr lang="en-IN" sz="1600" b="0" strike="noStrike" spc="-12">
                          <a:solidFill>
                            <a:srgbClr val="000000"/>
                          </a:solidFill>
                          <a:latin typeface="Arial"/>
                        </a:rPr>
                        <a:t> </a:t>
                      </a:r>
                      <a:r>
                        <a:rPr lang="en-IN" sz="1600" b="0" strike="noStrike" spc="-7">
                          <a:solidFill>
                            <a:srgbClr val="000000"/>
                          </a:solidFill>
                          <a:latin typeface="Arial"/>
                        </a:rPr>
                        <a:t>Customer</a:t>
                      </a:r>
                      <a:r>
                        <a:rPr lang="en-IN" sz="1600" b="0" strike="noStrike" spc="-12">
                          <a:solidFill>
                            <a:srgbClr val="000000"/>
                          </a:solidFill>
                          <a:latin typeface="Arial"/>
                        </a:rPr>
                        <a:t> </a:t>
                      </a:r>
                      <a:r>
                        <a:rPr lang="en-IN" sz="1600" b="0" strike="noStrike" spc="-7">
                          <a:solidFill>
                            <a:srgbClr val="000000"/>
                          </a:solidFill>
                          <a:latin typeface="Arial"/>
                        </a:rPr>
                        <a:t>premises.</a:t>
                      </a:r>
                      <a:endParaRPr lang="en-IN" sz="1600" b="0" strike="noStrike" spc="-1">
                        <a:latin typeface="Arial"/>
                      </a:endParaRPr>
                    </a:p>
                    <a:p>
                      <a:pPr marL="352425" indent="-305435">
                        <a:lnSpc>
                          <a:spcPct val="150000"/>
                        </a:lnSpc>
                        <a:spcBef>
                          <a:spcPts val="930"/>
                        </a:spcBef>
                        <a:buClr>
                          <a:srgbClr val="000000"/>
                        </a:buClr>
                        <a:buFont typeface="Segoe UI Symbol"/>
                        <a:buChar char="□"/>
                        <a:tabLst>
                          <a:tab pos="351155" algn="l"/>
                          <a:tab pos="352425" algn="l"/>
                        </a:tabLst>
                      </a:pPr>
                      <a:r>
                        <a:rPr lang="en-US" sz="1600" b="0" strike="noStrike" spc="-7">
                          <a:solidFill>
                            <a:srgbClr val="000000"/>
                          </a:solidFill>
                          <a:latin typeface="Arial"/>
                        </a:rPr>
                        <a:t>Customer may ask for changes in the requirements sheet after the project is started, if this calls for any additional effort and/or additional time, Zumi will inform the customer and get the approval for the additional cost and/or time.</a:t>
                      </a:r>
                      <a:endParaRPr lang="en-IN" sz="1600" b="0" strike="noStrike" spc="-1">
                        <a:latin typeface="Arial"/>
                      </a:endParaRPr>
                    </a:p>
                    <a:p>
                      <a:pPr marL="352425" indent="-305435">
                        <a:lnSpc>
                          <a:spcPct val="148000"/>
                        </a:lnSpc>
                        <a:spcBef>
                          <a:spcPts val="1050"/>
                        </a:spcBef>
                        <a:buClr>
                          <a:srgbClr val="000000"/>
                        </a:buClr>
                        <a:buFont typeface="Segoe UI Symbol"/>
                        <a:buChar char="□"/>
                        <a:tabLst>
                          <a:tab pos="351155" algn="l"/>
                          <a:tab pos="352425" algn="l"/>
                        </a:tabLst>
                      </a:pPr>
                      <a:r>
                        <a:rPr lang="en-US" sz="1600" b="0" strike="noStrike" spc="-7">
                          <a:solidFill>
                            <a:srgbClr val="000000"/>
                          </a:solidFill>
                          <a:latin typeface="Arial"/>
                        </a:rPr>
                        <a:t>Estimation is done based on the data </a:t>
                      </a:r>
                      <a:r>
                        <a:rPr lang="en-US" sz="1600" b="0" strike="noStrike" spc="-1">
                          <a:solidFill>
                            <a:srgbClr val="000000"/>
                          </a:solidFill>
                          <a:latin typeface="Arial"/>
                        </a:rPr>
                        <a:t>received </a:t>
                      </a:r>
                      <a:r>
                        <a:rPr lang="en-US" sz="1600" b="0" strike="noStrike" spc="-7">
                          <a:solidFill>
                            <a:srgbClr val="000000"/>
                          </a:solidFill>
                          <a:latin typeface="Arial"/>
                        </a:rPr>
                        <a:t>in the </a:t>
                      </a:r>
                      <a:r>
                        <a:rPr lang="en-US" sz="1600" b="0" strike="noStrike" spc="-1">
                          <a:solidFill>
                            <a:srgbClr val="000000"/>
                          </a:solidFill>
                          <a:latin typeface="Arial"/>
                        </a:rPr>
                        <a:t>requirements </a:t>
                      </a:r>
                      <a:r>
                        <a:rPr lang="en-US" sz="1600" b="0" strike="noStrike" spc="-7">
                          <a:solidFill>
                            <a:srgbClr val="000000"/>
                          </a:solidFill>
                          <a:latin typeface="Arial"/>
                        </a:rPr>
                        <a:t>document. Any </a:t>
                      </a:r>
                      <a:r>
                        <a:rPr lang="en-US" sz="1600" b="0" strike="noStrike" spc="-432">
                          <a:solidFill>
                            <a:srgbClr val="000000"/>
                          </a:solidFill>
                          <a:latin typeface="Arial"/>
                        </a:rPr>
                        <a:t> </a:t>
                      </a:r>
                      <a:r>
                        <a:rPr lang="en-US" sz="1600" b="0" strike="noStrike" spc="-1">
                          <a:solidFill>
                            <a:srgbClr val="000000"/>
                          </a:solidFill>
                          <a:latin typeface="Arial"/>
                        </a:rPr>
                        <a:t>change</a:t>
                      </a:r>
                      <a:r>
                        <a:rPr lang="en-US" sz="1600" b="0" strike="noStrike" spc="-12">
                          <a:solidFill>
                            <a:srgbClr val="000000"/>
                          </a:solidFill>
                          <a:latin typeface="Arial"/>
                        </a:rPr>
                        <a:t> </a:t>
                      </a:r>
                      <a:r>
                        <a:rPr lang="en-US" sz="1600" b="0" strike="noStrike" spc="-7">
                          <a:solidFill>
                            <a:srgbClr val="000000"/>
                          </a:solidFill>
                          <a:latin typeface="Arial"/>
                        </a:rPr>
                        <a:t>in the </a:t>
                      </a:r>
                      <a:r>
                        <a:rPr lang="en-US" sz="1600" b="0" strike="noStrike" spc="-1">
                          <a:solidFill>
                            <a:srgbClr val="000000"/>
                          </a:solidFill>
                          <a:latin typeface="Arial"/>
                        </a:rPr>
                        <a:t>requirement</a:t>
                      </a:r>
                      <a:r>
                        <a:rPr lang="en-US" sz="1600" b="0" strike="noStrike" spc="-12">
                          <a:solidFill>
                            <a:srgbClr val="000000"/>
                          </a:solidFill>
                          <a:latin typeface="Arial"/>
                        </a:rPr>
                        <a:t> </a:t>
                      </a:r>
                      <a:r>
                        <a:rPr lang="en-US" sz="1600" b="0" strike="noStrike" spc="-7">
                          <a:solidFill>
                            <a:srgbClr val="000000"/>
                          </a:solidFill>
                          <a:latin typeface="Arial"/>
                        </a:rPr>
                        <a:t>will be </a:t>
                      </a:r>
                      <a:r>
                        <a:rPr lang="en-US" sz="1600" b="0" strike="noStrike" spc="-1">
                          <a:solidFill>
                            <a:srgbClr val="000000"/>
                          </a:solidFill>
                          <a:latin typeface="Arial"/>
                        </a:rPr>
                        <a:t>considered</a:t>
                      </a:r>
                      <a:r>
                        <a:rPr lang="en-US" sz="1600" b="0" strike="noStrike" spc="-12">
                          <a:solidFill>
                            <a:srgbClr val="000000"/>
                          </a:solidFill>
                          <a:latin typeface="Arial"/>
                        </a:rPr>
                        <a:t> </a:t>
                      </a:r>
                      <a:r>
                        <a:rPr lang="en-US" sz="1600" b="0" strike="noStrike" spc="-7">
                          <a:solidFill>
                            <a:srgbClr val="000000"/>
                          </a:solidFill>
                          <a:latin typeface="Arial"/>
                        </a:rPr>
                        <a:t>out of </a:t>
                      </a:r>
                      <a:r>
                        <a:rPr lang="en-US" sz="1600" b="0" strike="noStrike" spc="-1">
                          <a:solidFill>
                            <a:srgbClr val="000000"/>
                          </a:solidFill>
                          <a:latin typeface="Arial"/>
                        </a:rPr>
                        <a:t>scope.</a:t>
                      </a:r>
                      <a:endParaRPr lang="en-IN" sz="1600" b="0" strike="noStrike" spc="-1">
                        <a:latin typeface="Arial"/>
                      </a:endParaRPr>
                    </a:p>
                    <a:p>
                      <a:pPr marL="352425" indent="-305435">
                        <a:lnSpc>
                          <a:spcPct val="148000"/>
                        </a:lnSpc>
                        <a:buClr>
                          <a:srgbClr val="000000"/>
                        </a:buClr>
                        <a:buFont typeface="Segoe UI Symbol"/>
                        <a:buChar char="□"/>
                        <a:tabLst>
                          <a:tab pos="351155" algn="l"/>
                          <a:tab pos="352425" algn="l"/>
                        </a:tabLst>
                      </a:pPr>
                      <a:r>
                        <a:rPr lang="en-US" sz="1600" b="0" strike="noStrike" spc="-7">
                          <a:solidFill>
                            <a:srgbClr val="000000"/>
                          </a:solidFill>
                          <a:latin typeface="Arial"/>
                        </a:rPr>
                        <a:t>The </a:t>
                      </a:r>
                      <a:r>
                        <a:rPr lang="en-US" sz="1600" b="0" strike="noStrike" spc="-12">
                          <a:solidFill>
                            <a:srgbClr val="000000"/>
                          </a:solidFill>
                          <a:latin typeface="Arial"/>
                        </a:rPr>
                        <a:t>effort </a:t>
                      </a:r>
                      <a:r>
                        <a:rPr lang="en-US" sz="1600" b="0" strike="noStrike" spc="-7">
                          <a:solidFill>
                            <a:srgbClr val="000000"/>
                          </a:solidFill>
                          <a:latin typeface="Arial"/>
                        </a:rPr>
                        <a:t>estimation excludes any additional hardware issue or non </a:t>
                      </a:r>
                      <a:r>
                        <a:rPr lang="en-US" sz="1600" b="0" strike="noStrike" spc="-1">
                          <a:solidFill>
                            <a:srgbClr val="000000"/>
                          </a:solidFill>
                          <a:latin typeface="Arial"/>
                        </a:rPr>
                        <a:t>-firmware </a:t>
                      </a:r>
                      <a:r>
                        <a:rPr lang="en-US" sz="1600" b="0" strike="noStrike" spc="-7">
                          <a:solidFill>
                            <a:srgbClr val="000000"/>
                          </a:solidFill>
                          <a:latin typeface="Arial"/>
                        </a:rPr>
                        <a:t>issue </a:t>
                      </a:r>
                      <a:r>
                        <a:rPr lang="en-US" sz="1600" b="0" strike="noStrike" spc="-432">
                          <a:solidFill>
                            <a:srgbClr val="000000"/>
                          </a:solidFill>
                          <a:latin typeface="Arial"/>
                        </a:rPr>
                        <a:t> </a:t>
                      </a:r>
                      <a:r>
                        <a:rPr lang="en-US" sz="1600" b="0" strike="noStrike" spc="-7">
                          <a:solidFill>
                            <a:srgbClr val="000000"/>
                          </a:solidFill>
                          <a:latin typeface="Arial"/>
                        </a:rPr>
                        <a:t>identified</a:t>
                      </a:r>
                      <a:r>
                        <a:rPr lang="en-US" sz="1600" b="0" strike="noStrike" spc="-12">
                          <a:solidFill>
                            <a:srgbClr val="000000"/>
                          </a:solidFill>
                          <a:latin typeface="Arial"/>
                        </a:rPr>
                        <a:t> </a:t>
                      </a:r>
                      <a:r>
                        <a:rPr lang="en-US" sz="1600" b="0" strike="noStrike" spc="-7">
                          <a:solidFill>
                            <a:srgbClr val="000000"/>
                          </a:solidFill>
                          <a:latin typeface="Arial"/>
                        </a:rPr>
                        <a:t>during the development process.</a:t>
                      </a:r>
                      <a:endParaRPr lang="en-IN" sz="1600" b="0" strike="noStrike" spc="-1">
                        <a:latin typeface="Arial"/>
                      </a:endParaRPr>
                    </a:p>
                    <a:p>
                      <a:pPr marL="352425" indent="-305435">
                        <a:lnSpc>
                          <a:spcPct val="148000"/>
                        </a:lnSpc>
                        <a:buClr>
                          <a:srgbClr val="000000"/>
                        </a:buClr>
                        <a:buFont typeface="Segoe UI Symbol"/>
                        <a:buChar char="□"/>
                        <a:tabLst>
                          <a:tab pos="351155" algn="l"/>
                          <a:tab pos="352425" algn="l"/>
                        </a:tabLst>
                      </a:pPr>
                      <a:r>
                        <a:rPr lang="en-US" sz="1600" b="0" strike="noStrike" spc="-7">
                          <a:solidFill>
                            <a:srgbClr val="000000"/>
                          </a:solidFill>
                          <a:latin typeface="Arial"/>
                        </a:rPr>
                        <a:t>If there is an issue in the hardware, the customer has to solve the hardware issue</a:t>
                      </a:r>
                      <a:endParaRPr lang="en-IN" sz="1600" b="0" strike="noStrike" spc="-1">
                        <a:latin typeface="Arial"/>
                      </a:endParaRPr>
                    </a:p>
                    <a:p>
                      <a:pPr marL="46355">
                        <a:lnSpc>
                          <a:spcPct val="148000"/>
                        </a:lnSpc>
                        <a:tabLst>
                          <a:tab pos="0" algn="l"/>
                        </a:tabLst>
                      </a:pP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r>
            </a:tbl>
          </a:graphicData>
        </a:graphic>
      </p:graphicFrame>
      <p:pic>
        <p:nvPicPr>
          <p:cNvPr id="185" name="object 3"/>
          <p:cNvPicPr/>
          <p:nvPr/>
        </p:nvPicPr>
        <p:blipFill>
          <a:blip r:embed="rId1"/>
          <a:stretch>
            <a:fillRect/>
          </a:stretch>
        </p:blipFill>
        <p:spPr>
          <a:xfrm>
            <a:off x="4462920" y="844560"/>
            <a:ext cx="217800" cy="132840"/>
          </a:xfrm>
          <a:prstGeom prst="rect">
            <a:avLst/>
          </a:prstGeom>
          <a:ln>
            <a:noFill/>
          </a:ln>
        </p:spPr>
      </p:pic>
      <p:sp>
        <p:nvSpPr>
          <p:cNvPr id="186" name="CustomShape 2"/>
          <p:cNvSpPr/>
          <p:nvPr/>
        </p:nvSpPr>
        <p:spPr>
          <a:xfrm>
            <a:off x="454680" y="284040"/>
            <a:ext cx="82306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nSpc>
                <a:spcPct val="100000"/>
              </a:lnSpc>
              <a:spcBef>
                <a:spcPts val="100"/>
              </a:spcBef>
            </a:pPr>
            <a:r>
              <a:rPr lang="en-US" sz="3600" b="1" strike="noStrike" spc="-7">
                <a:solidFill>
                  <a:srgbClr val="000000"/>
                </a:solidFill>
                <a:latin typeface="Times New Roman"/>
              </a:rPr>
              <a:t>Assumptions</a:t>
            </a:r>
            <a:r>
              <a:rPr lang="en-US" sz="3600" b="1" strike="noStrike" spc="-35">
                <a:solidFill>
                  <a:srgbClr val="000000"/>
                </a:solidFill>
                <a:latin typeface="Times New Roman"/>
              </a:rPr>
              <a:t> </a:t>
            </a:r>
            <a:r>
              <a:rPr lang="en-US" sz="3600" b="1" strike="noStrike" spc="-1">
                <a:solidFill>
                  <a:srgbClr val="000000"/>
                </a:solidFill>
                <a:latin typeface="Times New Roman"/>
              </a:rPr>
              <a:t>&amp;</a:t>
            </a:r>
            <a:r>
              <a:rPr lang="en-US" sz="3600" b="1" strike="noStrike" spc="-32">
                <a:solidFill>
                  <a:srgbClr val="000000"/>
                </a:solidFill>
                <a:latin typeface="Times New Roman"/>
              </a:rPr>
              <a:t> </a:t>
            </a:r>
            <a:r>
              <a:rPr lang="en-US" sz="3600" b="1" strike="noStrike" spc="-7">
                <a:solidFill>
                  <a:srgbClr val="000000"/>
                </a:solidFill>
                <a:latin typeface="Times New Roman"/>
              </a:rPr>
              <a:t>Customer</a:t>
            </a:r>
            <a:r>
              <a:rPr lang="en-US" sz="3600" b="1" strike="noStrike" spc="-97">
                <a:solidFill>
                  <a:srgbClr val="000000"/>
                </a:solidFill>
                <a:latin typeface="Times New Roman"/>
              </a:rPr>
              <a:t> </a:t>
            </a:r>
            <a:r>
              <a:rPr lang="en-US" sz="3600" b="1" strike="noStrike" spc="-7">
                <a:solidFill>
                  <a:srgbClr val="000000"/>
                </a:solidFill>
                <a:latin typeface="Times New Roman"/>
              </a:rPr>
              <a:t>Responsibilities</a:t>
            </a:r>
            <a:endParaRPr lang="en-IN" sz="3600" b="0" strike="noStrike" spc="-1">
              <a:latin typeface="Arial"/>
            </a:endParaRPr>
          </a:p>
        </p:txBody>
      </p:sp>
      <p:sp>
        <p:nvSpPr>
          <p:cNvPr id="187" name="CustomShape 3"/>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88" name="CustomShape 4"/>
          <p:cNvSpPr/>
          <p:nvPr/>
        </p:nvSpPr>
        <p:spPr>
          <a:xfrm>
            <a:off x="7727040" y="6689880"/>
            <a:ext cx="166320" cy="2905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12700">
              <a:lnSpc>
                <a:spcPts val="1145"/>
              </a:lnSpc>
            </a:pPr>
            <a:r>
              <a:rPr lang="en-US" sz="1100" b="1" strike="noStrike" spc="-7">
                <a:solidFill>
                  <a:srgbClr val="7030A0"/>
                </a:solidFill>
                <a:latin typeface="Calibri"/>
                <a:ea typeface="DejaVu Sans" panose="020B0606030804020204"/>
              </a:rPr>
              <a:t>11</a:t>
            </a:r>
            <a:endParaRPr lang="en-IN" sz="11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object 2"/>
          <p:cNvPicPr/>
          <p:nvPr/>
        </p:nvPicPr>
        <p:blipFill>
          <a:blip r:embed="rId1"/>
          <a:stretch>
            <a:fillRect/>
          </a:stretch>
        </p:blipFill>
        <p:spPr>
          <a:xfrm>
            <a:off x="4462920" y="844560"/>
            <a:ext cx="217800" cy="132840"/>
          </a:xfrm>
          <a:prstGeom prst="rect">
            <a:avLst/>
          </a:prstGeom>
          <a:ln>
            <a:noFill/>
          </a:ln>
        </p:spPr>
      </p:pic>
      <p:sp>
        <p:nvSpPr>
          <p:cNvPr id="190" name="CustomShape 1"/>
          <p:cNvSpPr/>
          <p:nvPr/>
        </p:nvSpPr>
        <p:spPr>
          <a:xfrm>
            <a:off x="454680" y="284040"/>
            <a:ext cx="82306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nSpc>
                <a:spcPct val="100000"/>
              </a:lnSpc>
              <a:spcBef>
                <a:spcPts val="100"/>
              </a:spcBef>
            </a:pPr>
            <a:r>
              <a:rPr lang="en-US" sz="3600" b="1" strike="noStrike" spc="-7">
                <a:solidFill>
                  <a:srgbClr val="000000"/>
                </a:solidFill>
                <a:latin typeface="Times New Roman"/>
              </a:rPr>
              <a:t>Assumptions</a:t>
            </a:r>
            <a:r>
              <a:rPr lang="en-US" sz="3600" b="1" strike="noStrike" spc="-35">
                <a:solidFill>
                  <a:srgbClr val="000000"/>
                </a:solidFill>
                <a:latin typeface="Times New Roman"/>
              </a:rPr>
              <a:t> </a:t>
            </a:r>
            <a:r>
              <a:rPr lang="en-US" sz="3600" b="1" strike="noStrike" spc="-1">
                <a:solidFill>
                  <a:srgbClr val="000000"/>
                </a:solidFill>
                <a:latin typeface="Times New Roman"/>
              </a:rPr>
              <a:t>&amp;</a:t>
            </a:r>
            <a:r>
              <a:rPr lang="en-US" sz="3600" b="1" strike="noStrike" spc="-32">
                <a:solidFill>
                  <a:srgbClr val="000000"/>
                </a:solidFill>
                <a:latin typeface="Times New Roman"/>
              </a:rPr>
              <a:t> </a:t>
            </a:r>
            <a:r>
              <a:rPr lang="en-US" sz="3600" b="1" strike="noStrike" spc="-7">
                <a:solidFill>
                  <a:srgbClr val="000000"/>
                </a:solidFill>
                <a:latin typeface="Times New Roman"/>
              </a:rPr>
              <a:t>Customer</a:t>
            </a:r>
            <a:r>
              <a:rPr lang="en-US" sz="3600" b="1" strike="noStrike" spc="-97">
                <a:solidFill>
                  <a:srgbClr val="000000"/>
                </a:solidFill>
                <a:latin typeface="Times New Roman"/>
              </a:rPr>
              <a:t> </a:t>
            </a:r>
            <a:r>
              <a:rPr lang="en-US" sz="3600" b="1" strike="noStrike" spc="-7">
                <a:solidFill>
                  <a:srgbClr val="000000"/>
                </a:solidFill>
                <a:latin typeface="Times New Roman"/>
              </a:rPr>
              <a:t>Responsibilities</a:t>
            </a:r>
            <a:endParaRPr lang="en-IN" sz="3600" b="0" strike="noStrike" spc="-1">
              <a:latin typeface="Arial"/>
            </a:endParaRPr>
          </a:p>
        </p:txBody>
      </p:sp>
      <p:sp>
        <p:nvSpPr>
          <p:cNvPr id="191"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92" name="CustomShape 3"/>
          <p:cNvSpPr/>
          <p:nvPr/>
        </p:nvSpPr>
        <p:spPr>
          <a:xfrm>
            <a:off x="7727040" y="6689880"/>
            <a:ext cx="166320" cy="29052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12700">
              <a:lnSpc>
                <a:spcPts val="1145"/>
              </a:lnSpc>
            </a:pPr>
            <a:r>
              <a:rPr lang="en-US" sz="1100" b="1" strike="noStrike" spc="-7">
                <a:solidFill>
                  <a:srgbClr val="7030A0"/>
                </a:solidFill>
                <a:latin typeface="Calibri"/>
                <a:ea typeface="DejaVu Sans" panose="020B0606030804020204"/>
              </a:rPr>
              <a:t>12</a:t>
            </a:r>
            <a:endParaRPr lang="en-IN" sz="1100" b="0" strike="noStrike" spc="-1">
              <a:latin typeface="Arial"/>
            </a:endParaRPr>
          </a:p>
        </p:txBody>
      </p:sp>
      <p:graphicFrame>
        <p:nvGraphicFramePr>
          <p:cNvPr id="193" name="Table 4"/>
          <p:cNvGraphicFramePr/>
          <p:nvPr/>
        </p:nvGraphicFramePr>
        <p:xfrm>
          <a:off x="146160" y="887400"/>
          <a:ext cx="8839080" cy="2060280"/>
        </p:xfrm>
        <a:graphic>
          <a:graphicData uri="http://schemas.openxmlformats.org/drawingml/2006/table">
            <a:tbl>
              <a:tblPr/>
              <a:tblGrid>
                <a:gridCol w="561960"/>
                <a:gridCol w="4162320"/>
                <a:gridCol w="4114800"/>
              </a:tblGrid>
              <a:tr h="371160">
                <a:tc>
                  <a:txBody>
                    <a:bodyPr>
                      <a:spAutoFit/>
                    </a:bodyPr>
                    <a:p>
                      <a:pPr algn="r">
                        <a:lnSpc>
                          <a:spcPts val="1895"/>
                        </a:lnSpc>
                      </a:pPr>
                      <a:r>
                        <a:rPr lang="en-IN" sz="1600" b="1" strike="noStrike" spc="-7">
                          <a:solidFill>
                            <a:srgbClr val="FFFFFF"/>
                          </a:solidFill>
                          <a:latin typeface="Arial"/>
                        </a:rPr>
                        <a:t>No.</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marL="1008380">
                        <a:lnSpc>
                          <a:spcPts val="1895"/>
                        </a:lnSpc>
                      </a:pPr>
                      <a:r>
                        <a:rPr lang="en-IN" sz="1600" b="1" strike="noStrike" spc="-7">
                          <a:solidFill>
                            <a:srgbClr val="FFFFFF"/>
                          </a:solidFill>
                          <a:latin typeface="Arial"/>
                        </a:rPr>
                        <a:t>Assumptions</a:t>
                      </a:r>
                      <a:r>
                        <a:rPr lang="en-IN" sz="1600" b="1" strike="noStrike" spc="-35">
                          <a:solidFill>
                            <a:srgbClr val="FFFFFF"/>
                          </a:solidFill>
                          <a:latin typeface="Arial"/>
                        </a:rPr>
                        <a:t> </a:t>
                      </a:r>
                      <a:r>
                        <a:rPr lang="en-IN" sz="1600" b="1" strike="noStrike" spc="-7">
                          <a:solidFill>
                            <a:srgbClr val="FFFFFF"/>
                          </a:solidFill>
                          <a:latin typeface="Arial"/>
                        </a:rPr>
                        <a:t>or</a:t>
                      </a:r>
                      <a:r>
                        <a:rPr lang="en-IN" sz="1600" b="1" strike="noStrike" spc="-35">
                          <a:solidFill>
                            <a:srgbClr val="FFFFFF"/>
                          </a:solidFill>
                          <a:latin typeface="Arial"/>
                        </a:rPr>
                        <a:t> </a:t>
                      </a:r>
                      <a:r>
                        <a:rPr lang="en-IN" sz="1600" b="1" strike="noStrike" spc="-7">
                          <a:solidFill>
                            <a:srgbClr val="FFFFFF"/>
                          </a:solidFill>
                          <a:latin typeface="Arial"/>
                        </a:rPr>
                        <a:t>Risks</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gn="ctr">
                        <a:lnSpc>
                          <a:spcPts val="1895"/>
                        </a:lnSpc>
                      </a:pPr>
                      <a:r>
                        <a:rPr lang="en-IN" sz="1600" b="1" strike="noStrike" spc="-1">
                          <a:solidFill>
                            <a:srgbClr val="FFFFFF"/>
                          </a:solidFill>
                          <a:latin typeface="Arial"/>
                        </a:rPr>
                        <a:t>Mitigation</a:t>
                      </a:r>
                      <a:endParaRPr lang="en-IN" sz="1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689120">
                <a:tc>
                  <a:txBody>
                    <a:bodyPr>
                      <a:spAutoFit/>
                    </a:bodyPr>
                    <a:p>
                      <a:pPr>
                        <a:lnSpc>
                          <a:spcPct val="100000"/>
                        </a:lnSpc>
                      </a:pPr>
                      <a:endParaRPr lang="en-IN" sz="1800" b="0" strike="noStrike" spc="-1">
                        <a:latin typeface="Arial"/>
                      </a:endParaRPr>
                    </a:p>
                    <a:p>
                      <a:pPr>
                        <a:lnSpc>
                          <a:spcPct val="100000"/>
                        </a:lnSpc>
                        <a:spcBef>
                          <a:spcPts val="40"/>
                        </a:spcBef>
                      </a:pPr>
                      <a:endParaRPr lang="en-IN" sz="1800" b="0" strike="noStrike" spc="-1">
                        <a:latin typeface="Arial"/>
                      </a:endParaRPr>
                    </a:p>
                    <a:p>
                      <a:pPr algn="r">
                        <a:lnSpc>
                          <a:spcPct val="100000"/>
                        </a:lnSpc>
                      </a:pPr>
                      <a:r>
                        <a:rPr lang="en-IN" sz="1600" b="0" strike="noStrike" spc="-7">
                          <a:solidFill>
                            <a:srgbClr val="000000"/>
                          </a:solidFill>
                          <a:latin typeface="Arial"/>
                        </a:rPr>
                        <a:t>2.</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spAutoFit/>
                    </a:bodyPr>
                    <a:p>
                      <a:pPr>
                        <a:lnSpc>
                          <a:spcPct val="100000"/>
                        </a:lnSpc>
                        <a:spcBef>
                          <a:spcPts val="10"/>
                        </a:spcBef>
                      </a:pPr>
                      <a:endParaRPr lang="en-IN" sz="1800" b="0" strike="noStrike" spc="-1">
                        <a:latin typeface="Arial"/>
                      </a:endParaRPr>
                    </a:p>
                    <a:p>
                      <a:pPr marL="66675" algn="just">
                        <a:lnSpc>
                          <a:spcPct val="102000"/>
                        </a:lnSpc>
                      </a:pPr>
                      <a:r>
                        <a:rPr lang="en-IN" sz="1600" b="0" strike="noStrike" spc="-7">
                          <a:solidFill>
                            <a:srgbClr val="000000"/>
                          </a:solidFill>
                          <a:latin typeface="Arial"/>
                        </a:rPr>
                        <a:t>During implementation phase, the </a:t>
                      </a:r>
                      <a:r>
                        <a:rPr lang="en-IN" sz="1600" b="0" strike="noStrike" spc="-1">
                          <a:solidFill>
                            <a:srgbClr val="000000"/>
                          </a:solidFill>
                          <a:latin typeface="Arial"/>
                        </a:rPr>
                        <a:t>scope </a:t>
                      </a:r>
                      <a:r>
                        <a:rPr lang="en-IN" sz="1600" b="0" strike="noStrike" spc="-7">
                          <a:solidFill>
                            <a:srgbClr val="000000"/>
                          </a:solidFill>
                          <a:latin typeface="Arial"/>
                        </a:rPr>
                        <a:t>of </a:t>
                      </a:r>
                      <a:r>
                        <a:rPr lang="en-IN" sz="1600" b="0" strike="noStrike" spc="-1">
                          <a:solidFill>
                            <a:srgbClr val="000000"/>
                          </a:solidFill>
                          <a:latin typeface="Arial"/>
                        </a:rPr>
                        <a:t> </a:t>
                      </a:r>
                      <a:r>
                        <a:rPr lang="en-IN" sz="1600" b="0" strike="noStrike" spc="-7">
                          <a:solidFill>
                            <a:srgbClr val="000000"/>
                          </a:solidFill>
                          <a:latin typeface="Arial"/>
                        </a:rPr>
                        <a:t>the project </a:t>
                      </a:r>
                      <a:r>
                        <a:rPr lang="en-IN" sz="1600" b="0" strike="noStrike" spc="-1">
                          <a:solidFill>
                            <a:srgbClr val="000000"/>
                          </a:solidFill>
                          <a:latin typeface="Arial"/>
                        </a:rPr>
                        <a:t>may </a:t>
                      </a:r>
                      <a:r>
                        <a:rPr lang="en-IN" sz="1600" b="0" strike="noStrike" spc="-7">
                          <a:solidFill>
                            <a:srgbClr val="000000"/>
                          </a:solidFill>
                          <a:latin typeface="Arial"/>
                        </a:rPr>
                        <a:t>get </a:t>
                      </a:r>
                      <a:r>
                        <a:rPr lang="en-IN" sz="1600" b="0" strike="noStrike" spc="-1">
                          <a:solidFill>
                            <a:srgbClr val="000000"/>
                          </a:solidFill>
                          <a:latin typeface="Arial"/>
                        </a:rPr>
                        <a:t>changed </a:t>
                      </a:r>
                      <a:r>
                        <a:rPr lang="en-IN" sz="1600" b="0" strike="noStrike" spc="-7">
                          <a:solidFill>
                            <a:srgbClr val="000000"/>
                          </a:solidFill>
                          <a:latin typeface="Arial"/>
                        </a:rPr>
                        <a:t>or extended. </a:t>
                      </a:r>
                      <a:r>
                        <a:rPr lang="en-IN" sz="1600" b="0" strike="noStrike" spc="-1">
                          <a:solidFill>
                            <a:srgbClr val="000000"/>
                          </a:solidFill>
                          <a:latin typeface="Arial"/>
                        </a:rPr>
                        <a:t> </a:t>
                      </a:r>
                      <a:r>
                        <a:rPr lang="en-IN" sz="1600" b="0" strike="noStrike" spc="-7">
                          <a:solidFill>
                            <a:srgbClr val="000000"/>
                          </a:solidFill>
                          <a:latin typeface="Arial"/>
                        </a:rPr>
                        <a:t>This </a:t>
                      </a:r>
                      <a:r>
                        <a:rPr lang="en-IN" sz="1600" b="0" strike="noStrike" spc="-1">
                          <a:solidFill>
                            <a:srgbClr val="000000"/>
                          </a:solidFill>
                          <a:latin typeface="Arial"/>
                        </a:rPr>
                        <a:t>may call </a:t>
                      </a:r>
                      <a:r>
                        <a:rPr lang="en-IN" sz="1600" b="0" strike="noStrike" spc="-7">
                          <a:solidFill>
                            <a:srgbClr val="000000"/>
                          </a:solidFill>
                          <a:latin typeface="Arial"/>
                        </a:rPr>
                        <a:t>for </a:t>
                      </a:r>
                      <a:r>
                        <a:rPr lang="en-IN" sz="1600" b="0" strike="noStrike" spc="-1">
                          <a:solidFill>
                            <a:srgbClr val="000000"/>
                          </a:solidFill>
                          <a:latin typeface="Arial"/>
                        </a:rPr>
                        <a:t>a re-estimation </a:t>
                      </a:r>
                      <a:r>
                        <a:rPr lang="en-IN" sz="1600" b="0" strike="noStrike" spc="-7">
                          <a:solidFill>
                            <a:srgbClr val="000000"/>
                          </a:solidFill>
                          <a:latin typeface="Arial"/>
                        </a:rPr>
                        <a:t>of </a:t>
                      </a:r>
                      <a:r>
                        <a:rPr lang="en-IN" sz="1600" b="0" strike="noStrike" spc="-12">
                          <a:solidFill>
                            <a:srgbClr val="000000"/>
                          </a:solidFill>
                          <a:latin typeface="Arial"/>
                        </a:rPr>
                        <a:t>efforts. </a:t>
                      </a:r>
                      <a:r>
                        <a:rPr lang="en-IN" sz="1600" b="0" strike="noStrike" spc="-7">
                          <a:solidFill>
                            <a:srgbClr val="000000"/>
                          </a:solidFill>
                          <a:latin typeface="Arial"/>
                        </a:rPr>
                        <a:t> </a:t>
                      </a:r>
                      <a:r>
                        <a:rPr lang="en-IN" sz="1600" b="0" strike="noStrike" spc="-12">
                          <a:solidFill>
                            <a:srgbClr val="000000"/>
                          </a:solidFill>
                          <a:latin typeface="Arial"/>
                        </a:rPr>
                        <a:t>(Typically</a:t>
                      </a:r>
                      <a:r>
                        <a:rPr lang="en-IN" sz="1600" b="0" strike="noStrike" spc="-15">
                          <a:solidFill>
                            <a:srgbClr val="000000"/>
                          </a:solidFill>
                          <a:latin typeface="Arial"/>
                        </a:rPr>
                        <a:t> </a:t>
                      </a:r>
                      <a:r>
                        <a:rPr lang="en-IN" sz="1600" b="0" strike="noStrike" spc="-7">
                          <a:solidFill>
                            <a:srgbClr val="000000"/>
                          </a:solidFill>
                          <a:latin typeface="Arial"/>
                        </a:rPr>
                        <a:t>anywhere</a:t>
                      </a:r>
                      <a:r>
                        <a:rPr lang="en-IN" sz="1600" b="0" strike="noStrike" spc="-15">
                          <a:solidFill>
                            <a:srgbClr val="000000"/>
                          </a:solidFill>
                          <a:latin typeface="Arial"/>
                        </a:rPr>
                        <a:t> </a:t>
                      </a:r>
                      <a:r>
                        <a:rPr lang="en-IN" sz="1600" b="0" strike="noStrike" spc="-7">
                          <a:solidFill>
                            <a:srgbClr val="000000"/>
                          </a:solidFill>
                          <a:latin typeface="Arial"/>
                        </a:rPr>
                        <a:t>between</a:t>
                      </a:r>
                      <a:r>
                        <a:rPr lang="en-IN" sz="1600" b="0" strike="noStrike" spc="-12">
                          <a:solidFill>
                            <a:srgbClr val="000000"/>
                          </a:solidFill>
                          <a:latin typeface="Arial"/>
                        </a:rPr>
                        <a:t> </a:t>
                      </a:r>
                      <a:r>
                        <a:rPr lang="en-IN" sz="1600" b="0" strike="noStrike" spc="-7">
                          <a:solidFill>
                            <a:srgbClr val="000000"/>
                          </a:solidFill>
                          <a:latin typeface="Arial"/>
                        </a:rPr>
                        <a:t>15%</a:t>
                      </a:r>
                      <a:r>
                        <a:rPr lang="en-IN" sz="1600" b="0" strike="noStrike" spc="-15">
                          <a:solidFill>
                            <a:srgbClr val="000000"/>
                          </a:solidFill>
                          <a:latin typeface="Arial"/>
                        </a:rPr>
                        <a:t> </a:t>
                      </a:r>
                      <a:r>
                        <a:rPr lang="en-IN" sz="1600" b="0" strike="noStrike" spc="-7">
                          <a:solidFill>
                            <a:srgbClr val="000000"/>
                          </a:solidFill>
                          <a:latin typeface="Arial"/>
                        </a:rPr>
                        <a:t>to</a:t>
                      </a:r>
                      <a:r>
                        <a:rPr lang="en-IN" sz="1600" b="0" strike="noStrike" spc="-12">
                          <a:solidFill>
                            <a:srgbClr val="000000"/>
                          </a:solidFill>
                          <a:latin typeface="Arial"/>
                        </a:rPr>
                        <a:t> </a:t>
                      </a:r>
                      <a:r>
                        <a:rPr lang="en-IN" sz="1600" b="0" strike="noStrike" spc="-7">
                          <a:solidFill>
                            <a:srgbClr val="000000"/>
                          </a:solidFill>
                          <a:latin typeface="Arial"/>
                        </a:rPr>
                        <a:t>20%)</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spAutoFit/>
                    </a:bodyPr>
                    <a:p>
                      <a:pPr>
                        <a:lnSpc>
                          <a:spcPct val="100000"/>
                        </a:lnSpc>
                        <a:spcBef>
                          <a:spcPts val="45"/>
                        </a:spcBef>
                      </a:pPr>
                      <a:endParaRPr lang="en-IN" sz="1800" b="0" strike="noStrike" spc="-1">
                        <a:latin typeface="Arial"/>
                      </a:endParaRPr>
                    </a:p>
                    <a:p>
                      <a:pPr marL="66675">
                        <a:lnSpc>
                          <a:spcPct val="148000"/>
                        </a:lnSpc>
                      </a:pPr>
                      <a:r>
                        <a:rPr lang="en-IN" sz="1600" b="0" strike="noStrike" spc="-7">
                          <a:solidFill>
                            <a:srgbClr val="000000"/>
                          </a:solidFill>
                          <a:latin typeface="Arial"/>
                        </a:rPr>
                        <a:t>The</a:t>
                      </a:r>
                      <a:r>
                        <a:rPr lang="en-IN" sz="1600" b="0" strike="noStrike" spc="265">
                          <a:solidFill>
                            <a:srgbClr val="000000"/>
                          </a:solidFill>
                          <a:latin typeface="Arial"/>
                        </a:rPr>
                        <a:t> </a:t>
                      </a:r>
                      <a:r>
                        <a:rPr lang="en-IN" sz="1600" b="0" strike="noStrike" spc="-7">
                          <a:solidFill>
                            <a:srgbClr val="000000"/>
                          </a:solidFill>
                          <a:latin typeface="Arial"/>
                        </a:rPr>
                        <a:t>quotation</a:t>
                      </a:r>
                      <a:r>
                        <a:rPr lang="en-IN" sz="1600" b="0" strike="noStrike" spc="270">
                          <a:solidFill>
                            <a:srgbClr val="000000"/>
                          </a:solidFill>
                          <a:latin typeface="Arial"/>
                        </a:rPr>
                        <a:t> </a:t>
                      </a:r>
                      <a:r>
                        <a:rPr lang="en-IN" sz="1600" b="0" strike="noStrike" spc="-1">
                          <a:solidFill>
                            <a:srgbClr val="000000"/>
                          </a:solidFill>
                          <a:latin typeface="Arial"/>
                        </a:rPr>
                        <a:t>shall</a:t>
                      </a:r>
                      <a:r>
                        <a:rPr lang="en-IN" sz="1600" b="0" strike="noStrike" spc="265">
                          <a:solidFill>
                            <a:srgbClr val="000000"/>
                          </a:solidFill>
                          <a:latin typeface="Arial"/>
                        </a:rPr>
                        <a:t> </a:t>
                      </a:r>
                      <a:r>
                        <a:rPr lang="en-IN" sz="1600" b="0" strike="noStrike" spc="-7">
                          <a:solidFill>
                            <a:srgbClr val="000000"/>
                          </a:solidFill>
                          <a:latin typeface="Arial"/>
                        </a:rPr>
                        <a:t>be</a:t>
                      </a:r>
                      <a:r>
                        <a:rPr lang="en-IN" sz="1600" b="0" strike="noStrike" spc="270">
                          <a:solidFill>
                            <a:srgbClr val="000000"/>
                          </a:solidFill>
                          <a:latin typeface="Arial"/>
                        </a:rPr>
                        <a:t> </a:t>
                      </a:r>
                      <a:r>
                        <a:rPr lang="en-IN" sz="1600" b="0" strike="noStrike" spc="-1">
                          <a:solidFill>
                            <a:srgbClr val="000000"/>
                          </a:solidFill>
                          <a:latin typeface="Arial"/>
                        </a:rPr>
                        <a:t>revised</a:t>
                      </a:r>
                      <a:r>
                        <a:rPr lang="en-IN" sz="1600" b="0" strike="noStrike" spc="270">
                          <a:solidFill>
                            <a:srgbClr val="000000"/>
                          </a:solidFill>
                          <a:latin typeface="Arial"/>
                        </a:rPr>
                        <a:t> </a:t>
                      </a:r>
                      <a:r>
                        <a:rPr lang="en-IN" sz="1600" b="0" strike="noStrike" spc="-7">
                          <a:solidFill>
                            <a:srgbClr val="000000"/>
                          </a:solidFill>
                          <a:latin typeface="Arial"/>
                        </a:rPr>
                        <a:t>accordingly </a:t>
                      </a:r>
                      <a:r>
                        <a:rPr lang="en-IN" sz="1600" b="0" strike="noStrike" spc="-432">
                          <a:solidFill>
                            <a:srgbClr val="000000"/>
                          </a:solidFill>
                          <a:latin typeface="Arial"/>
                        </a:rPr>
                        <a:t> </a:t>
                      </a:r>
                      <a:r>
                        <a:rPr lang="en-IN" sz="1600" b="0" strike="noStrike" spc="-7">
                          <a:solidFill>
                            <a:srgbClr val="000000"/>
                          </a:solidFill>
                          <a:latin typeface="Arial"/>
                        </a:rPr>
                        <a:t>with</a:t>
                      </a:r>
                      <a:r>
                        <a:rPr lang="en-IN" sz="1600" b="0" strike="noStrike" spc="-12">
                          <a:solidFill>
                            <a:srgbClr val="000000"/>
                          </a:solidFill>
                          <a:latin typeface="Arial"/>
                        </a:rPr>
                        <a:t> </a:t>
                      </a:r>
                      <a:r>
                        <a:rPr lang="en-IN" sz="1600" b="0" strike="noStrike" spc="-1">
                          <a:solidFill>
                            <a:srgbClr val="000000"/>
                          </a:solidFill>
                          <a:latin typeface="Arial"/>
                        </a:rPr>
                        <a:t>mutual</a:t>
                      </a:r>
                      <a:r>
                        <a:rPr lang="en-IN" sz="1600" b="0" strike="noStrike" spc="-7">
                          <a:solidFill>
                            <a:srgbClr val="000000"/>
                          </a:solidFill>
                          <a:latin typeface="Arial"/>
                        </a:rPr>
                        <a:t> </a:t>
                      </a:r>
                      <a:r>
                        <a:rPr lang="en-IN" sz="1600" b="0" strike="noStrike" spc="-1">
                          <a:solidFill>
                            <a:srgbClr val="000000"/>
                          </a:solidFill>
                          <a:latin typeface="Arial"/>
                        </a:rPr>
                        <a:t>consent.</a:t>
                      </a:r>
                      <a:endParaRPr lang="en-IN" sz="16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301480" y="2328120"/>
            <a:ext cx="453132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nSpc>
                <a:spcPct val="100000"/>
              </a:lnSpc>
              <a:spcBef>
                <a:spcPts val="100"/>
              </a:spcBef>
            </a:pPr>
            <a:r>
              <a:rPr lang="en-US" sz="6000" b="1" strike="noStrike" spc="-15">
                <a:solidFill>
                  <a:srgbClr val="391A62"/>
                </a:solidFill>
                <a:latin typeface="Arial"/>
              </a:rPr>
              <a:t>THANK</a:t>
            </a:r>
            <a:r>
              <a:rPr lang="en-US" sz="6000" b="1" strike="noStrike" spc="-205">
                <a:solidFill>
                  <a:srgbClr val="391A62"/>
                </a:solidFill>
                <a:latin typeface="Arial"/>
              </a:rPr>
              <a:t> </a:t>
            </a:r>
            <a:r>
              <a:rPr lang="en-US" sz="6000" b="1" strike="noStrike" spc="-12">
                <a:solidFill>
                  <a:srgbClr val="391A62"/>
                </a:solidFill>
                <a:latin typeface="Arial"/>
              </a:rPr>
              <a:t>YOU</a:t>
            </a:r>
            <a:endParaRPr lang="en-IN" sz="6000" b="0" strike="noStrike" spc="-1">
              <a:latin typeface="Arial"/>
            </a:endParaRPr>
          </a:p>
        </p:txBody>
      </p:sp>
      <p:pic>
        <p:nvPicPr>
          <p:cNvPr id="195" name="object 3"/>
          <p:cNvPicPr/>
          <p:nvPr/>
        </p:nvPicPr>
        <p:blipFill>
          <a:blip r:embed="rId1"/>
          <a:stretch>
            <a:fillRect/>
          </a:stretch>
        </p:blipFill>
        <p:spPr>
          <a:xfrm>
            <a:off x="0" y="0"/>
            <a:ext cx="9143280" cy="227880"/>
          </a:xfrm>
          <a:prstGeom prst="rect">
            <a:avLst/>
          </a:prstGeom>
          <a:ln>
            <a:noFill/>
          </a:ln>
        </p:spPr>
      </p:pic>
      <p:pic>
        <p:nvPicPr>
          <p:cNvPr id="196" name="object 4"/>
          <p:cNvPicPr/>
          <p:nvPr/>
        </p:nvPicPr>
        <p:blipFill>
          <a:blip r:embed="rId2"/>
          <a:stretch>
            <a:fillRect/>
          </a:stretch>
        </p:blipFill>
        <p:spPr>
          <a:xfrm>
            <a:off x="2362320" y="358920"/>
            <a:ext cx="4342680" cy="1088280"/>
          </a:xfrm>
          <a:prstGeom prst="rect">
            <a:avLst/>
          </a:prstGeom>
          <a:ln>
            <a:noFill/>
          </a:ln>
        </p:spPr>
      </p:pic>
      <p:grpSp>
        <p:nvGrpSpPr>
          <p:cNvPr id="197" name="Group 2"/>
          <p:cNvGrpSpPr/>
          <p:nvPr/>
        </p:nvGrpSpPr>
        <p:grpSpPr>
          <a:xfrm>
            <a:off x="7751880" y="6584400"/>
            <a:ext cx="1141920" cy="151560"/>
            <a:chOff x="7751880" y="6584400"/>
            <a:chExt cx="1141920" cy="151560"/>
          </a:xfrm>
        </p:grpSpPr>
        <p:pic>
          <p:nvPicPr>
            <p:cNvPr id="198" name="object 6"/>
            <p:cNvPicPr/>
            <p:nvPr/>
          </p:nvPicPr>
          <p:blipFill>
            <a:blip r:embed="rId3"/>
            <a:stretch>
              <a:fillRect/>
            </a:stretch>
          </p:blipFill>
          <p:spPr>
            <a:xfrm>
              <a:off x="7751880" y="6584400"/>
              <a:ext cx="380160" cy="151560"/>
            </a:xfrm>
            <a:prstGeom prst="rect">
              <a:avLst/>
            </a:prstGeom>
            <a:ln>
              <a:noFill/>
            </a:ln>
          </p:spPr>
        </p:pic>
        <p:sp>
          <p:nvSpPr>
            <p:cNvPr id="199" name="CustomShape 3"/>
            <p:cNvSpPr/>
            <p:nvPr/>
          </p:nvSpPr>
          <p:spPr>
            <a:xfrm>
              <a:off x="7827840" y="6640560"/>
              <a:ext cx="227880" cy="360"/>
            </a:xfrm>
            <a:custGeom>
              <a:avLst/>
              <a:gdLst/>
              <a:ahLst/>
              <a:cxnLst/>
              <a:rect l="l" t="t" r="r" b="b"/>
              <a:pathLst>
                <a:path w="228600">
                  <a:moveTo>
                    <a:pt x="0" y="0"/>
                  </a:moveTo>
                  <a:lnTo>
                    <a:pt x="228599" y="0"/>
                  </a:lnTo>
                </a:path>
              </a:pathLst>
            </a:custGeom>
            <a:noFill/>
            <a:ln w="25560">
              <a:solidFill>
                <a:srgbClr val="9BBB59"/>
              </a:solidFill>
              <a:round/>
            </a:ln>
          </p:spPr>
          <p:style>
            <a:lnRef idx="0">
              <a:srgbClr val="FFFFFF"/>
            </a:lnRef>
            <a:fillRef idx="0">
              <a:srgbClr val="FFFFFF"/>
            </a:fillRef>
            <a:effectRef idx="0">
              <a:srgbClr val="FFFFFF"/>
            </a:effectRef>
            <a:fontRef idx="minor"/>
          </p:style>
        </p:sp>
        <p:pic>
          <p:nvPicPr>
            <p:cNvPr id="200" name="object 8"/>
            <p:cNvPicPr/>
            <p:nvPr/>
          </p:nvPicPr>
          <p:blipFill>
            <a:blip r:embed="rId3"/>
            <a:stretch>
              <a:fillRect/>
            </a:stretch>
          </p:blipFill>
          <p:spPr>
            <a:xfrm>
              <a:off x="8007480" y="6584400"/>
              <a:ext cx="380160" cy="151560"/>
            </a:xfrm>
            <a:prstGeom prst="rect">
              <a:avLst/>
            </a:prstGeom>
            <a:ln>
              <a:noFill/>
            </a:ln>
          </p:spPr>
        </p:pic>
        <p:sp>
          <p:nvSpPr>
            <p:cNvPr id="201" name="CustomShape 4"/>
            <p:cNvSpPr/>
            <p:nvPr/>
          </p:nvSpPr>
          <p:spPr>
            <a:xfrm>
              <a:off x="8083440" y="6640560"/>
              <a:ext cx="227880" cy="360"/>
            </a:xfrm>
            <a:custGeom>
              <a:avLst/>
              <a:gdLst/>
              <a:ahLst/>
              <a:cxnLst/>
              <a:rect l="l" t="t" r="r" b="b"/>
              <a:pathLst>
                <a:path w="228600">
                  <a:moveTo>
                    <a:pt x="0" y="0"/>
                  </a:moveTo>
                  <a:lnTo>
                    <a:pt x="228599" y="0"/>
                  </a:lnTo>
                </a:path>
              </a:pathLst>
            </a:custGeom>
            <a:noFill/>
            <a:ln w="25560">
              <a:solidFill>
                <a:srgbClr val="F69646"/>
              </a:solidFill>
              <a:round/>
            </a:ln>
          </p:spPr>
          <p:style>
            <a:lnRef idx="0">
              <a:srgbClr val="FFFFFF"/>
            </a:lnRef>
            <a:fillRef idx="0">
              <a:srgbClr val="FFFFFF"/>
            </a:fillRef>
            <a:effectRef idx="0">
              <a:srgbClr val="FFFFFF"/>
            </a:effectRef>
            <a:fontRef idx="minor"/>
          </p:style>
        </p:sp>
        <p:pic>
          <p:nvPicPr>
            <p:cNvPr id="202" name="object 10"/>
            <p:cNvPicPr/>
            <p:nvPr/>
          </p:nvPicPr>
          <p:blipFill>
            <a:blip r:embed="rId3"/>
            <a:stretch>
              <a:fillRect/>
            </a:stretch>
          </p:blipFill>
          <p:spPr>
            <a:xfrm>
              <a:off x="8250120" y="6584400"/>
              <a:ext cx="380160" cy="151560"/>
            </a:xfrm>
            <a:prstGeom prst="rect">
              <a:avLst/>
            </a:prstGeom>
            <a:ln>
              <a:noFill/>
            </a:ln>
          </p:spPr>
        </p:pic>
        <p:sp>
          <p:nvSpPr>
            <p:cNvPr id="203" name="CustomShape 5"/>
            <p:cNvSpPr/>
            <p:nvPr/>
          </p:nvSpPr>
          <p:spPr>
            <a:xfrm>
              <a:off x="8326440" y="6640560"/>
              <a:ext cx="227880" cy="360"/>
            </a:xfrm>
            <a:custGeom>
              <a:avLst/>
              <a:gdLst/>
              <a:ahLst/>
              <a:cxnLst/>
              <a:rect l="l" t="t" r="r" b="b"/>
              <a:pathLst>
                <a:path w="228600">
                  <a:moveTo>
                    <a:pt x="0" y="0"/>
                  </a:moveTo>
                  <a:lnTo>
                    <a:pt x="228599" y="0"/>
                  </a:lnTo>
                </a:path>
              </a:pathLst>
            </a:custGeom>
            <a:noFill/>
            <a:ln w="25560">
              <a:solidFill>
                <a:srgbClr val="C0504D"/>
              </a:solidFill>
              <a:round/>
            </a:ln>
          </p:spPr>
          <p:style>
            <a:lnRef idx="0">
              <a:srgbClr val="FFFFFF"/>
            </a:lnRef>
            <a:fillRef idx="0">
              <a:srgbClr val="FFFFFF"/>
            </a:fillRef>
            <a:effectRef idx="0">
              <a:srgbClr val="FFFFFF"/>
            </a:effectRef>
            <a:fontRef idx="minor"/>
          </p:style>
        </p:sp>
        <p:pic>
          <p:nvPicPr>
            <p:cNvPr id="204" name="object 12"/>
            <p:cNvPicPr/>
            <p:nvPr/>
          </p:nvPicPr>
          <p:blipFill>
            <a:blip r:embed="rId3"/>
            <a:stretch>
              <a:fillRect/>
            </a:stretch>
          </p:blipFill>
          <p:spPr>
            <a:xfrm>
              <a:off x="8513640" y="6584400"/>
              <a:ext cx="380160" cy="151560"/>
            </a:xfrm>
            <a:prstGeom prst="rect">
              <a:avLst/>
            </a:prstGeom>
            <a:ln>
              <a:noFill/>
            </a:ln>
          </p:spPr>
        </p:pic>
        <p:sp>
          <p:nvSpPr>
            <p:cNvPr id="205" name="CustomShape 6"/>
            <p:cNvSpPr/>
            <p:nvPr/>
          </p:nvSpPr>
          <p:spPr>
            <a:xfrm>
              <a:off x="8589960" y="6640560"/>
              <a:ext cx="227880" cy="360"/>
            </a:xfrm>
            <a:custGeom>
              <a:avLst/>
              <a:gdLst/>
              <a:ahLst/>
              <a:cxnLst/>
              <a:rect l="l" t="t" r="r" b="b"/>
              <a:pathLst>
                <a:path w="228600">
                  <a:moveTo>
                    <a:pt x="0" y="0"/>
                  </a:moveTo>
                  <a:lnTo>
                    <a:pt x="228599" y="0"/>
                  </a:lnTo>
                </a:path>
              </a:pathLst>
            </a:custGeom>
            <a:noFill/>
            <a:ln w="25560">
              <a:solidFill>
                <a:srgbClr val="8064A2"/>
              </a:solidFill>
              <a:round/>
            </a:ln>
          </p:spPr>
          <p:style>
            <a:lnRef idx="0">
              <a:srgbClr val="FFFFFF"/>
            </a:lnRef>
            <a:fillRef idx="0">
              <a:srgbClr val="FFFFFF"/>
            </a:fillRef>
            <a:effectRef idx="0">
              <a:srgbClr val="FFFFFF"/>
            </a:effectRef>
            <a:fontRef idx="minor"/>
          </p:style>
        </p:sp>
      </p:grpSp>
      <p:sp>
        <p:nvSpPr>
          <p:cNvPr id="206" name="CustomShape 7"/>
          <p:cNvSpPr/>
          <p:nvPr/>
        </p:nvSpPr>
        <p:spPr>
          <a:xfrm>
            <a:off x="804960" y="4147200"/>
            <a:ext cx="6170760" cy="190440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360170" algn="ctr">
              <a:lnSpc>
                <a:spcPct val="100000"/>
              </a:lnSpc>
              <a:spcBef>
                <a:spcPts val="100"/>
              </a:spcBef>
            </a:pPr>
            <a:r>
              <a:rPr lang="en-US" sz="1400" b="0" strike="noStrike" spc="-7">
                <a:solidFill>
                  <a:srgbClr val="17375E"/>
                </a:solidFill>
                <a:latin typeface="Arial"/>
                <a:ea typeface="DejaVu Sans" panose="020B0606030804020204"/>
              </a:rPr>
              <a:t>Thank</a:t>
            </a:r>
            <a:r>
              <a:rPr lang="en-US" sz="1400" b="0" strike="noStrike" spc="-15">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you</a:t>
            </a:r>
            <a:r>
              <a:rPr lang="en-US" sz="1400" b="0" strike="noStrike" spc="-12">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very</a:t>
            </a:r>
            <a:r>
              <a:rPr lang="en-US" sz="1400" b="0" strike="noStrike" spc="-15">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much</a:t>
            </a:r>
            <a:r>
              <a:rPr lang="en-US" sz="1400" b="0" strike="noStrike" spc="-12">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for</a:t>
            </a:r>
            <a:r>
              <a:rPr lang="en-US" sz="1400" b="0" strike="noStrike" spc="-15">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your</a:t>
            </a:r>
            <a:r>
              <a:rPr lang="en-US" sz="1400" b="0" strike="noStrike" spc="-12">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interest</a:t>
            </a:r>
            <a:r>
              <a:rPr lang="en-US" sz="1400" b="0" strike="noStrike" spc="-15">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in</a:t>
            </a:r>
            <a:r>
              <a:rPr lang="en-US" sz="1400" b="0" strike="noStrike" spc="7">
                <a:solidFill>
                  <a:srgbClr val="17375E"/>
                </a:solidFill>
                <a:latin typeface="Arial"/>
                <a:ea typeface="DejaVu Sans" panose="020B0606030804020204"/>
              </a:rPr>
              <a:t> </a:t>
            </a:r>
            <a:r>
              <a:rPr lang="en-US" sz="1600" b="1" i="1" strike="noStrike" spc="-7">
                <a:solidFill>
                  <a:srgbClr val="17375E"/>
                </a:solidFill>
                <a:latin typeface="Arial"/>
                <a:ea typeface="DejaVu Sans" panose="020B0606030804020204"/>
              </a:rPr>
              <a:t>Zumi</a:t>
            </a:r>
            <a:r>
              <a:rPr lang="en-US" sz="1600" b="1" i="1" strike="noStrike" spc="-15">
                <a:solidFill>
                  <a:srgbClr val="17375E"/>
                </a:solidFill>
                <a:latin typeface="Arial"/>
                <a:ea typeface="DejaVu Sans" panose="020B0606030804020204"/>
              </a:rPr>
              <a:t> </a:t>
            </a:r>
            <a:r>
              <a:rPr lang="en-US" sz="1600" b="1" i="1" strike="noStrike" spc="-7">
                <a:solidFill>
                  <a:srgbClr val="17375E"/>
                </a:solidFill>
                <a:latin typeface="Arial"/>
                <a:ea typeface="DejaVu Sans" panose="020B0606030804020204"/>
              </a:rPr>
              <a:t>Solutions</a:t>
            </a:r>
            <a:endParaRPr lang="en-IN" sz="1600" b="0" strike="noStrike" spc="-1">
              <a:latin typeface="Arial"/>
            </a:endParaRPr>
          </a:p>
          <a:p>
            <a:pPr marL="1357630" algn="ctr">
              <a:lnSpc>
                <a:spcPct val="100000"/>
              </a:lnSpc>
              <a:spcBef>
                <a:spcPts val="35"/>
              </a:spcBef>
            </a:pPr>
            <a:r>
              <a:rPr lang="en-US" sz="1400" b="0" strike="noStrike" spc="-7">
                <a:solidFill>
                  <a:srgbClr val="17375E"/>
                </a:solidFill>
                <a:latin typeface="Arial"/>
                <a:ea typeface="DejaVu Sans" panose="020B0606030804020204"/>
              </a:rPr>
              <a:t>Please</a:t>
            </a:r>
            <a:r>
              <a:rPr lang="en-US" sz="1400" b="0" strike="noStrike" spc="-15">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feel</a:t>
            </a:r>
            <a:r>
              <a:rPr lang="en-US" sz="1400" b="0" strike="noStrike" spc="-12">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free</a:t>
            </a:r>
            <a:r>
              <a:rPr lang="en-US" sz="1400" b="0" strike="noStrike" spc="-15">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to</a:t>
            </a:r>
            <a:r>
              <a:rPr lang="en-US" sz="1400" b="0" strike="noStrike" spc="-12">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Contact</a:t>
            </a:r>
            <a:r>
              <a:rPr lang="en-US" sz="1400" b="0" strike="noStrike" spc="-15">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us</a:t>
            </a:r>
            <a:r>
              <a:rPr lang="en-US" sz="1400" b="0" strike="noStrike" spc="-12">
                <a:solidFill>
                  <a:srgbClr val="17375E"/>
                </a:solidFill>
                <a:latin typeface="Arial"/>
                <a:ea typeface="DejaVu Sans" panose="020B0606030804020204"/>
              </a:rPr>
              <a:t> </a:t>
            </a:r>
            <a:r>
              <a:rPr lang="en-US" sz="1400" b="0" strike="noStrike" spc="-7">
                <a:solidFill>
                  <a:srgbClr val="17375E"/>
                </a:solidFill>
                <a:latin typeface="Arial"/>
                <a:ea typeface="DejaVu Sans" panose="020B0606030804020204"/>
              </a:rPr>
              <a:t>for</a:t>
            </a:r>
            <a:r>
              <a:rPr lang="en-US" sz="1400" b="0" strike="noStrike" spc="-12">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your</a:t>
            </a:r>
            <a:r>
              <a:rPr lang="en-US" sz="1400" b="0" strike="noStrike" spc="-15">
                <a:solidFill>
                  <a:srgbClr val="17375E"/>
                </a:solidFill>
                <a:latin typeface="Arial"/>
                <a:ea typeface="DejaVu Sans" panose="020B0606030804020204"/>
              </a:rPr>
              <a:t> </a:t>
            </a:r>
            <a:r>
              <a:rPr lang="en-US" sz="1400" b="0" strike="noStrike" spc="-1">
                <a:solidFill>
                  <a:srgbClr val="17375E"/>
                </a:solidFill>
                <a:latin typeface="Arial"/>
                <a:ea typeface="DejaVu Sans" panose="020B0606030804020204"/>
              </a:rPr>
              <a:t>requirements</a:t>
            </a:r>
            <a:endParaRPr lang="en-IN" sz="1400" b="0" strike="noStrike" spc="-1">
              <a:latin typeface="Arial"/>
            </a:endParaRPr>
          </a:p>
          <a:p>
            <a:pPr marL="1357630">
              <a:lnSpc>
                <a:spcPct val="100000"/>
              </a:lnSpc>
            </a:pPr>
            <a:endParaRPr lang="en-IN" sz="1400" b="0" strike="noStrike" spc="-1">
              <a:latin typeface="Arial"/>
            </a:endParaRPr>
          </a:p>
          <a:p>
            <a:pPr marL="1357630">
              <a:lnSpc>
                <a:spcPct val="100000"/>
              </a:lnSpc>
              <a:spcBef>
                <a:spcPts val="40"/>
              </a:spcBef>
            </a:pPr>
            <a:endParaRPr lang="en-IN" sz="1400" b="0" strike="noStrike" spc="-1">
              <a:latin typeface="Arial"/>
            </a:endParaRPr>
          </a:p>
          <a:p>
            <a:pPr marL="88900">
              <a:lnSpc>
                <a:spcPts val="1670"/>
              </a:lnSpc>
            </a:pPr>
            <a:r>
              <a:rPr lang="en-US" sz="1400" b="1" strike="noStrike" spc="-7">
                <a:solidFill>
                  <a:srgbClr val="000000"/>
                </a:solidFill>
                <a:latin typeface="Arial"/>
                <a:ea typeface="DejaVu Sans" panose="020B0606030804020204"/>
              </a:rPr>
              <a:t>Zumi</a:t>
            </a:r>
            <a:r>
              <a:rPr lang="en-US" sz="1400" b="1" strike="noStrike" spc="-26">
                <a:solidFill>
                  <a:srgbClr val="000000"/>
                </a:solidFill>
                <a:latin typeface="Arial"/>
                <a:ea typeface="DejaVu Sans" panose="020B0606030804020204"/>
              </a:rPr>
              <a:t> </a:t>
            </a:r>
            <a:r>
              <a:rPr lang="en-US" sz="1400" b="1" strike="noStrike" spc="-7">
                <a:solidFill>
                  <a:srgbClr val="000000"/>
                </a:solidFill>
                <a:latin typeface="Arial"/>
                <a:ea typeface="DejaVu Sans" panose="020B0606030804020204"/>
              </a:rPr>
              <a:t>Solutions</a:t>
            </a:r>
            <a:r>
              <a:rPr lang="en-US" sz="1400" b="1" strike="noStrike" spc="-21">
                <a:solidFill>
                  <a:srgbClr val="000000"/>
                </a:solidFill>
                <a:latin typeface="Arial"/>
                <a:ea typeface="DejaVu Sans" panose="020B0606030804020204"/>
              </a:rPr>
              <a:t> </a:t>
            </a:r>
            <a:r>
              <a:rPr lang="en-US" sz="1400" b="1" strike="noStrike" spc="-1">
                <a:solidFill>
                  <a:srgbClr val="000000"/>
                </a:solidFill>
                <a:latin typeface="Arial"/>
                <a:ea typeface="DejaVu Sans" panose="020B0606030804020204"/>
              </a:rPr>
              <a:t>(P)</a:t>
            </a:r>
            <a:r>
              <a:rPr lang="en-US" sz="1400" b="1" strike="noStrike" spc="-26">
                <a:solidFill>
                  <a:srgbClr val="000000"/>
                </a:solidFill>
                <a:latin typeface="Arial"/>
                <a:ea typeface="DejaVu Sans" panose="020B0606030804020204"/>
              </a:rPr>
              <a:t> </a:t>
            </a:r>
            <a:r>
              <a:rPr lang="en-US" sz="1400" b="1" strike="noStrike" spc="-1">
                <a:solidFill>
                  <a:srgbClr val="000000"/>
                </a:solidFill>
                <a:latin typeface="Arial"/>
                <a:ea typeface="DejaVu Sans" panose="020B0606030804020204"/>
              </a:rPr>
              <a:t>L</a:t>
            </a:r>
            <a:r>
              <a:rPr lang="en-US" sz="1400" b="1" strike="noStrike" spc="-46">
                <a:solidFill>
                  <a:srgbClr val="000000"/>
                </a:solidFill>
                <a:latin typeface="Arial"/>
                <a:ea typeface="DejaVu Sans" panose="020B0606030804020204"/>
              </a:rPr>
              <a:t> </a:t>
            </a:r>
            <a:r>
              <a:rPr lang="en-US" sz="1400" b="1" strike="noStrike" spc="-1">
                <a:solidFill>
                  <a:srgbClr val="000000"/>
                </a:solidFill>
                <a:latin typeface="Arial"/>
                <a:ea typeface="DejaVu Sans" panose="020B0606030804020204"/>
              </a:rPr>
              <a:t>td.</a:t>
            </a:r>
            <a:endParaRPr lang="en-IN" sz="1400" b="0" strike="noStrike" spc="-1">
              <a:latin typeface="Arial"/>
            </a:endParaRPr>
          </a:p>
          <a:p>
            <a:pPr marL="88900">
              <a:lnSpc>
                <a:spcPts val="1430"/>
              </a:lnSpc>
              <a:spcBef>
                <a:spcPts val="45"/>
              </a:spcBef>
            </a:pPr>
            <a:r>
              <a:rPr lang="en-US" sz="1200" b="0" strike="noStrike" spc="-7">
                <a:solidFill>
                  <a:srgbClr val="000000"/>
                </a:solidFill>
                <a:latin typeface="Arial"/>
                <a:ea typeface="DejaVu Sans" panose="020B0606030804020204"/>
              </a:rPr>
              <a:t>#956, </a:t>
            </a:r>
            <a:r>
              <a:rPr lang="en-US" sz="1200" b="0" strike="noStrike" spc="-1">
                <a:solidFill>
                  <a:srgbClr val="000000"/>
                </a:solidFill>
                <a:latin typeface="Arial"/>
                <a:ea typeface="DejaVu Sans" panose="020B0606030804020204"/>
              </a:rPr>
              <a:t>3</a:t>
            </a:r>
            <a:r>
              <a:rPr lang="en-US" sz="1200" b="0" strike="noStrike" spc="-1" baseline="31000">
                <a:solidFill>
                  <a:srgbClr val="000000"/>
                </a:solidFill>
                <a:latin typeface="Arial"/>
                <a:ea typeface="DejaVu Sans" panose="020B0606030804020204"/>
              </a:rPr>
              <a:t>rd </a:t>
            </a:r>
            <a:r>
              <a:rPr lang="en-US" sz="1200" b="0" strike="noStrike" spc="-15">
                <a:solidFill>
                  <a:srgbClr val="000000"/>
                </a:solidFill>
                <a:latin typeface="Arial"/>
                <a:ea typeface="DejaVu Sans" panose="020B0606030804020204"/>
              </a:rPr>
              <a:t>Floor, </a:t>
            </a:r>
            <a:r>
              <a:rPr lang="en-US" sz="1200" b="0" strike="noStrike" spc="-7">
                <a:solidFill>
                  <a:srgbClr val="000000"/>
                </a:solidFill>
                <a:latin typeface="Arial"/>
                <a:ea typeface="DejaVu Sans" panose="020B0606030804020204"/>
              </a:rPr>
              <a:t>NS Plaza, </a:t>
            </a:r>
            <a:r>
              <a:rPr lang="en-US" sz="1200" b="0" strike="noStrike" spc="-1">
                <a:solidFill>
                  <a:srgbClr val="000000"/>
                </a:solidFill>
                <a:latin typeface="Arial"/>
                <a:ea typeface="DejaVu Sans" panose="020B0606030804020204"/>
              </a:rPr>
              <a:t>16</a:t>
            </a:r>
            <a:r>
              <a:rPr lang="en-US" sz="1200" b="0" strike="noStrike" spc="-1" baseline="31000">
                <a:solidFill>
                  <a:srgbClr val="000000"/>
                </a:solidFill>
                <a:latin typeface="Arial"/>
                <a:ea typeface="DejaVu Sans" panose="020B0606030804020204"/>
              </a:rPr>
              <a:t>th</a:t>
            </a:r>
            <a:r>
              <a:rPr lang="en-US" sz="1200" b="0" strike="noStrike" spc="1" baseline="31000">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Main </a:t>
            </a:r>
            <a:r>
              <a:rPr lang="en-US" sz="1200" b="0" strike="noStrike" spc="-7">
                <a:solidFill>
                  <a:srgbClr val="000000"/>
                </a:solidFill>
                <a:latin typeface="Arial"/>
                <a:ea typeface="DejaVu Sans" panose="020B0606030804020204"/>
              </a:rPr>
              <a:t>Rd, </a:t>
            </a:r>
            <a:r>
              <a:rPr lang="en-US" sz="1200" b="0" strike="noStrike" spc="-321">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BTM</a:t>
            </a:r>
            <a:r>
              <a:rPr lang="en-US" sz="1200" b="0" strike="noStrike" spc="-15">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2</a:t>
            </a:r>
            <a:r>
              <a:rPr lang="en-US" sz="1200" b="0" strike="noStrike" spc="-1" baseline="31000">
                <a:solidFill>
                  <a:srgbClr val="000000"/>
                </a:solidFill>
                <a:latin typeface="Arial"/>
                <a:ea typeface="DejaVu Sans" panose="020B0606030804020204"/>
              </a:rPr>
              <a:t>nd</a:t>
            </a:r>
            <a:r>
              <a:rPr lang="en-US" sz="1200" b="0" strike="noStrike" spc="137" baseline="31000">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Stage,</a:t>
            </a:r>
            <a:r>
              <a:rPr lang="en-US" sz="1200" b="0" strike="noStrike" spc="-12">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Bangalore-560076.</a:t>
            </a:r>
            <a:endParaRPr lang="en-IN" sz="1200" b="0" strike="noStrike" spc="-1">
              <a:latin typeface="Arial"/>
            </a:endParaRPr>
          </a:p>
          <a:p>
            <a:pPr marL="88900">
              <a:lnSpc>
                <a:spcPts val="1435"/>
              </a:lnSpc>
              <a:spcBef>
                <a:spcPts val="385"/>
              </a:spcBef>
              <a:tabLst>
                <a:tab pos="578485" algn="l"/>
              </a:tabLst>
            </a:pPr>
            <a:r>
              <a:rPr lang="en-US" sz="1200" b="0" strike="noStrike" spc="-52">
                <a:solidFill>
                  <a:srgbClr val="000000"/>
                </a:solidFill>
                <a:latin typeface="Arial"/>
                <a:ea typeface="DejaVu Sans" panose="020B0606030804020204"/>
              </a:rPr>
              <a:t>Tel</a:t>
            </a:r>
            <a:r>
              <a:rPr lang="en-US" sz="1200" b="0" strike="noStrike" spc="-52">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a:t>
            </a:r>
            <a:r>
              <a:rPr lang="en-US" sz="1200" b="0" strike="noStrike" spc="284">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+91</a:t>
            </a:r>
            <a:r>
              <a:rPr lang="en-US" sz="1200" b="0" strike="noStrike" spc="-26">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80</a:t>
            </a:r>
            <a:r>
              <a:rPr lang="en-US" sz="1200" b="0" strike="noStrike" spc="-21">
                <a:solidFill>
                  <a:srgbClr val="000000"/>
                </a:solidFill>
                <a:latin typeface="Arial"/>
                <a:ea typeface="DejaVu Sans" panose="020B0606030804020204"/>
              </a:rPr>
              <a:t> </a:t>
            </a:r>
            <a:r>
              <a:rPr lang="en-US" sz="1200" b="0" strike="noStrike" spc="-26">
                <a:solidFill>
                  <a:srgbClr val="000000"/>
                </a:solidFill>
                <a:latin typeface="Arial"/>
                <a:ea typeface="DejaVu Sans" panose="020B0606030804020204"/>
              </a:rPr>
              <a:t>4112 </a:t>
            </a:r>
            <a:r>
              <a:rPr lang="en-US" sz="1200" b="0" strike="noStrike" spc="-7">
                <a:solidFill>
                  <a:srgbClr val="000000"/>
                </a:solidFill>
                <a:latin typeface="Arial"/>
                <a:ea typeface="DejaVu Sans" panose="020B0606030804020204"/>
              </a:rPr>
              <a:t>6182</a:t>
            </a:r>
            <a:endParaRPr lang="en-IN" sz="1200" b="0" strike="noStrike" spc="-1">
              <a:latin typeface="Arial"/>
            </a:endParaRPr>
          </a:p>
          <a:p>
            <a:pPr marL="88900">
              <a:lnSpc>
                <a:spcPts val="1425"/>
              </a:lnSpc>
              <a:tabLst>
                <a:tab pos="595630" algn="l"/>
              </a:tabLst>
            </a:pPr>
            <a:r>
              <a:rPr lang="en-US" sz="1200" b="0" strike="noStrike" spc="-1">
                <a:solidFill>
                  <a:srgbClr val="000000"/>
                </a:solidFill>
                <a:latin typeface="Arial"/>
                <a:ea typeface="DejaVu Sans" panose="020B0606030804020204"/>
              </a:rPr>
              <a:t>Mob</a:t>
            </a:r>
            <a:r>
              <a:rPr lang="en-US" sz="1200" b="0" strike="noStrike" spc="-1">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a:t>
            </a:r>
            <a:r>
              <a:rPr lang="en-US" sz="1200" b="0" strike="noStrike" spc="276">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+91</a:t>
            </a:r>
            <a:r>
              <a:rPr lang="en-US" sz="1200" b="0" strike="noStrike" spc="-26">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98458</a:t>
            </a:r>
            <a:r>
              <a:rPr lang="en-US" sz="1200" b="0" strike="noStrike" spc="-32">
                <a:solidFill>
                  <a:srgbClr val="000000"/>
                </a:solidFill>
                <a:latin typeface="Arial"/>
                <a:ea typeface="DejaVu Sans" panose="020B0606030804020204"/>
              </a:rPr>
              <a:t> </a:t>
            </a:r>
            <a:r>
              <a:rPr lang="en-US" sz="1200" b="0" strike="noStrike" spc="-7">
                <a:solidFill>
                  <a:srgbClr val="000000"/>
                </a:solidFill>
                <a:latin typeface="Arial"/>
                <a:ea typeface="DejaVu Sans" panose="020B0606030804020204"/>
              </a:rPr>
              <a:t>93563</a:t>
            </a:r>
            <a:endParaRPr lang="en-IN" sz="1200" b="0" strike="noStrike" spc="-1">
              <a:latin typeface="Arial"/>
            </a:endParaRPr>
          </a:p>
          <a:p>
            <a:pPr marL="88900">
              <a:lnSpc>
                <a:spcPts val="1430"/>
              </a:lnSpc>
              <a:spcBef>
                <a:spcPts val="50"/>
              </a:spcBef>
              <a:tabLst>
                <a:tab pos="609600" algn="l"/>
              </a:tabLst>
            </a:pPr>
            <a:r>
              <a:rPr lang="en-US" sz="1200" b="0" strike="noStrike" spc="-7">
                <a:solidFill>
                  <a:srgbClr val="000000"/>
                </a:solidFill>
                <a:latin typeface="Arial"/>
                <a:ea typeface="DejaVu Sans" panose="020B0606030804020204"/>
              </a:rPr>
              <a:t>E-mail</a:t>
            </a:r>
            <a:r>
              <a:rPr lang="en-US" sz="1200" b="0" strike="noStrike" spc="276">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a:t>
            </a:r>
            <a:r>
              <a:rPr lang="en-US" sz="1200" b="0" strike="noStrike" spc="296">
                <a:solidFill>
                  <a:srgbClr val="000000"/>
                </a:solidFill>
                <a:latin typeface="Arial"/>
                <a:ea typeface="DejaVu Sans" panose="020B0606030804020204"/>
              </a:rPr>
              <a:t> </a:t>
            </a:r>
            <a:r>
              <a:rPr lang="en-US" sz="1200" b="0" u="heavy" strike="noStrike" spc="-1">
                <a:solidFill>
                  <a:srgbClr val="0000FF"/>
                </a:solidFill>
                <a:uFill>
                  <a:solidFill>
                    <a:srgbClr val="0000FF"/>
                  </a:solidFill>
                </a:uFill>
                <a:latin typeface="Arial"/>
                <a:ea typeface="DejaVu Sans" panose="020B0606030804020204"/>
                <a:hlinkClick r:id="rId4"/>
              </a:rPr>
              <a:t>zaid@zumisolutions.com </a:t>
            </a:r>
            <a:r>
              <a:rPr lang="en-US" sz="1200" b="0" strike="noStrike" spc="-316">
                <a:solidFill>
                  <a:srgbClr val="0000FF"/>
                </a:solidFill>
                <a:latin typeface="Arial"/>
                <a:ea typeface="DejaVu Sans" panose="020B0606030804020204"/>
              </a:rPr>
              <a:t> </a:t>
            </a:r>
            <a:r>
              <a:rPr lang="en-US" sz="1200" b="0" strike="noStrike" spc="-12">
                <a:solidFill>
                  <a:srgbClr val="000000"/>
                </a:solidFill>
                <a:latin typeface="Arial"/>
                <a:ea typeface="DejaVu Sans" panose="020B0606030804020204"/>
              </a:rPr>
              <a:t>Web</a:t>
            </a:r>
            <a:r>
              <a:rPr lang="en-US" sz="1200" b="0" strike="noStrike" spc="-12">
                <a:solidFill>
                  <a:srgbClr val="000000"/>
                </a:solidFill>
                <a:latin typeface="Arial"/>
                <a:ea typeface="DejaVu Sans" panose="020B0606030804020204"/>
              </a:rPr>
              <a:t>	</a:t>
            </a:r>
            <a:r>
              <a:rPr lang="en-US" sz="1200" b="0" strike="noStrike" spc="-1">
                <a:solidFill>
                  <a:srgbClr val="000000"/>
                </a:solidFill>
                <a:latin typeface="Arial"/>
                <a:ea typeface="DejaVu Sans" panose="020B0606030804020204"/>
              </a:rPr>
              <a:t>:</a:t>
            </a:r>
            <a:r>
              <a:rPr lang="en-US" sz="1200" b="0" strike="noStrike" spc="301">
                <a:solidFill>
                  <a:srgbClr val="000000"/>
                </a:solidFill>
                <a:latin typeface="Arial"/>
                <a:ea typeface="DejaVu Sans" panose="020B0606030804020204"/>
              </a:rPr>
              <a:t> </a:t>
            </a:r>
            <a:r>
              <a:rPr lang="en-US" sz="1200" b="0" u="heavy" strike="noStrike" spc="-12">
                <a:solidFill>
                  <a:srgbClr val="0000FF"/>
                </a:solidFill>
                <a:uFill>
                  <a:solidFill>
                    <a:srgbClr val="0000FF"/>
                  </a:solidFill>
                </a:uFill>
                <a:latin typeface="Arial"/>
                <a:ea typeface="DejaVu Sans" panose="020B0606030804020204"/>
                <a:hlinkClick r:id="rId5"/>
              </a:rPr>
              <a:t>www.zumisolutions.com</a:t>
            </a:r>
            <a:endParaRPr lang="en-IN" sz="1200" b="0" strike="noStrike" spc="-1">
              <a:latin typeface="Arial"/>
            </a:endParaRPr>
          </a:p>
        </p:txBody>
      </p:sp>
      <p:grpSp>
        <p:nvGrpSpPr>
          <p:cNvPr id="207" name="Group 8"/>
          <p:cNvGrpSpPr/>
          <p:nvPr/>
        </p:nvGrpSpPr>
        <p:grpSpPr>
          <a:xfrm>
            <a:off x="65160" y="4983120"/>
            <a:ext cx="696240" cy="710640"/>
            <a:chOff x="65160" y="4983120"/>
            <a:chExt cx="696240" cy="710640"/>
          </a:xfrm>
        </p:grpSpPr>
        <p:pic>
          <p:nvPicPr>
            <p:cNvPr id="208" name="object 16"/>
            <p:cNvPicPr/>
            <p:nvPr/>
          </p:nvPicPr>
          <p:blipFill>
            <a:blip r:embed="rId6"/>
            <a:stretch>
              <a:fillRect/>
            </a:stretch>
          </p:blipFill>
          <p:spPr>
            <a:xfrm>
              <a:off x="65160" y="4983120"/>
              <a:ext cx="696240" cy="710640"/>
            </a:xfrm>
            <a:prstGeom prst="rect">
              <a:avLst/>
            </a:prstGeom>
            <a:ln>
              <a:noFill/>
            </a:ln>
          </p:spPr>
        </p:pic>
        <p:pic>
          <p:nvPicPr>
            <p:cNvPr id="209" name="object 17"/>
            <p:cNvPicPr/>
            <p:nvPr/>
          </p:nvPicPr>
          <p:blipFill>
            <a:blip r:embed="rId7"/>
            <a:stretch>
              <a:fillRect/>
            </a:stretch>
          </p:blipFill>
          <p:spPr>
            <a:xfrm>
              <a:off x="549360" y="5353200"/>
              <a:ext cx="151560" cy="231120"/>
            </a:xfrm>
            <a:prstGeom prst="rect">
              <a:avLst/>
            </a:prstGeom>
            <a:ln>
              <a:noFill/>
            </a:ln>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707565" y="404690"/>
            <a:ext cx="177732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nSpc>
                <a:spcPct val="100000"/>
              </a:lnSpc>
              <a:spcBef>
                <a:spcPts val="100"/>
              </a:spcBef>
            </a:pPr>
            <a:r>
              <a:rPr lang="en-US" sz="3600" b="1" strike="noStrike" spc="-7">
                <a:solidFill>
                  <a:srgbClr val="4A452A"/>
                </a:solidFill>
                <a:latin typeface="Times New Roman"/>
              </a:rPr>
              <a:t>Contents</a:t>
            </a:r>
            <a:endParaRPr lang="en-IN" sz="3600" b="0" strike="noStrike" spc="-1">
              <a:latin typeface="Arial"/>
            </a:endParaRPr>
          </a:p>
        </p:txBody>
      </p:sp>
      <p:sp>
        <p:nvSpPr>
          <p:cNvPr id="141"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42" name="CustomShape 3"/>
          <p:cNvSpPr/>
          <p:nvPr/>
        </p:nvSpPr>
        <p:spPr>
          <a:xfrm>
            <a:off x="7737120" y="6689880"/>
            <a:ext cx="146520" cy="1454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38100">
              <a:lnSpc>
                <a:spcPts val="1145"/>
              </a:lnSpc>
            </a:pPr>
            <a:fld id="{0FB5AD67-016B-4717-AF96-CB04A73218C5}" type="slidenum">
              <a:rPr lang="en-US" sz="1100" b="1" strike="noStrike" spc="-1">
                <a:solidFill>
                  <a:srgbClr val="7030A0"/>
                </a:solidFill>
                <a:latin typeface="Calibri"/>
                <a:ea typeface="DejaVu Sans" panose="020B0606030804020204"/>
              </a:rPr>
            </a:fld>
            <a:endParaRPr lang="en-IN" sz="1100" b="0" strike="noStrike" spc="-1">
              <a:latin typeface="Arial"/>
            </a:endParaRPr>
          </a:p>
        </p:txBody>
      </p:sp>
      <p:sp>
        <p:nvSpPr>
          <p:cNvPr id="143" name="CustomShape 4"/>
          <p:cNvSpPr/>
          <p:nvPr/>
        </p:nvSpPr>
        <p:spPr>
          <a:xfrm>
            <a:off x="3057120" y="132840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Project Scope</a:t>
            </a:r>
            <a:endParaRPr lang="en-IN" sz="1800" b="0" strike="noStrike" spc="-1">
              <a:latin typeface="Arial"/>
            </a:endParaRPr>
          </a:p>
        </p:txBody>
      </p:sp>
      <p:sp>
        <p:nvSpPr>
          <p:cNvPr id="144" name="CustomShape 5"/>
          <p:cNvSpPr/>
          <p:nvPr/>
        </p:nvSpPr>
        <p:spPr>
          <a:xfrm>
            <a:off x="3057120" y="190512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Why Zumi This Project</a:t>
            </a:r>
            <a:endParaRPr lang="en-IN" sz="1800" b="0" strike="noStrike" spc="-1">
              <a:latin typeface="Arial"/>
            </a:endParaRPr>
          </a:p>
        </p:txBody>
      </p:sp>
      <p:sp>
        <p:nvSpPr>
          <p:cNvPr id="145" name="CustomShape 6"/>
          <p:cNvSpPr/>
          <p:nvPr/>
        </p:nvSpPr>
        <p:spPr>
          <a:xfrm>
            <a:off x="3048120" y="248148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Statement of Work</a:t>
            </a:r>
            <a:endParaRPr lang="en-IN" sz="1800" b="0" strike="noStrike" spc="-1">
              <a:latin typeface="Arial"/>
            </a:endParaRPr>
          </a:p>
        </p:txBody>
      </p:sp>
      <p:sp>
        <p:nvSpPr>
          <p:cNvPr id="146" name="CustomShape 7"/>
          <p:cNvSpPr/>
          <p:nvPr/>
        </p:nvSpPr>
        <p:spPr>
          <a:xfrm>
            <a:off x="3057120" y="305784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Project Scope</a:t>
            </a:r>
            <a:endParaRPr lang="en-IN" sz="1800" b="0" strike="noStrike" spc="-1">
              <a:latin typeface="Arial"/>
            </a:endParaRPr>
          </a:p>
        </p:txBody>
      </p:sp>
      <p:sp>
        <p:nvSpPr>
          <p:cNvPr id="147" name="CustomShape 8"/>
          <p:cNvSpPr/>
          <p:nvPr/>
        </p:nvSpPr>
        <p:spPr>
          <a:xfrm>
            <a:off x="3057120" y="363456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Project Cost and Duration</a:t>
            </a:r>
            <a:endParaRPr lang="en-IN" sz="1800" b="0" strike="noStrike" spc="-1">
              <a:latin typeface="Arial"/>
            </a:endParaRPr>
          </a:p>
        </p:txBody>
      </p:sp>
      <p:sp>
        <p:nvSpPr>
          <p:cNvPr id="148" name="CustomShape 9"/>
          <p:cNvSpPr/>
          <p:nvPr/>
        </p:nvSpPr>
        <p:spPr>
          <a:xfrm>
            <a:off x="3057120" y="4210920"/>
            <a:ext cx="3047400" cy="4233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Payment Milestone</a:t>
            </a:r>
            <a:endParaRPr lang="en-IN" sz="1800" b="0" strike="noStrike" spc="-1">
              <a:latin typeface="Arial"/>
            </a:endParaRPr>
          </a:p>
        </p:txBody>
      </p:sp>
      <p:sp>
        <p:nvSpPr>
          <p:cNvPr id="149" name="CustomShape 10"/>
          <p:cNvSpPr/>
          <p:nvPr/>
        </p:nvSpPr>
        <p:spPr>
          <a:xfrm>
            <a:off x="3057120" y="4787280"/>
            <a:ext cx="3047400" cy="545760"/>
          </a:xfrm>
          <a:prstGeom prst="roundRect">
            <a:avLst>
              <a:gd name="adj" fmla="val 16667"/>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en-US" sz="1800" b="0" strike="noStrike" spc="-1">
                <a:solidFill>
                  <a:srgbClr val="000000"/>
                </a:solidFill>
                <a:latin typeface="Times New Roman"/>
                <a:ea typeface="DejaVu Sans" panose="020B0606030804020204"/>
              </a:rPr>
              <a:t>Assumption &amp; Customer Responsibilities</a:t>
            </a:r>
            <a:endParaRPr lang="en-IN"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295280" y="2006640"/>
            <a:ext cx="6628680" cy="909360"/>
          </a:xfrm>
          <a:custGeom>
            <a:avLst/>
            <a:gdLst/>
            <a:ahLst/>
            <a:cxnLst/>
            <a:rect l="l" t="t" r="r" b="b"/>
            <a:pathLst>
              <a:path w="6629400" h="909955">
                <a:moveTo>
                  <a:pt x="0" y="151609"/>
                </a:moveTo>
                <a:lnTo>
                  <a:pt x="7729" y="103688"/>
                </a:lnTo>
                <a:lnTo>
                  <a:pt x="29251" y="62070"/>
                </a:lnTo>
                <a:lnTo>
                  <a:pt x="62070" y="29251"/>
                </a:lnTo>
                <a:lnTo>
                  <a:pt x="103688" y="7729"/>
                </a:lnTo>
                <a:lnTo>
                  <a:pt x="151609" y="0"/>
                </a:lnTo>
                <a:lnTo>
                  <a:pt x="6477790" y="0"/>
                </a:lnTo>
                <a:lnTo>
                  <a:pt x="6535809" y="11540"/>
                </a:lnTo>
                <a:lnTo>
                  <a:pt x="6584994" y="44405"/>
                </a:lnTo>
                <a:lnTo>
                  <a:pt x="6617859" y="93590"/>
                </a:lnTo>
                <a:lnTo>
                  <a:pt x="6629399" y="151609"/>
                </a:lnTo>
                <a:lnTo>
                  <a:pt x="6629399" y="758027"/>
                </a:lnTo>
                <a:lnTo>
                  <a:pt x="6621670" y="805948"/>
                </a:lnTo>
                <a:lnTo>
                  <a:pt x="6600148" y="847566"/>
                </a:lnTo>
                <a:lnTo>
                  <a:pt x="6567329" y="880385"/>
                </a:lnTo>
                <a:lnTo>
                  <a:pt x="6525710" y="901907"/>
                </a:lnTo>
                <a:lnTo>
                  <a:pt x="6477790" y="909637"/>
                </a:lnTo>
                <a:lnTo>
                  <a:pt x="151609" y="909637"/>
                </a:lnTo>
                <a:lnTo>
                  <a:pt x="103688" y="901907"/>
                </a:lnTo>
                <a:lnTo>
                  <a:pt x="62070" y="880385"/>
                </a:lnTo>
                <a:lnTo>
                  <a:pt x="29251" y="847566"/>
                </a:lnTo>
                <a:lnTo>
                  <a:pt x="7729" y="805948"/>
                </a:lnTo>
                <a:lnTo>
                  <a:pt x="0" y="758027"/>
                </a:lnTo>
                <a:lnTo>
                  <a:pt x="0" y="151609"/>
                </a:lnTo>
                <a:close/>
              </a:path>
            </a:pathLst>
          </a:custGeom>
          <a:noFill/>
          <a:ln w="25560">
            <a:solidFill>
              <a:srgbClr val="4F81BD"/>
            </a:solidFill>
            <a:round/>
          </a:ln>
        </p:spPr>
        <p:style>
          <a:lnRef idx="0">
            <a:srgbClr val="FFFFFF"/>
          </a:lnRef>
          <a:fillRef idx="0">
            <a:srgbClr val="FFFFFF"/>
          </a:fillRef>
          <a:effectRef idx="0">
            <a:srgbClr val="FFFFFF"/>
          </a:effectRef>
          <a:fontRef idx="minor"/>
        </p:style>
      </p:sp>
      <p:sp>
        <p:nvSpPr>
          <p:cNvPr id="151" name="CustomShape 2"/>
          <p:cNvSpPr/>
          <p:nvPr/>
        </p:nvSpPr>
        <p:spPr>
          <a:xfrm>
            <a:off x="1413000" y="2316600"/>
            <a:ext cx="3678480" cy="25596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1400" b="1" strike="noStrike" spc="-7">
                <a:solidFill>
                  <a:srgbClr val="000000"/>
                </a:solidFill>
                <a:latin typeface="Arial"/>
                <a:ea typeface="DejaVu Sans" panose="020B0606030804020204"/>
              </a:rPr>
              <a:t>From:</a:t>
            </a:r>
            <a:r>
              <a:rPr lang="en-US" sz="1400" b="1" strike="noStrike" spc="-12">
                <a:solidFill>
                  <a:srgbClr val="000000"/>
                </a:solidFill>
                <a:latin typeface="Arial"/>
                <a:ea typeface="DejaVu Sans" panose="020B0606030804020204"/>
              </a:rPr>
              <a:t> </a:t>
            </a:r>
            <a:r>
              <a:rPr lang="en-US" sz="1600" b="1" strike="noStrike" spc="-7">
                <a:solidFill>
                  <a:srgbClr val="000000"/>
                </a:solidFill>
                <a:latin typeface="Times New Roman"/>
                <a:ea typeface="DejaVu Sans" panose="020B0606030804020204"/>
              </a:rPr>
              <a:t>Zumi</a:t>
            </a:r>
            <a:r>
              <a:rPr lang="en-US" sz="1600" b="1" strike="noStrike" spc="-15">
                <a:solidFill>
                  <a:srgbClr val="000000"/>
                </a:solidFill>
                <a:latin typeface="Times New Roman"/>
                <a:ea typeface="DejaVu Sans" panose="020B0606030804020204"/>
              </a:rPr>
              <a:t> </a:t>
            </a:r>
            <a:r>
              <a:rPr lang="en-US" sz="1600" b="1" strike="noStrike" spc="-7">
                <a:solidFill>
                  <a:srgbClr val="000000"/>
                </a:solidFill>
                <a:latin typeface="Times New Roman"/>
                <a:ea typeface="DejaVu Sans" panose="020B0606030804020204"/>
              </a:rPr>
              <a:t>Solutions</a:t>
            </a:r>
            <a:r>
              <a:rPr lang="en-US" sz="1600" b="1" strike="noStrike" spc="-21">
                <a:solidFill>
                  <a:srgbClr val="000000"/>
                </a:solidFill>
                <a:latin typeface="Times New Roman"/>
                <a:ea typeface="DejaVu Sans" panose="020B0606030804020204"/>
              </a:rPr>
              <a:t> </a:t>
            </a:r>
            <a:r>
              <a:rPr lang="en-US" sz="1600" b="1" strike="noStrike" spc="-1">
                <a:solidFill>
                  <a:srgbClr val="000000"/>
                </a:solidFill>
                <a:latin typeface="Times New Roman"/>
                <a:ea typeface="DejaVu Sans" panose="020B0606030804020204"/>
              </a:rPr>
              <a:t>(P)</a:t>
            </a:r>
            <a:r>
              <a:rPr lang="en-US" sz="1600" b="1" strike="noStrike" spc="-12">
                <a:solidFill>
                  <a:srgbClr val="000000"/>
                </a:solidFill>
                <a:latin typeface="Times New Roman"/>
                <a:ea typeface="DejaVu Sans" panose="020B0606030804020204"/>
              </a:rPr>
              <a:t> </a:t>
            </a:r>
            <a:r>
              <a:rPr lang="en-US" sz="1600" b="1" strike="noStrike" spc="-7">
                <a:solidFill>
                  <a:srgbClr val="000000"/>
                </a:solidFill>
                <a:latin typeface="Times New Roman"/>
                <a:ea typeface="DejaVu Sans" panose="020B0606030804020204"/>
              </a:rPr>
              <a:t>Ltd.,</a:t>
            </a:r>
            <a:r>
              <a:rPr lang="en-US" sz="1600" b="1" strike="noStrike" spc="-15">
                <a:solidFill>
                  <a:srgbClr val="000000"/>
                </a:solidFill>
                <a:latin typeface="Times New Roman"/>
                <a:ea typeface="DejaVu Sans" panose="020B0606030804020204"/>
              </a:rPr>
              <a:t> </a:t>
            </a:r>
            <a:r>
              <a:rPr lang="en-US" sz="1600" b="1" strike="noStrike" spc="-7">
                <a:solidFill>
                  <a:srgbClr val="000000"/>
                </a:solidFill>
                <a:latin typeface="Times New Roman"/>
                <a:ea typeface="DejaVu Sans" panose="020B0606030804020204"/>
              </a:rPr>
              <a:t>Bangalore</a:t>
            </a:r>
            <a:r>
              <a:rPr lang="en-US" sz="1600" b="0" strike="noStrike" spc="-7">
                <a:solidFill>
                  <a:srgbClr val="000000"/>
                </a:solidFill>
                <a:latin typeface="Arial"/>
                <a:ea typeface="DejaVu Sans" panose="020B0606030804020204"/>
              </a:rPr>
              <a:t>.</a:t>
            </a:r>
            <a:endParaRPr lang="en-IN" sz="1600" b="0" strike="noStrike" spc="-1">
              <a:latin typeface="Arial"/>
            </a:endParaRPr>
          </a:p>
        </p:txBody>
      </p:sp>
      <p:sp>
        <p:nvSpPr>
          <p:cNvPr id="152" name="CustomShape 3"/>
          <p:cNvSpPr/>
          <p:nvPr/>
        </p:nvSpPr>
        <p:spPr>
          <a:xfrm>
            <a:off x="1295280" y="3316320"/>
            <a:ext cx="6628680" cy="913680"/>
          </a:xfrm>
          <a:custGeom>
            <a:avLst/>
            <a:gdLst/>
            <a:ahLst/>
            <a:cxnLst/>
            <a:rect l="l" t="t" r="r" b="b"/>
            <a:pathLst>
              <a:path w="6629400" h="914400">
                <a:moveTo>
                  <a:pt x="0" y="152403"/>
                </a:moveTo>
                <a:lnTo>
                  <a:pt x="7769" y="104232"/>
                </a:lnTo>
                <a:lnTo>
                  <a:pt x="29404" y="62395"/>
                </a:lnTo>
                <a:lnTo>
                  <a:pt x="62395" y="29404"/>
                </a:lnTo>
                <a:lnTo>
                  <a:pt x="104231" y="7769"/>
                </a:lnTo>
                <a:lnTo>
                  <a:pt x="152402" y="0"/>
                </a:lnTo>
                <a:lnTo>
                  <a:pt x="6476996" y="0"/>
                </a:lnTo>
                <a:lnTo>
                  <a:pt x="6535319" y="11601"/>
                </a:lnTo>
                <a:lnTo>
                  <a:pt x="6584762" y="44637"/>
                </a:lnTo>
                <a:lnTo>
                  <a:pt x="6617798" y="94080"/>
                </a:lnTo>
                <a:lnTo>
                  <a:pt x="6629399" y="152403"/>
                </a:lnTo>
                <a:lnTo>
                  <a:pt x="6629399" y="761996"/>
                </a:lnTo>
                <a:lnTo>
                  <a:pt x="6621630" y="810168"/>
                </a:lnTo>
                <a:lnTo>
                  <a:pt x="6599995" y="852004"/>
                </a:lnTo>
                <a:lnTo>
                  <a:pt x="6567004" y="884995"/>
                </a:lnTo>
                <a:lnTo>
                  <a:pt x="6525168" y="906630"/>
                </a:lnTo>
                <a:lnTo>
                  <a:pt x="6476996" y="914399"/>
                </a:lnTo>
                <a:lnTo>
                  <a:pt x="152402" y="914399"/>
                </a:lnTo>
                <a:lnTo>
                  <a:pt x="104231" y="906630"/>
                </a:lnTo>
                <a:lnTo>
                  <a:pt x="62395" y="884995"/>
                </a:lnTo>
                <a:lnTo>
                  <a:pt x="29404" y="852004"/>
                </a:lnTo>
                <a:lnTo>
                  <a:pt x="7769" y="810168"/>
                </a:lnTo>
                <a:lnTo>
                  <a:pt x="0" y="761996"/>
                </a:lnTo>
                <a:lnTo>
                  <a:pt x="0" y="152403"/>
                </a:lnTo>
                <a:close/>
              </a:path>
            </a:pathLst>
          </a:custGeom>
          <a:noFill/>
          <a:ln w="25560">
            <a:solidFill>
              <a:srgbClr val="4F81BD"/>
            </a:solidFill>
            <a:round/>
          </a:ln>
        </p:spPr>
        <p:style>
          <a:lnRef idx="0">
            <a:srgbClr val="FFFFFF"/>
          </a:lnRef>
          <a:fillRef idx="0">
            <a:srgbClr val="FFFFFF"/>
          </a:fillRef>
          <a:effectRef idx="0">
            <a:srgbClr val="FFFFFF"/>
          </a:effectRef>
          <a:fontRef idx="minor"/>
        </p:style>
      </p:sp>
      <p:sp>
        <p:nvSpPr>
          <p:cNvPr id="153" name="CustomShape 4"/>
          <p:cNvSpPr/>
          <p:nvPr/>
        </p:nvSpPr>
        <p:spPr>
          <a:xfrm>
            <a:off x="1413000" y="3613680"/>
            <a:ext cx="3089160" cy="28692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1800" b="1" strike="noStrike" spc="-60">
                <a:solidFill>
                  <a:srgbClr val="000000"/>
                </a:solidFill>
                <a:latin typeface="Times New Roman"/>
                <a:ea typeface="DejaVu Sans" panose="020B0606030804020204"/>
              </a:rPr>
              <a:t>To: Kaynes Technology.</a:t>
            </a:r>
            <a:endParaRPr lang="en-IN" sz="1800" b="0" strike="noStrike" spc="-1">
              <a:latin typeface="Arial"/>
            </a:endParaRPr>
          </a:p>
        </p:txBody>
      </p:sp>
      <p:pic>
        <p:nvPicPr>
          <p:cNvPr id="154" name="object 6"/>
          <p:cNvPicPr/>
          <p:nvPr/>
        </p:nvPicPr>
        <p:blipFill>
          <a:blip r:embed="rId1"/>
          <a:stretch>
            <a:fillRect/>
          </a:stretch>
        </p:blipFill>
        <p:spPr>
          <a:xfrm>
            <a:off x="4462920" y="844560"/>
            <a:ext cx="217800" cy="132840"/>
          </a:xfrm>
          <a:prstGeom prst="rect">
            <a:avLst/>
          </a:prstGeom>
          <a:ln>
            <a:noFill/>
          </a:ln>
        </p:spPr>
      </p:pic>
      <p:sp>
        <p:nvSpPr>
          <p:cNvPr id="155" name="CustomShape 5"/>
          <p:cNvSpPr/>
          <p:nvPr/>
        </p:nvSpPr>
        <p:spPr>
          <a:xfrm>
            <a:off x="3224795" y="548835"/>
            <a:ext cx="269424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nSpc>
                <a:spcPct val="100000"/>
              </a:lnSpc>
              <a:spcBef>
                <a:spcPts val="100"/>
              </a:spcBef>
            </a:pPr>
            <a:r>
              <a:rPr lang="en-US" sz="3600" b="1" strike="noStrike" spc="-15">
                <a:solidFill>
                  <a:srgbClr val="4A452A"/>
                </a:solidFill>
                <a:latin typeface="Times New Roman"/>
              </a:rPr>
              <a:t>Project</a:t>
            </a:r>
            <a:r>
              <a:rPr lang="en-US" sz="3600" b="1" strike="noStrike" spc="-66">
                <a:solidFill>
                  <a:srgbClr val="4A452A"/>
                </a:solidFill>
                <a:latin typeface="Times New Roman"/>
              </a:rPr>
              <a:t> </a:t>
            </a:r>
            <a:r>
              <a:rPr lang="en-US" sz="3600" b="1" strike="noStrike" spc="-7">
                <a:solidFill>
                  <a:srgbClr val="4A452A"/>
                </a:solidFill>
                <a:latin typeface="Times New Roman"/>
              </a:rPr>
              <a:t>Scope</a:t>
            </a:r>
            <a:endParaRPr lang="en-IN" sz="3600" b="0" strike="noStrike" spc="-1">
              <a:latin typeface="Arial"/>
            </a:endParaRPr>
          </a:p>
        </p:txBody>
      </p:sp>
      <p:sp>
        <p:nvSpPr>
          <p:cNvPr id="156" name="CustomShape 6"/>
          <p:cNvSpPr/>
          <p:nvPr/>
        </p:nvSpPr>
        <p:spPr>
          <a:xfrm>
            <a:off x="1281240" y="4640400"/>
            <a:ext cx="6628680" cy="913680"/>
          </a:xfrm>
          <a:custGeom>
            <a:avLst/>
            <a:gdLst/>
            <a:ahLst/>
            <a:cxnLst/>
            <a:rect l="l" t="t" r="r" b="b"/>
            <a:pathLst>
              <a:path w="6629400" h="914400">
                <a:moveTo>
                  <a:pt x="0" y="152403"/>
                </a:moveTo>
                <a:lnTo>
                  <a:pt x="7769" y="104232"/>
                </a:lnTo>
                <a:lnTo>
                  <a:pt x="29404" y="62395"/>
                </a:lnTo>
                <a:lnTo>
                  <a:pt x="62395" y="29404"/>
                </a:lnTo>
                <a:lnTo>
                  <a:pt x="104231" y="7769"/>
                </a:lnTo>
                <a:lnTo>
                  <a:pt x="152402" y="0"/>
                </a:lnTo>
                <a:lnTo>
                  <a:pt x="6476996" y="0"/>
                </a:lnTo>
                <a:lnTo>
                  <a:pt x="6535319" y="11601"/>
                </a:lnTo>
                <a:lnTo>
                  <a:pt x="6584762" y="44637"/>
                </a:lnTo>
                <a:lnTo>
                  <a:pt x="6617798" y="94080"/>
                </a:lnTo>
                <a:lnTo>
                  <a:pt x="6629399" y="152403"/>
                </a:lnTo>
                <a:lnTo>
                  <a:pt x="6629399" y="761996"/>
                </a:lnTo>
                <a:lnTo>
                  <a:pt x="6621630" y="810168"/>
                </a:lnTo>
                <a:lnTo>
                  <a:pt x="6599994" y="852004"/>
                </a:lnTo>
                <a:lnTo>
                  <a:pt x="6567004" y="884995"/>
                </a:lnTo>
                <a:lnTo>
                  <a:pt x="6525167" y="906630"/>
                </a:lnTo>
                <a:lnTo>
                  <a:pt x="6476996" y="914399"/>
                </a:lnTo>
                <a:lnTo>
                  <a:pt x="152402" y="914399"/>
                </a:lnTo>
                <a:lnTo>
                  <a:pt x="104231" y="906630"/>
                </a:lnTo>
                <a:lnTo>
                  <a:pt x="62395" y="884995"/>
                </a:lnTo>
                <a:lnTo>
                  <a:pt x="29404" y="852004"/>
                </a:lnTo>
                <a:lnTo>
                  <a:pt x="7769" y="810168"/>
                </a:lnTo>
                <a:lnTo>
                  <a:pt x="0" y="761996"/>
                </a:lnTo>
                <a:lnTo>
                  <a:pt x="0" y="152403"/>
                </a:lnTo>
                <a:close/>
              </a:path>
            </a:pathLst>
          </a:custGeom>
          <a:noFill/>
          <a:ln w="25560">
            <a:solidFill>
              <a:srgbClr val="4F81BD"/>
            </a:solidFill>
            <a:round/>
          </a:ln>
        </p:spPr>
        <p:style>
          <a:lnRef idx="0">
            <a:srgbClr val="FFFFFF"/>
          </a:lnRef>
          <a:fillRef idx="0">
            <a:srgbClr val="FFFFFF"/>
          </a:fillRef>
          <a:effectRef idx="0">
            <a:srgbClr val="FFFFFF"/>
          </a:effectRef>
          <a:fontRef idx="minor"/>
        </p:style>
      </p:sp>
      <p:sp>
        <p:nvSpPr>
          <p:cNvPr id="157" name="CustomShape 7"/>
          <p:cNvSpPr/>
          <p:nvPr/>
        </p:nvSpPr>
        <p:spPr>
          <a:xfrm>
            <a:off x="1398600" y="4947480"/>
            <a:ext cx="5559840" cy="27180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1700" b="1" strike="noStrike" spc="-7">
                <a:solidFill>
                  <a:srgbClr val="000000"/>
                </a:solidFill>
                <a:latin typeface="Times New Roman"/>
                <a:ea typeface="DejaVu Sans" panose="020B0606030804020204"/>
              </a:rPr>
              <a:t>Scope: Industrial protocol integration</a:t>
            </a:r>
            <a:endParaRPr lang="en-IN" sz="1700" b="0" strike="noStrike" spc="-1">
              <a:latin typeface="Arial"/>
            </a:endParaRPr>
          </a:p>
        </p:txBody>
      </p:sp>
      <p:sp>
        <p:nvSpPr>
          <p:cNvPr id="158" name="CustomShape 8"/>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59" name="CustomShape 9"/>
          <p:cNvSpPr/>
          <p:nvPr/>
        </p:nvSpPr>
        <p:spPr>
          <a:xfrm>
            <a:off x="7737120" y="6689880"/>
            <a:ext cx="146520" cy="1454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38100">
              <a:lnSpc>
                <a:spcPts val="1145"/>
              </a:lnSpc>
            </a:pPr>
            <a:fld id="{BF711D5D-4F4C-4898-AD60-2BD11F18DEDB}" type="slidenum">
              <a:rPr lang="en-US" sz="1100" b="1" strike="noStrike" spc="-1">
                <a:solidFill>
                  <a:srgbClr val="7030A0"/>
                </a:solidFill>
                <a:latin typeface="Calibri"/>
                <a:ea typeface="DejaVu Sans" panose="020B0606030804020204"/>
              </a:rPr>
            </a:fld>
            <a:endParaRPr lang="en-IN" sz="11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object 2"/>
          <p:cNvPicPr/>
          <p:nvPr/>
        </p:nvPicPr>
        <p:blipFill>
          <a:blip r:embed="rId1"/>
          <a:stretch>
            <a:fillRect/>
          </a:stretch>
        </p:blipFill>
        <p:spPr>
          <a:xfrm>
            <a:off x="4462920" y="844560"/>
            <a:ext cx="217800" cy="132840"/>
          </a:xfrm>
          <a:prstGeom prst="rect">
            <a:avLst/>
          </a:prstGeom>
          <a:ln>
            <a:noFill/>
          </a:ln>
        </p:spPr>
      </p:pic>
      <p:sp>
        <p:nvSpPr>
          <p:cNvPr id="161" name="CustomShape 1"/>
          <p:cNvSpPr/>
          <p:nvPr/>
        </p:nvSpPr>
        <p:spPr>
          <a:xfrm>
            <a:off x="323335" y="404690"/>
            <a:ext cx="845748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1">
                <a:solidFill>
                  <a:srgbClr val="4A452A"/>
                </a:solidFill>
                <a:latin typeface="Times New Roman"/>
              </a:rPr>
              <a:t>Why</a:t>
            </a:r>
            <a:r>
              <a:rPr lang="en-US" sz="3600" b="1" strike="noStrike" spc="-15">
                <a:solidFill>
                  <a:srgbClr val="4A452A"/>
                </a:solidFill>
                <a:latin typeface="Times New Roman"/>
              </a:rPr>
              <a:t> </a:t>
            </a:r>
            <a:r>
              <a:rPr lang="en-US" sz="3600" b="1" strike="noStrike" spc="-12">
                <a:solidFill>
                  <a:srgbClr val="4A452A"/>
                </a:solidFill>
                <a:latin typeface="Times New Roman"/>
              </a:rPr>
              <a:t>Zumi</a:t>
            </a:r>
            <a:r>
              <a:rPr lang="en-US" sz="3600" b="1" strike="noStrike" spc="-26">
                <a:solidFill>
                  <a:srgbClr val="4A452A"/>
                </a:solidFill>
                <a:latin typeface="Times New Roman"/>
              </a:rPr>
              <a:t> </a:t>
            </a:r>
            <a:r>
              <a:rPr lang="en-US" sz="3600" b="1" strike="noStrike" spc="-1">
                <a:solidFill>
                  <a:srgbClr val="4A452A"/>
                </a:solidFill>
                <a:latin typeface="Times New Roman"/>
              </a:rPr>
              <a:t>for</a:t>
            </a:r>
            <a:r>
              <a:rPr lang="en-US" sz="3600" b="1" strike="noStrike" spc="-75">
                <a:solidFill>
                  <a:srgbClr val="4A452A"/>
                </a:solidFill>
                <a:latin typeface="Times New Roman"/>
              </a:rPr>
              <a:t> </a:t>
            </a:r>
            <a:r>
              <a:rPr lang="en-US" sz="3600" b="1" strike="noStrike" spc="-7">
                <a:solidFill>
                  <a:srgbClr val="4A452A"/>
                </a:solidFill>
                <a:latin typeface="Times New Roman"/>
              </a:rPr>
              <a:t>this</a:t>
            </a:r>
            <a:r>
              <a:rPr lang="en-US" sz="3600" b="1" strike="noStrike" spc="-15">
                <a:solidFill>
                  <a:srgbClr val="4A452A"/>
                </a:solidFill>
                <a:latin typeface="Times New Roman"/>
              </a:rPr>
              <a:t> project</a:t>
            </a:r>
            <a:endParaRPr lang="en-IN" sz="3600" b="0" strike="noStrike" spc="-1">
              <a:latin typeface="Arial"/>
            </a:endParaRPr>
          </a:p>
        </p:txBody>
      </p:sp>
      <p:sp>
        <p:nvSpPr>
          <p:cNvPr id="162"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marL="12700">
              <a:lnSpc>
                <a:spcPts val="1145"/>
              </a:lnSpc>
            </a:pPr>
            <a:r>
              <a:rPr lang="en-US" sz="1100" b="1" strike="noStrike" spc="-7">
                <a:solidFill>
                  <a:srgbClr val="7030A0"/>
                </a:solidFill>
                <a:latin typeface="Calibri"/>
              </a:rPr>
              <a:t>Confidential</a:t>
            </a:r>
            <a:endParaRPr lang="en-IN" sz="1100" b="0" strike="noStrike" spc="-1">
              <a:latin typeface="Arial"/>
            </a:endParaRPr>
          </a:p>
        </p:txBody>
      </p:sp>
      <p:sp>
        <p:nvSpPr>
          <p:cNvPr id="163" name="CustomShape 3"/>
          <p:cNvSpPr/>
          <p:nvPr/>
        </p:nvSpPr>
        <p:spPr>
          <a:xfrm>
            <a:off x="7737120" y="6689880"/>
            <a:ext cx="146520" cy="1454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38100">
              <a:lnSpc>
                <a:spcPts val="1145"/>
              </a:lnSpc>
            </a:pPr>
            <a:fld id="{6476D884-696E-4954-A0EA-3FCF0C36189E}" type="slidenum">
              <a:rPr lang="en-US" sz="1100" b="1" strike="noStrike" spc="-1">
                <a:solidFill>
                  <a:srgbClr val="7030A0"/>
                </a:solidFill>
                <a:latin typeface="Calibri"/>
                <a:ea typeface="DejaVu Sans" panose="020B0606030804020204"/>
              </a:rPr>
            </a:fld>
            <a:endParaRPr lang="en-IN" sz="1100" b="0" strike="noStrike" spc="-1">
              <a:latin typeface="Arial"/>
            </a:endParaRPr>
          </a:p>
        </p:txBody>
      </p:sp>
      <p:sp>
        <p:nvSpPr>
          <p:cNvPr id="164" name="CustomShape 4"/>
          <p:cNvSpPr/>
          <p:nvPr/>
        </p:nvSpPr>
        <p:spPr>
          <a:xfrm>
            <a:off x="277495" y="1340485"/>
            <a:ext cx="8511540" cy="3460115"/>
          </a:xfrm>
          <a:prstGeom prst="rect">
            <a:avLst/>
          </a:prstGeom>
          <a:noFill/>
          <a:ln>
            <a:noFill/>
          </a:ln>
        </p:spPr>
        <p:style>
          <a:lnRef idx="0">
            <a:srgbClr val="FFFFFF"/>
          </a:lnRef>
          <a:fillRef idx="0">
            <a:srgbClr val="FFFFFF"/>
          </a:fillRef>
          <a:effectRef idx="0">
            <a:srgbClr val="FFFFFF"/>
          </a:effectRef>
          <a:fontRef idx="minor"/>
        </p:style>
        <p:txBody>
          <a:bodyPr wrap="square" lIns="0" tIns="12600" rIns="0" bIns="0">
            <a:spAutoFit/>
          </a:bodyPr>
          <a:p>
            <a:pPr marL="386715" indent="-374650">
              <a:lnSpc>
                <a:spcPct val="100000"/>
              </a:lnSpc>
              <a:spcBef>
                <a:spcPts val="100"/>
              </a:spcBef>
              <a:buFont typeface="Arial" panose="02080604020202020204" pitchFamily="34" charset="0"/>
              <a:buChar char="•"/>
              <a:tabLst>
                <a:tab pos="386715" algn="l"/>
                <a:tab pos="387350" algn="l"/>
              </a:tabLst>
            </a:pPr>
            <a:r>
              <a:rPr sz="1600" spc="-5" dirty="0">
                <a:latin typeface="Arial"/>
                <a:cs typeface="Arial"/>
                <a:sym typeface="+mn-ea"/>
              </a:rPr>
              <a:t>Have</a:t>
            </a:r>
            <a:r>
              <a:rPr sz="1600" spc="-10" dirty="0">
                <a:latin typeface="Arial"/>
                <a:cs typeface="Arial"/>
                <a:sym typeface="+mn-ea"/>
              </a:rPr>
              <a:t> </a:t>
            </a:r>
            <a:r>
              <a:rPr sz="1600" dirty="0">
                <a:latin typeface="Arial"/>
                <a:cs typeface="Arial"/>
                <a:sym typeface="+mn-ea"/>
              </a:rPr>
              <a:t>more</a:t>
            </a:r>
            <a:r>
              <a:rPr sz="1600" spc="-10" dirty="0">
                <a:latin typeface="Arial"/>
                <a:cs typeface="Arial"/>
                <a:sym typeface="+mn-ea"/>
              </a:rPr>
              <a:t> </a:t>
            </a:r>
            <a:r>
              <a:rPr sz="1600" spc="-5" dirty="0">
                <a:latin typeface="Arial"/>
                <a:cs typeface="Arial"/>
                <a:sym typeface="+mn-ea"/>
              </a:rPr>
              <a:t>than 20</a:t>
            </a:r>
            <a:r>
              <a:rPr sz="1600" spc="-10" dirty="0">
                <a:latin typeface="Arial"/>
                <a:cs typeface="Arial"/>
                <a:sym typeface="+mn-ea"/>
              </a:rPr>
              <a:t> </a:t>
            </a:r>
            <a:r>
              <a:rPr sz="1600" dirty="0">
                <a:latin typeface="Arial"/>
                <a:cs typeface="Arial"/>
                <a:sym typeface="+mn-ea"/>
              </a:rPr>
              <a:t>years</a:t>
            </a:r>
            <a:r>
              <a:rPr sz="1600" spc="-10" dirty="0">
                <a:latin typeface="Arial"/>
                <a:cs typeface="Arial"/>
                <a:sym typeface="+mn-ea"/>
              </a:rPr>
              <a:t> </a:t>
            </a:r>
            <a:r>
              <a:rPr sz="1600" spc="-5" dirty="0">
                <a:latin typeface="Arial"/>
                <a:cs typeface="Arial"/>
                <a:sym typeface="+mn-ea"/>
              </a:rPr>
              <a:t>of  experience</a:t>
            </a:r>
            <a:r>
              <a:rPr sz="1600" spc="-10" dirty="0">
                <a:latin typeface="Arial"/>
                <a:cs typeface="Arial"/>
                <a:sym typeface="+mn-ea"/>
              </a:rPr>
              <a:t> </a:t>
            </a:r>
            <a:r>
              <a:rPr sz="1600" spc="-5" dirty="0">
                <a:latin typeface="Arial"/>
                <a:cs typeface="Arial"/>
                <a:sym typeface="+mn-ea"/>
              </a:rPr>
              <a:t>in developing</a:t>
            </a:r>
            <a:r>
              <a:rPr sz="1600" spc="-10" dirty="0">
                <a:latin typeface="Arial"/>
                <a:cs typeface="Arial"/>
                <a:sym typeface="+mn-ea"/>
              </a:rPr>
              <a:t> </a:t>
            </a:r>
            <a:r>
              <a:rPr sz="1600" spc="-5" dirty="0">
                <a:latin typeface="Arial"/>
                <a:cs typeface="Arial"/>
                <a:sym typeface="+mn-ea"/>
              </a:rPr>
              <a:t>Embedded</a:t>
            </a:r>
            <a:r>
              <a:rPr sz="1600" spc="-10" dirty="0">
                <a:latin typeface="Arial"/>
                <a:cs typeface="Arial"/>
                <a:sym typeface="+mn-ea"/>
              </a:rPr>
              <a:t> </a:t>
            </a:r>
            <a:r>
              <a:rPr sz="1600" spc="-5" dirty="0">
                <a:latin typeface="Arial"/>
                <a:cs typeface="Arial"/>
                <a:sym typeface="+mn-ea"/>
              </a:rPr>
              <a:t>Hardware </a:t>
            </a:r>
            <a:r>
              <a:rPr sz="1600" dirty="0">
                <a:latin typeface="Arial"/>
                <a:cs typeface="Arial"/>
                <a:sym typeface="+mn-ea"/>
              </a:rPr>
              <a:t>/</a:t>
            </a:r>
            <a:r>
              <a:rPr sz="1600" spc="-10" dirty="0">
                <a:latin typeface="Arial"/>
                <a:cs typeface="Arial"/>
                <a:sym typeface="+mn-ea"/>
              </a:rPr>
              <a:t> </a:t>
            </a:r>
            <a:r>
              <a:rPr sz="1600" spc="-5" dirty="0">
                <a:latin typeface="Arial"/>
                <a:cs typeface="Arial"/>
                <a:sym typeface="+mn-ea"/>
              </a:rPr>
              <a:t>Software</a:t>
            </a:r>
            <a:r>
              <a:rPr sz="1600" spc="-10" dirty="0">
                <a:latin typeface="Arial"/>
                <a:cs typeface="Arial"/>
                <a:sym typeface="+mn-ea"/>
              </a:rPr>
              <a:t> </a:t>
            </a:r>
            <a:r>
              <a:rPr sz="1600" dirty="0">
                <a:latin typeface="Arial"/>
                <a:cs typeface="Arial"/>
                <a:sym typeface="+mn-ea"/>
              </a:rPr>
              <a:t>&amp;</a:t>
            </a:r>
            <a:endParaRPr sz="1600" dirty="0">
              <a:latin typeface="Arial"/>
              <a:cs typeface="Arial"/>
            </a:endParaRPr>
          </a:p>
          <a:p>
            <a:pPr marL="386715" indent="0">
              <a:lnSpc>
                <a:spcPct val="100000"/>
              </a:lnSpc>
              <a:spcBef>
                <a:spcPts val="1905"/>
              </a:spcBef>
              <a:buFont typeface="Arial" panose="02080604020202020204" pitchFamily="34" charset="0"/>
              <a:buNone/>
            </a:pPr>
            <a:r>
              <a:rPr sz="1600" dirty="0">
                <a:latin typeface="Arial"/>
                <a:cs typeface="Arial"/>
                <a:sym typeface="+mn-ea"/>
              </a:rPr>
              <a:t>Mobility</a:t>
            </a:r>
            <a:r>
              <a:rPr sz="1600" spc="-90" dirty="0">
                <a:latin typeface="Arial"/>
                <a:cs typeface="Arial"/>
                <a:sym typeface="+mn-ea"/>
              </a:rPr>
              <a:t> </a:t>
            </a:r>
            <a:r>
              <a:rPr sz="1600" spc="-5" dirty="0">
                <a:latin typeface="Arial"/>
                <a:cs typeface="Arial"/>
                <a:sym typeface="+mn-ea"/>
              </a:rPr>
              <a:t>Application.</a:t>
            </a:r>
            <a:endParaRPr sz="1600" dirty="0">
              <a:latin typeface="Arial"/>
              <a:cs typeface="Arial"/>
            </a:endParaRPr>
          </a:p>
          <a:p>
            <a:pPr marL="386715" marR="5080" indent="-374650">
              <a:lnSpc>
                <a:spcPct val="199000"/>
              </a:lnSpc>
              <a:buFont typeface="Arial" panose="02080604020202020204" pitchFamily="34" charset="0"/>
              <a:buChar char="•"/>
              <a:tabLst>
                <a:tab pos="386715" algn="l"/>
                <a:tab pos="387350" algn="l"/>
              </a:tabLst>
            </a:pPr>
            <a:r>
              <a:rPr sz="1600" spc="-5" dirty="0">
                <a:latin typeface="Arial"/>
                <a:cs typeface="Arial"/>
                <a:sym typeface="+mn-ea"/>
              </a:rPr>
              <a:t>Expertise on </a:t>
            </a:r>
            <a:r>
              <a:rPr sz="1600" spc="-10" dirty="0">
                <a:latin typeface="Arial"/>
                <a:cs typeface="Arial"/>
                <a:sym typeface="+mn-ea"/>
              </a:rPr>
              <a:t>different </a:t>
            </a:r>
            <a:r>
              <a:rPr sz="1600" spc="-5" dirty="0">
                <a:latin typeface="Arial"/>
                <a:cs typeface="Arial"/>
                <a:sym typeface="+mn-ea"/>
              </a:rPr>
              <a:t>i.MX </a:t>
            </a:r>
            <a:r>
              <a:rPr sz="1600" dirty="0">
                <a:latin typeface="Arial"/>
                <a:cs typeface="Arial"/>
                <a:sym typeface="+mn-ea"/>
              </a:rPr>
              <a:t>/ </a:t>
            </a:r>
            <a:r>
              <a:rPr sz="1600" spc="-5" dirty="0">
                <a:latin typeface="Arial"/>
                <a:cs typeface="Arial"/>
                <a:sym typeface="+mn-ea"/>
              </a:rPr>
              <a:t>Atom </a:t>
            </a:r>
            <a:r>
              <a:rPr sz="1600" dirty="0">
                <a:latin typeface="Arial"/>
                <a:cs typeface="Arial"/>
                <a:sym typeface="+mn-ea"/>
              </a:rPr>
              <a:t>/ </a:t>
            </a:r>
            <a:r>
              <a:rPr sz="1600" spc="-5" dirty="0">
                <a:latin typeface="Arial"/>
                <a:cs typeface="Arial"/>
                <a:sym typeface="+mn-ea"/>
              </a:rPr>
              <a:t>OMAP processors. Developed </a:t>
            </a:r>
            <a:r>
              <a:rPr sz="1600" dirty="0">
                <a:latin typeface="Arial"/>
                <a:cs typeface="Arial"/>
                <a:sym typeface="+mn-ea"/>
              </a:rPr>
              <a:t>various </a:t>
            </a:r>
            <a:r>
              <a:rPr sz="1600" spc="-20" dirty="0">
                <a:latin typeface="Arial"/>
                <a:cs typeface="Arial"/>
                <a:sym typeface="+mn-ea"/>
              </a:rPr>
              <a:t>RTOS </a:t>
            </a:r>
            <a:r>
              <a:rPr sz="1600" dirty="0">
                <a:latin typeface="Arial"/>
                <a:cs typeface="Arial"/>
                <a:sym typeface="+mn-ea"/>
              </a:rPr>
              <a:t>(WEC7/2013, </a:t>
            </a:r>
            <a:r>
              <a:rPr sz="1600" spc="-430" dirty="0">
                <a:latin typeface="Arial"/>
                <a:cs typeface="Arial"/>
                <a:sym typeface="+mn-ea"/>
              </a:rPr>
              <a:t> </a:t>
            </a:r>
            <a:r>
              <a:rPr sz="1600" spc="-5" dirty="0">
                <a:latin typeface="Arial"/>
                <a:cs typeface="Arial"/>
                <a:sym typeface="+mn-ea"/>
              </a:rPr>
              <a:t>Android,</a:t>
            </a:r>
            <a:r>
              <a:rPr sz="1600" spc="-10" dirty="0">
                <a:latin typeface="Arial"/>
                <a:cs typeface="Arial"/>
                <a:sym typeface="+mn-ea"/>
              </a:rPr>
              <a:t> </a:t>
            </a:r>
            <a:r>
              <a:rPr sz="1600" spc="-5" dirty="0">
                <a:latin typeface="Arial"/>
                <a:cs typeface="Arial"/>
                <a:sym typeface="+mn-ea"/>
              </a:rPr>
              <a:t>iOS, Linux, </a:t>
            </a:r>
            <a:r>
              <a:rPr sz="1600" spc="-10" dirty="0">
                <a:latin typeface="Arial"/>
                <a:cs typeface="Arial"/>
                <a:sym typeface="+mn-ea"/>
              </a:rPr>
              <a:t>VxWorks,</a:t>
            </a:r>
            <a:r>
              <a:rPr sz="1600" spc="-5" dirty="0">
                <a:latin typeface="Arial"/>
                <a:cs typeface="Arial"/>
                <a:sym typeface="+mn-ea"/>
              </a:rPr>
              <a:t> QNX)</a:t>
            </a:r>
            <a:r>
              <a:rPr sz="1600" spc="-10" dirty="0">
                <a:latin typeface="Arial"/>
                <a:cs typeface="Arial"/>
                <a:sym typeface="+mn-ea"/>
              </a:rPr>
              <a:t> </a:t>
            </a:r>
            <a:r>
              <a:rPr sz="1600" spc="-5" dirty="0">
                <a:latin typeface="Arial"/>
                <a:cs typeface="Arial"/>
                <a:sym typeface="+mn-ea"/>
              </a:rPr>
              <a:t>device drivers based on these</a:t>
            </a:r>
            <a:r>
              <a:rPr sz="1600" spc="-10" dirty="0">
                <a:latin typeface="Arial"/>
                <a:cs typeface="Arial"/>
                <a:sym typeface="+mn-ea"/>
              </a:rPr>
              <a:t> </a:t>
            </a:r>
            <a:r>
              <a:rPr sz="1600" spc="-5" dirty="0">
                <a:latin typeface="Arial"/>
                <a:cs typeface="Arial"/>
                <a:sym typeface="+mn-ea"/>
              </a:rPr>
              <a:t>processors</a:t>
            </a:r>
            <a:r>
              <a:rPr lang="en-IN" sz="1600" spc="-5" dirty="0">
                <a:latin typeface="Arial"/>
                <a:cs typeface="Arial"/>
                <a:sym typeface="+mn-ea"/>
              </a:rPr>
              <a:t>.</a:t>
            </a:r>
            <a:endParaRPr sz="1600" dirty="0">
              <a:latin typeface="Arial"/>
              <a:cs typeface="Arial"/>
            </a:endParaRPr>
          </a:p>
          <a:p>
            <a:pPr marL="386715" marR="240665" indent="-374650">
              <a:lnSpc>
                <a:spcPct val="199000"/>
              </a:lnSpc>
              <a:buFont typeface="Arial" panose="02080604020202020204" pitchFamily="34" charset="0"/>
              <a:buChar char="•"/>
              <a:tabLst>
                <a:tab pos="386715" algn="l"/>
                <a:tab pos="387350" algn="l"/>
              </a:tabLst>
            </a:pPr>
            <a:r>
              <a:rPr sz="1600" spc="-5" dirty="0">
                <a:latin typeface="Arial"/>
                <a:cs typeface="Arial"/>
                <a:sym typeface="+mn-ea"/>
              </a:rPr>
              <a:t>Participated about 30+ products development using </a:t>
            </a:r>
            <a:r>
              <a:rPr sz="1600" dirty="0">
                <a:latin typeface="Arial"/>
                <a:cs typeface="Arial"/>
                <a:sym typeface="+mn-ea"/>
              </a:rPr>
              <a:t>various </a:t>
            </a:r>
            <a:r>
              <a:rPr sz="1600" spc="-5" dirty="0">
                <a:latin typeface="Arial"/>
                <a:cs typeface="Arial"/>
                <a:sym typeface="+mn-ea"/>
              </a:rPr>
              <a:t>processors. </a:t>
            </a:r>
            <a:r>
              <a:rPr sz="1600" dirty="0">
                <a:latin typeface="Arial"/>
                <a:cs typeface="Arial"/>
                <a:sym typeface="+mn-ea"/>
              </a:rPr>
              <a:t>Most </a:t>
            </a:r>
            <a:r>
              <a:rPr sz="1600" spc="-5" dirty="0">
                <a:latin typeface="Arial"/>
                <a:cs typeface="Arial"/>
                <a:sym typeface="+mn-ea"/>
              </a:rPr>
              <a:t>of the designs </a:t>
            </a:r>
            <a:r>
              <a:rPr sz="1600" spc="-430" dirty="0">
                <a:latin typeface="Arial"/>
                <a:cs typeface="Arial"/>
                <a:sym typeface="+mn-ea"/>
              </a:rPr>
              <a:t> </a:t>
            </a:r>
            <a:r>
              <a:rPr sz="1600" spc="-5" dirty="0">
                <a:latin typeface="Arial"/>
                <a:cs typeface="Arial"/>
                <a:sym typeface="+mn-ea"/>
              </a:rPr>
              <a:t>were</a:t>
            </a:r>
            <a:r>
              <a:rPr sz="1600" spc="-10" dirty="0">
                <a:latin typeface="Arial"/>
                <a:cs typeface="Arial"/>
                <a:sym typeface="+mn-ea"/>
              </a:rPr>
              <a:t> </a:t>
            </a:r>
            <a:r>
              <a:rPr sz="1600" spc="-5" dirty="0">
                <a:latin typeface="Arial"/>
                <a:cs typeface="Arial"/>
                <a:sym typeface="+mn-ea"/>
              </a:rPr>
              <a:t>done for </a:t>
            </a:r>
            <a:r>
              <a:rPr sz="1600" dirty="0">
                <a:latin typeface="Arial"/>
                <a:cs typeface="Arial"/>
                <a:sym typeface="+mn-ea"/>
              </a:rPr>
              <a:t>Japan,</a:t>
            </a:r>
            <a:r>
              <a:rPr sz="1600" spc="-5" dirty="0">
                <a:latin typeface="Arial"/>
                <a:cs typeface="Arial"/>
                <a:sym typeface="+mn-ea"/>
              </a:rPr>
              <a:t> US and</a:t>
            </a:r>
            <a:r>
              <a:rPr sz="1600" spc="-10" dirty="0">
                <a:latin typeface="Arial"/>
                <a:cs typeface="Arial"/>
                <a:sym typeface="+mn-ea"/>
              </a:rPr>
              <a:t> </a:t>
            </a:r>
            <a:r>
              <a:rPr sz="1600" spc="-5" dirty="0">
                <a:latin typeface="Arial"/>
                <a:cs typeface="Arial"/>
                <a:sym typeface="+mn-ea"/>
              </a:rPr>
              <a:t>Europe </a:t>
            </a:r>
            <a:r>
              <a:rPr sz="1600" dirty="0">
                <a:latin typeface="Arial"/>
                <a:cs typeface="Arial"/>
                <a:sym typeface="+mn-ea"/>
              </a:rPr>
              <a:t>customers.</a:t>
            </a:r>
            <a:endParaRPr sz="1600" dirty="0">
              <a:latin typeface="Arial"/>
              <a:cs typeface="Arial"/>
            </a:endParaRPr>
          </a:p>
          <a:p>
            <a:pPr marL="285750" indent="-285750">
              <a:lnSpc>
                <a:spcPct val="100000"/>
              </a:lnSpc>
              <a:spcBef>
                <a:spcPts val="5"/>
              </a:spcBef>
              <a:buFont typeface="Arial" panose="02080604020202020204" pitchFamily="34" charset="0"/>
              <a:buChar char="•"/>
            </a:pPr>
            <a:endParaRPr sz="1600" dirty="0">
              <a:latin typeface="Arial"/>
              <a:cs typeface="Arial"/>
            </a:endParaRPr>
          </a:p>
          <a:p>
            <a:pPr marL="443230" indent="-431165">
              <a:lnSpc>
                <a:spcPct val="100000"/>
              </a:lnSpc>
              <a:buFont typeface="Arial" panose="02080604020202020204" pitchFamily="34" charset="0"/>
              <a:buChar char="•"/>
              <a:tabLst>
                <a:tab pos="443230" algn="l"/>
                <a:tab pos="443865" algn="l"/>
              </a:tabLst>
            </a:pPr>
            <a:r>
              <a:rPr sz="1600" spc="-5" dirty="0">
                <a:latin typeface="Arial"/>
                <a:cs typeface="Arial"/>
                <a:sym typeface="+mn-ea"/>
              </a:rPr>
              <a:t>Served</a:t>
            </a:r>
            <a:r>
              <a:rPr sz="1600" spc="-10" dirty="0">
                <a:latin typeface="Arial"/>
                <a:cs typeface="Arial"/>
                <a:sym typeface="+mn-ea"/>
              </a:rPr>
              <a:t> </a:t>
            </a:r>
            <a:r>
              <a:rPr sz="1600" spc="-5" dirty="0">
                <a:latin typeface="Arial"/>
                <a:cs typeface="Arial"/>
                <a:sym typeface="+mn-ea"/>
              </a:rPr>
              <a:t>world-class</a:t>
            </a:r>
            <a:r>
              <a:rPr sz="1600" spc="-10" dirty="0">
                <a:latin typeface="Arial"/>
                <a:cs typeface="Arial"/>
                <a:sym typeface="+mn-ea"/>
              </a:rPr>
              <a:t> </a:t>
            </a:r>
            <a:r>
              <a:rPr sz="1600" dirty="0">
                <a:latin typeface="Arial"/>
                <a:cs typeface="Arial"/>
                <a:sym typeface="+mn-ea"/>
              </a:rPr>
              <a:t>customers</a:t>
            </a:r>
            <a:r>
              <a:rPr sz="1600" spc="-10" dirty="0">
                <a:latin typeface="Arial"/>
                <a:cs typeface="Arial"/>
                <a:sym typeface="+mn-ea"/>
              </a:rPr>
              <a:t> </a:t>
            </a:r>
            <a:r>
              <a:rPr sz="1600" spc="-5" dirty="0">
                <a:latin typeface="Arial"/>
                <a:cs typeface="Arial"/>
                <a:sym typeface="+mn-ea"/>
              </a:rPr>
              <a:t>across</a:t>
            </a:r>
            <a:r>
              <a:rPr sz="1600" spc="-10" dirty="0">
                <a:latin typeface="Arial"/>
                <a:cs typeface="Arial"/>
                <a:sym typeface="+mn-ea"/>
              </a:rPr>
              <a:t> </a:t>
            </a:r>
            <a:r>
              <a:rPr sz="1600" dirty="0">
                <a:latin typeface="Arial"/>
                <a:cs typeface="Arial"/>
                <a:sym typeface="+mn-ea"/>
              </a:rPr>
              <a:t>Japan,</a:t>
            </a:r>
            <a:r>
              <a:rPr sz="1600" spc="-10" dirty="0">
                <a:latin typeface="Arial"/>
                <a:cs typeface="Arial"/>
                <a:sym typeface="+mn-ea"/>
              </a:rPr>
              <a:t> </a:t>
            </a:r>
            <a:r>
              <a:rPr sz="1600" spc="-20" dirty="0">
                <a:latin typeface="Arial"/>
                <a:cs typeface="Arial"/>
                <a:sym typeface="+mn-ea"/>
              </a:rPr>
              <a:t>Germany,</a:t>
            </a:r>
            <a:r>
              <a:rPr sz="1600" spc="-10" dirty="0">
                <a:latin typeface="Arial"/>
                <a:cs typeface="Arial"/>
                <a:sym typeface="+mn-ea"/>
              </a:rPr>
              <a:t> </a:t>
            </a:r>
            <a:r>
              <a:rPr sz="1600" spc="-5" dirty="0">
                <a:latin typeface="Arial"/>
                <a:cs typeface="Arial"/>
                <a:sym typeface="+mn-ea"/>
              </a:rPr>
              <a:t>Spain, Benelux,</a:t>
            </a:r>
            <a:r>
              <a:rPr sz="1600" spc="-10" dirty="0">
                <a:latin typeface="Arial"/>
                <a:cs typeface="Arial"/>
                <a:sym typeface="+mn-ea"/>
              </a:rPr>
              <a:t> </a:t>
            </a:r>
            <a:r>
              <a:rPr sz="1600" spc="-5" dirty="0">
                <a:latin typeface="Arial"/>
                <a:cs typeface="Arial"/>
                <a:sym typeface="+mn-ea"/>
              </a:rPr>
              <a:t>USA,</a:t>
            </a:r>
            <a:r>
              <a:rPr sz="1600" spc="-10" dirty="0">
                <a:latin typeface="Arial"/>
                <a:cs typeface="Arial"/>
                <a:sym typeface="+mn-ea"/>
              </a:rPr>
              <a:t> </a:t>
            </a:r>
            <a:r>
              <a:rPr sz="1600" spc="-5" dirty="0">
                <a:latin typeface="Arial"/>
                <a:cs typeface="Arial"/>
                <a:sym typeface="+mn-ea"/>
              </a:rPr>
              <a:t>Singapore</a:t>
            </a:r>
            <a:r>
              <a:rPr sz="1600" spc="-10" dirty="0">
                <a:latin typeface="Arial"/>
                <a:cs typeface="Arial"/>
                <a:sym typeface="+mn-ea"/>
              </a:rPr>
              <a:t> </a:t>
            </a:r>
            <a:r>
              <a:rPr sz="1600" spc="-5" dirty="0">
                <a:latin typeface="Arial"/>
                <a:cs typeface="Arial"/>
                <a:sym typeface="+mn-ea"/>
              </a:rPr>
              <a:t>etc</a:t>
            </a:r>
            <a:r>
              <a:rPr sz="1600" spc="-10" dirty="0">
                <a:latin typeface="Arial"/>
                <a:cs typeface="Arial"/>
                <a:sym typeface="+mn-ea"/>
              </a:rPr>
              <a:t> </a:t>
            </a:r>
            <a:r>
              <a:rPr sz="1600" spc="-5" dirty="0">
                <a:latin typeface="Arial"/>
                <a:cs typeface="Arial"/>
                <a:sym typeface="+mn-ea"/>
              </a:rPr>
              <a:t>.,</a:t>
            </a:r>
            <a:endParaRPr sz="1600" dirty="0">
              <a:latin typeface="Arial"/>
              <a:cs typeface="Arial"/>
            </a:endParaRPr>
          </a:p>
          <a:p>
            <a:pPr marL="386715" indent="-374015">
              <a:lnSpc>
                <a:spcPct val="100000"/>
              </a:lnSpc>
              <a:spcBef>
                <a:spcPts val="100"/>
              </a:spcBef>
              <a:buClr>
                <a:srgbClr val="000000"/>
              </a:buClr>
              <a:buFont typeface="Arial"/>
              <a:buChar char="•"/>
              <a:tabLst>
                <a:tab pos="386080" algn="l"/>
                <a:tab pos="387350" algn="l"/>
              </a:tabLst>
            </a:pPr>
            <a:endParaRPr lang="en-IN" sz="1600" b="0" strike="noStrike" spc="-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04920" y="620275"/>
            <a:ext cx="8595360" cy="66024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IN" altLang="en-US" sz="3600" b="1" strike="noStrike" spc="-7">
                <a:solidFill>
                  <a:srgbClr val="4A452A"/>
                </a:solidFill>
                <a:latin typeface="Times New Roman"/>
                <a:ea typeface="DejaVu Sans" panose="020B0606030804020204"/>
              </a:rPr>
              <a:t>1) </a:t>
            </a:r>
            <a:r>
              <a:rPr lang="en-US" sz="3600" b="1" strike="noStrike" spc="-7">
                <a:solidFill>
                  <a:srgbClr val="4A452A"/>
                </a:solidFill>
                <a:latin typeface="Times New Roman"/>
                <a:ea typeface="DejaVu Sans" panose="020B0606030804020204"/>
              </a:rPr>
              <a:t>Proposal for Software Update</a:t>
            </a:r>
            <a:endParaRPr lang="en-US" sz="3600" b="1" strike="noStrike" spc="-7">
              <a:solidFill>
                <a:srgbClr val="4A452A"/>
              </a:solidFill>
              <a:latin typeface="Times New Roman"/>
              <a:ea typeface="DejaVu Sans" panose="020B0606030804020204"/>
            </a:endParaRPr>
          </a:p>
          <a:p>
            <a:pPr marL="12700" algn="ctr">
              <a:lnSpc>
                <a:spcPct val="100000"/>
              </a:lnSpc>
              <a:spcBef>
                <a:spcPts val="100"/>
              </a:spcBef>
            </a:pPr>
            <a:r>
              <a:rPr lang="en-US" sz="3600" b="1" strike="noStrike" spc="-7">
                <a:solidFill>
                  <a:srgbClr val="4A452A"/>
                </a:solidFill>
                <a:latin typeface="Times New Roman"/>
                <a:ea typeface="DejaVu Sans" panose="020B0606030804020204"/>
              </a:rPr>
              <a:t> (SW-Update) Integration</a:t>
            </a:r>
            <a:endParaRPr lang="en-US" sz="3600" b="1" strike="noStrike" spc="-7">
              <a:solidFill>
                <a:srgbClr val="4A452A"/>
              </a:solidFill>
              <a:latin typeface="Times New Roman"/>
              <a:ea typeface="DejaVu Sans" panose="020B0606030804020204"/>
            </a:endParaRPr>
          </a:p>
        </p:txBody>
      </p:sp>
      <p:sp>
        <p:nvSpPr>
          <p:cNvPr id="166" name="CustomShape 2"/>
          <p:cNvSpPr/>
          <p:nvPr/>
        </p:nvSpPr>
        <p:spPr>
          <a:xfrm>
            <a:off x="323335" y="1916945"/>
            <a:ext cx="8457480" cy="3311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45000">
            <a:noAutofit/>
          </a:bodyPr>
          <a:p>
            <a:pPr marL="571500" indent="-570865">
              <a:lnSpc>
                <a:spcPct val="100000"/>
              </a:lnSpc>
              <a:buClr>
                <a:srgbClr val="000000"/>
              </a:buClr>
              <a:buFont typeface="Arial"/>
              <a:buChar char="•"/>
            </a:pPr>
            <a:r>
              <a:rPr lang="en-US" sz="2800" b="0" strike="noStrike" spc="-1">
                <a:solidFill>
                  <a:srgbClr val="000000"/>
                </a:solidFill>
                <a:latin typeface="Times New Roman"/>
                <a:ea typeface="DejaVu Sans" panose="020B0606030804020204"/>
              </a:rPr>
              <a:t>The objective of this project is to implement a secure software update (SW-Update) mechanism for the AM437x board using TCP and UDP protocols. The system will utilize a dual-OS approach with a Main OS (OS1) and a Tiny OS (OS2) to ensure reliable firmware updates.</a:t>
            </a:r>
            <a:endParaRPr lang="en-IN"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object 3"/>
          <p:cNvPicPr/>
          <p:nvPr/>
        </p:nvPicPr>
        <p:blipFill>
          <a:blip r:embed="rId1"/>
          <a:stretch>
            <a:fillRect/>
          </a:stretch>
        </p:blipFill>
        <p:spPr>
          <a:xfrm>
            <a:off x="4201200" y="830880"/>
            <a:ext cx="217800" cy="132840"/>
          </a:xfrm>
          <a:prstGeom prst="rect">
            <a:avLst/>
          </a:prstGeom>
          <a:ln>
            <a:noFill/>
          </a:ln>
        </p:spPr>
      </p:pic>
      <p:sp>
        <p:nvSpPr>
          <p:cNvPr id="168" name="CustomShape 1"/>
          <p:cNvSpPr/>
          <p:nvPr/>
        </p:nvSpPr>
        <p:spPr>
          <a:xfrm>
            <a:off x="302040" y="433080"/>
            <a:ext cx="8384040" cy="1157400"/>
          </a:xfrm>
          <a:prstGeom prst="rect">
            <a:avLst/>
          </a:prstGeom>
          <a:noFill/>
          <a:ln>
            <a:noFill/>
          </a:ln>
        </p:spPr>
        <p:style>
          <a:lnRef idx="0">
            <a:srgbClr val="FFFFFF"/>
          </a:lnRef>
          <a:fillRef idx="0">
            <a:srgbClr val="FFFFFF"/>
          </a:fillRef>
          <a:effectRef idx="0">
            <a:srgbClr val="FFFFFF"/>
          </a:effectRef>
          <a:fontRef idx="minor"/>
        </p:style>
        <p:txBody>
          <a:bodyPr lIns="0" tIns="12600" rIns="0" bIns="0">
            <a:noAutofit/>
          </a:bodyPr>
          <a:p>
            <a:pPr marL="12700" algn="ctr">
              <a:lnSpc>
                <a:spcPct val="100000"/>
              </a:lnSpc>
              <a:spcBef>
                <a:spcPts val="100"/>
              </a:spcBef>
            </a:pPr>
            <a:r>
              <a:rPr lang="en-US" sz="3600" b="1" strike="noStrike" spc="-7">
                <a:solidFill>
                  <a:srgbClr val="4A452A"/>
                </a:solidFill>
                <a:latin typeface="Times New Roman"/>
              </a:rPr>
              <a:t>Statement</a:t>
            </a:r>
            <a:r>
              <a:rPr lang="en-IN" altLang="en-US" sz="3600" b="1" strike="noStrike" spc="-7">
                <a:solidFill>
                  <a:srgbClr val="4A452A"/>
                </a:solidFill>
                <a:latin typeface="Times New Roman"/>
              </a:rPr>
              <a:t>s</a:t>
            </a:r>
            <a:r>
              <a:rPr lang="en-US" sz="3600" b="1" strike="noStrike" spc="-26">
                <a:solidFill>
                  <a:srgbClr val="4A452A"/>
                </a:solidFill>
                <a:latin typeface="Times New Roman"/>
              </a:rPr>
              <a:t> </a:t>
            </a:r>
            <a:r>
              <a:rPr lang="en-US" sz="3600" b="1" strike="noStrike" spc="-7">
                <a:solidFill>
                  <a:srgbClr val="4A452A"/>
                </a:solidFill>
                <a:latin typeface="Times New Roman"/>
              </a:rPr>
              <a:t>of</a:t>
            </a:r>
            <a:r>
              <a:rPr lang="en-US" sz="3600" b="1" strike="noStrike" spc="-26">
                <a:solidFill>
                  <a:srgbClr val="4A452A"/>
                </a:solidFill>
                <a:latin typeface="Times New Roman"/>
              </a:rPr>
              <a:t> </a:t>
            </a:r>
            <a:r>
              <a:rPr lang="en-US" sz="3600" b="1" strike="noStrike" spc="-7">
                <a:solidFill>
                  <a:srgbClr val="4A452A"/>
                </a:solidFill>
                <a:latin typeface="Times New Roman"/>
              </a:rPr>
              <a:t>Work</a:t>
            </a:r>
            <a:endParaRPr lang="en-IN" sz="3600" b="0" strike="noStrike" spc="-1">
              <a:latin typeface="Arial"/>
            </a:endParaRPr>
          </a:p>
        </p:txBody>
      </p:sp>
      <p:sp>
        <p:nvSpPr>
          <p:cNvPr id="169" name="CustomShape 2"/>
          <p:cNvSpPr/>
          <p:nvPr/>
        </p:nvSpPr>
        <p:spPr>
          <a:xfrm>
            <a:off x="4319280" y="6675840"/>
            <a:ext cx="733320" cy="3977280"/>
          </a:xfrm>
          <a:prstGeom prst="rect">
            <a:avLst/>
          </a:prstGeom>
          <a:noFill/>
          <a:ln>
            <a:noFill/>
          </a:ln>
        </p:spPr>
        <p:style>
          <a:lnRef idx="0">
            <a:srgbClr val="FFFFFF"/>
          </a:lnRef>
          <a:fillRef idx="0">
            <a:srgbClr val="FFFFFF"/>
          </a:fillRef>
          <a:effectRef idx="0">
            <a:srgbClr val="FFFFFF"/>
          </a:effectRef>
          <a:fontRef idx="minor"/>
        </p:style>
      </p:sp>
      <p:sp>
        <p:nvSpPr>
          <p:cNvPr id="170" name="CustomShape 3"/>
          <p:cNvSpPr/>
          <p:nvPr/>
        </p:nvSpPr>
        <p:spPr>
          <a:xfrm>
            <a:off x="7762320" y="6689880"/>
            <a:ext cx="95760" cy="1454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marL="12700">
              <a:lnSpc>
                <a:spcPts val="1145"/>
              </a:lnSpc>
            </a:pPr>
            <a:r>
              <a:rPr lang="en-US" sz="1100" b="1" strike="noStrike" spc="-1">
                <a:solidFill>
                  <a:srgbClr val="7030A0"/>
                </a:solidFill>
                <a:latin typeface="Calibri"/>
                <a:ea typeface="DejaVu Sans" panose="020B0606030804020204"/>
              </a:rPr>
              <a:t>6</a:t>
            </a:r>
            <a:endParaRPr lang="en-IN" sz="1100" b="0" strike="noStrike" spc="-1">
              <a:latin typeface="Arial"/>
            </a:endParaRPr>
          </a:p>
        </p:txBody>
      </p:sp>
      <p:sp>
        <p:nvSpPr>
          <p:cNvPr id="171" name="CustomShape 4"/>
          <p:cNvSpPr/>
          <p:nvPr/>
        </p:nvSpPr>
        <p:spPr>
          <a:xfrm>
            <a:off x="457200" y="1203480"/>
            <a:ext cx="8383680" cy="4450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Implement a secure software update mechanism using SW-Update.</a:t>
            </a: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Establish client-server communication using secure sockets over TCP and UDP.</a:t>
            </a: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Design a dual-OS architecture to manage firmware updates.</a:t>
            </a: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Develop applications for both Main OS and Tiny OS.</a:t>
            </a: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 Implement a PC-side management application (Final_client_pc).</a:t>
            </a: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endParaRPr lang="en-IN" sz="2400" b="0" strike="noStrike" spc="-1">
              <a:latin typeface="Times New Roman" panose="02020603050405020304" pitchFamily="18" charset="0"/>
              <a:cs typeface="Times New Roman" panose="02020603050405020304" pitchFamily="18" charset="0"/>
            </a:endParaRPr>
          </a:p>
          <a:p>
            <a:pPr marL="457200" indent="-456565">
              <a:lnSpc>
                <a:spcPct val="100000"/>
              </a:lnSpc>
              <a:buClr>
                <a:srgbClr val="000000"/>
              </a:buClr>
              <a:buFont typeface="Arial"/>
              <a:buChar char="•"/>
            </a:pPr>
            <a:r>
              <a:rPr lang="en-IN" sz="2400" b="0" strike="noStrike" spc="-1">
                <a:latin typeface="Times New Roman" panose="02020603050405020304" pitchFamily="18" charset="0"/>
                <a:cs typeface="Times New Roman" panose="02020603050405020304" pitchFamily="18" charset="0"/>
              </a:rPr>
              <a:t> Perform rigorous testing to ensure reliability and performance.</a:t>
            </a:r>
            <a:endParaRPr lang="en-IN" sz="2400" b="0" strike="noStrike" spc="-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04560" y="533520"/>
            <a:ext cx="8384040" cy="565785"/>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gn="ctr">
              <a:lnSpc>
                <a:spcPct val="100000"/>
              </a:lnSpc>
              <a:spcBef>
                <a:spcPts val="100"/>
              </a:spcBef>
            </a:pPr>
            <a:r>
              <a:rPr lang="en-IN" sz="3600" b="1" strike="noStrike" spc="-1">
                <a:latin typeface="Arial"/>
              </a:rPr>
              <a:t>Features &amp; Functionalities</a:t>
            </a:r>
            <a:endParaRPr lang="en-IN" sz="3600" b="1" strike="noStrike" spc="-1">
              <a:latin typeface="Arial"/>
            </a:endParaRPr>
          </a:p>
        </p:txBody>
      </p:sp>
      <p:sp>
        <p:nvSpPr>
          <p:cNvPr id="173" name="CustomShape 2"/>
          <p:cNvSpPr/>
          <p:nvPr/>
        </p:nvSpPr>
        <p:spPr>
          <a:xfrm>
            <a:off x="395485" y="1412995"/>
            <a:ext cx="8086680" cy="4263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marL="457200" indent="-456565">
              <a:lnSpc>
                <a:spcPct val="100000"/>
              </a:lnSpc>
              <a:buClr>
                <a:srgbClr val="000000"/>
              </a:buClr>
              <a:buFont typeface="Arial"/>
              <a:buChar char="•"/>
            </a:pPr>
            <a:r>
              <a:rPr lang="en-IN" altLang="en-US" sz="2400" b="1" strike="noStrike" spc="-1">
                <a:solidFill>
                  <a:srgbClr val="000000"/>
                </a:solidFill>
                <a:latin typeface="Times New Roman"/>
                <a:ea typeface="DejaVu Sans" panose="020B0606030804020204"/>
              </a:rPr>
              <a:t>  </a:t>
            </a:r>
            <a:r>
              <a:rPr lang="en-US" sz="2200" b="1" strike="noStrike" spc="-1">
                <a:solidFill>
                  <a:srgbClr val="000000"/>
                </a:solidFill>
                <a:latin typeface="Times New Roman"/>
                <a:ea typeface="DejaVu Sans" panose="020B0606030804020204"/>
              </a:rPr>
              <a:t>NAND Memory Allocation: </a:t>
            </a:r>
            <a:r>
              <a:rPr lang="en-IN" altLang="en-US" sz="2200" b="0" strike="noStrike" spc="-1">
                <a:solidFill>
                  <a:srgbClr val="000000"/>
                </a:solidFill>
                <a:latin typeface="Times New Roman"/>
                <a:ea typeface="DejaVu Sans" panose="020B0606030804020204"/>
              </a:rPr>
              <a:t>80% Main OS(OS1) and 20% Tiny OS(OS2).</a:t>
            </a:r>
            <a:endParaRPr lang="en-IN" sz="2200" b="0" strike="noStrike" spc="-1">
              <a:latin typeface="Arial"/>
            </a:endParaRPr>
          </a:p>
          <a:p>
            <a:pPr>
              <a:lnSpc>
                <a:spcPct val="100000"/>
              </a:lnSpc>
            </a:pPr>
            <a:endParaRPr lang="en-IN" sz="2200" b="0" strike="noStrike" spc="-1">
              <a:latin typeface="Arial"/>
            </a:endParaRPr>
          </a:p>
          <a:p>
            <a:pPr marL="457200" indent="-456565">
              <a:lnSpc>
                <a:spcPct val="100000"/>
              </a:lnSpc>
              <a:buClr>
                <a:srgbClr val="000000"/>
              </a:buClr>
              <a:buFont typeface="Arial"/>
              <a:buChar char="•"/>
            </a:pPr>
            <a:r>
              <a:rPr lang="en-IN" altLang="en-US" sz="2200" b="1" strike="noStrike" spc="-1">
                <a:solidFill>
                  <a:srgbClr val="000000"/>
                </a:solidFill>
                <a:latin typeface="Times New Roman"/>
                <a:ea typeface="DejaVu Sans" panose="020B0606030804020204"/>
              </a:rPr>
              <a:t>  </a:t>
            </a:r>
            <a:r>
              <a:rPr lang="en-US" sz="2200" b="1" strike="noStrike" spc="-1">
                <a:solidFill>
                  <a:srgbClr val="000000"/>
                </a:solidFill>
                <a:latin typeface="Times New Roman"/>
                <a:ea typeface="DejaVu Sans" panose="020B0606030804020204"/>
              </a:rPr>
              <a:t>Update Process:</a:t>
            </a:r>
            <a:r>
              <a:rPr lang="en-US" sz="2200" b="0" strike="noStrike" spc="-1">
                <a:solidFill>
                  <a:srgbClr val="000000"/>
                </a:solidFill>
                <a:latin typeface="Times New Roman"/>
                <a:ea typeface="DejaVu Sans" panose="020B0606030804020204"/>
              </a:rPr>
              <a:t> OS1 runs the Main_OS_app</a:t>
            </a:r>
            <a:r>
              <a:rPr lang="en-IN" altLang="en-US" sz="2200" b="0" strike="noStrike" spc="-1">
                <a:solidFill>
                  <a:srgbClr val="000000"/>
                </a:solidFill>
                <a:latin typeface="Times New Roman"/>
                <a:ea typeface="DejaVu Sans" panose="020B0606030804020204"/>
              </a:rPr>
              <a:t> and OS2 runs the firmware-update application.</a:t>
            </a:r>
            <a:endParaRPr lang="en-IN" altLang="en-US" sz="2200" b="0" strike="noStrike" spc="-1">
              <a:solidFill>
                <a:srgbClr val="000000"/>
              </a:solidFill>
              <a:latin typeface="Times New Roman"/>
              <a:ea typeface="DejaVu Sans" panose="020B0606030804020204"/>
            </a:endParaRPr>
          </a:p>
          <a:p>
            <a:pPr marL="457200" indent="-456565">
              <a:lnSpc>
                <a:spcPct val="100000"/>
              </a:lnSpc>
              <a:buClr>
                <a:srgbClr val="000000"/>
              </a:buClr>
              <a:buFont typeface="Arial"/>
              <a:buChar char="•"/>
            </a:pPr>
            <a:endParaRPr lang="en-IN" altLang="en-US" sz="2200" b="0" strike="noStrike" spc="-1">
              <a:solidFill>
                <a:srgbClr val="000000"/>
              </a:solidFill>
              <a:latin typeface="Times New Roman"/>
              <a:ea typeface="DejaVu Sans" panose="020B0606030804020204"/>
            </a:endParaRPr>
          </a:p>
          <a:p>
            <a:pPr marL="457200" indent="-456565">
              <a:lnSpc>
                <a:spcPct val="100000"/>
              </a:lnSpc>
              <a:buClr>
                <a:srgbClr val="000000"/>
              </a:buClr>
              <a:buFont typeface="Arial"/>
              <a:buChar char="•"/>
            </a:pPr>
            <a:r>
              <a:rPr lang="en-IN" altLang="en-US" sz="2200" b="1" strike="noStrike" spc="-1">
                <a:solidFill>
                  <a:srgbClr val="000000"/>
                </a:solidFill>
                <a:latin typeface="Times New Roman"/>
                <a:ea typeface="DejaVu Sans" panose="020B0606030804020204"/>
              </a:rPr>
              <a:t>  </a:t>
            </a:r>
            <a:r>
              <a:rPr lang="en-US" sz="2200" b="1" strike="noStrike" spc="-1">
                <a:solidFill>
                  <a:srgbClr val="000000"/>
                </a:solidFill>
                <a:latin typeface="Times New Roman"/>
                <a:ea typeface="DejaVu Sans" panose="020B0606030804020204"/>
              </a:rPr>
              <a:t>Boot Sequence:</a:t>
            </a:r>
            <a:r>
              <a:rPr lang="en-US" sz="2200" b="0" strike="noStrike" spc="-1">
                <a:solidFill>
                  <a:srgbClr val="000000"/>
                </a:solidFill>
                <a:latin typeface="Times New Roman"/>
                <a:ea typeface="DejaVu Sans" panose="020B0606030804020204"/>
              </a:rPr>
              <a:t> Default boot into OS1</a:t>
            </a:r>
            <a:r>
              <a:rPr lang="en-IN" altLang="en-US" sz="2200" b="0" strike="noStrike" spc="-1">
                <a:solidFill>
                  <a:srgbClr val="000000"/>
                </a:solidFill>
                <a:latin typeface="Times New Roman"/>
                <a:ea typeface="DejaVu Sans" panose="020B0606030804020204"/>
              </a:rPr>
              <a:t>, when initiating an update, the system reboots into OS2 to performs the update and reboots to OS1.</a:t>
            </a:r>
            <a:endParaRPr lang="en-IN" altLang="en-US" sz="2200" b="0" strike="noStrike" spc="-1">
              <a:solidFill>
                <a:srgbClr val="000000"/>
              </a:solidFill>
              <a:latin typeface="Times New Roman"/>
              <a:ea typeface="DejaVu Sans" panose="020B0606030804020204"/>
            </a:endParaRPr>
          </a:p>
          <a:p>
            <a:pPr>
              <a:lnSpc>
                <a:spcPct val="100000"/>
              </a:lnSpc>
            </a:pPr>
            <a:endParaRPr lang="en-IN" sz="2200" b="0" strike="noStrike" spc="-1">
              <a:latin typeface="Arial"/>
            </a:endParaRPr>
          </a:p>
          <a:p>
            <a:pPr marL="457200" indent="-456565">
              <a:lnSpc>
                <a:spcPct val="100000"/>
              </a:lnSpc>
              <a:buClr>
                <a:srgbClr val="000000"/>
              </a:buClr>
              <a:buFont typeface="Arial"/>
              <a:buChar char="•"/>
            </a:pPr>
            <a:r>
              <a:rPr lang="en-US" sz="2200" b="1" strike="noStrike" spc="-1">
                <a:solidFill>
                  <a:srgbClr val="000000"/>
                </a:solidFill>
                <a:latin typeface="Times New Roman"/>
                <a:ea typeface="DejaVu Sans" panose="020B0606030804020204"/>
              </a:rPr>
              <a:t>  PC-Side Management:</a:t>
            </a:r>
            <a:r>
              <a:rPr lang="en-US" sz="2200" b="0" strike="noStrike" spc="-1">
                <a:solidFill>
                  <a:srgbClr val="000000"/>
                </a:solidFill>
                <a:latin typeface="Times New Roman"/>
                <a:ea typeface="DejaVu Sans" panose="020B0606030804020204"/>
              </a:rPr>
              <a:t> The Final_client_pc application manages the update process from the PC</a:t>
            </a:r>
            <a:r>
              <a:rPr lang="en-IN" altLang="en-US" sz="2200" b="0" strike="noStrike" spc="-1">
                <a:solidFill>
                  <a:srgbClr val="000000"/>
                </a:solidFill>
                <a:latin typeface="Times New Roman"/>
                <a:ea typeface="DejaVu Sans" panose="020B0606030804020204"/>
              </a:rPr>
              <a:t> and t</a:t>
            </a:r>
            <a:r>
              <a:rPr lang="en-US" sz="2200" b="0" strike="noStrike" spc="-1">
                <a:solidFill>
                  <a:srgbClr val="000000"/>
                </a:solidFill>
                <a:latin typeface="Times New Roman"/>
                <a:ea typeface="DejaVu Sans" panose="020B0606030804020204"/>
              </a:rPr>
              <a:t>ransfers firmware images securely using TCP or UDP</a:t>
            </a:r>
            <a:r>
              <a:rPr lang="en-IN" altLang="en-US" sz="2200" b="0" strike="noStrike" spc="-1">
                <a:solidFill>
                  <a:srgbClr val="000000"/>
                </a:solidFill>
                <a:latin typeface="Times New Roman"/>
                <a:ea typeface="DejaVu Sans" panose="020B0606030804020204"/>
              </a:rPr>
              <a:t>.</a:t>
            </a:r>
            <a:endParaRPr lang="en-US" sz="2400" b="0" strike="noStrike" spc="-1">
              <a:solidFill>
                <a:srgbClr val="000000"/>
              </a:solidFill>
              <a:latin typeface="Times New Roman"/>
              <a:ea typeface="DejaVu Sans" panose="020B0606030804020204"/>
            </a:endParaRPr>
          </a:p>
          <a:p>
            <a:pPr>
              <a:lnSpc>
                <a:spcPct val="100000"/>
              </a:lnSpc>
            </a:pP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97770" y="332575"/>
            <a:ext cx="7755840" cy="552960"/>
          </a:xfrm>
          <a:prstGeom prst="rect">
            <a:avLst/>
          </a:prstGeom>
          <a:noFill/>
          <a:ln>
            <a:noFill/>
          </a:ln>
        </p:spPr>
        <p:style>
          <a:lnRef idx="0">
            <a:srgbClr val="FFFFFF"/>
          </a:lnRef>
          <a:fillRef idx="0">
            <a:srgbClr val="FFFFFF"/>
          </a:fillRef>
          <a:effectRef idx="0">
            <a:srgbClr val="FFFFFF"/>
          </a:effectRef>
          <a:fontRef idx="minor"/>
        </p:style>
        <p:txBody>
          <a:bodyPr lIns="0" tIns="0" rIns="0" bIns="0">
            <a:noAutofit/>
          </a:bodyPr>
          <a:p>
            <a:pPr algn="ctr">
              <a:lnSpc>
                <a:spcPct val="100000"/>
              </a:lnSpc>
            </a:pPr>
            <a:r>
              <a:rPr lang="en-US" sz="3600" b="1" strike="noStrike" spc="-7">
                <a:solidFill>
                  <a:srgbClr val="4A452A"/>
                </a:solidFill>
                <a:latin typeface="Times New Roman"/>
              </a:rPr>
              <a:t>Phased Execution Plan</a:t>
            </a:r>
            <a:endParaRPr lang="en-IN" sz="3600" b="0" strike="noStrike" spc="-1">
              <a:latin typeface="Arial"/>
            </a:endParaRPr>
          </a:p>
        </p:txBody>
      </p:sp>
      <p:graphicFrame>
        <p:nvGraphicFramePr>
          <p:cNvPr id="175" name="Table 2"/>
          <p:cNvGraphicFramePr/>
          <p:nvPr/>
        </p:nvGraphicFramePr>
        <p:xfrm>
          <a:off x="271780" y="1052830"/>
          <a:ext cx="8600440" cy="5133340"/>
        </p:xfrm>
        <a:graphic>
          <a:graphicData uri="http://schemas.openxmlformats.org/drawingml/2006/table">
            <a:tbl>
              <a:tblPr/>
              <a:tblGrid>
                <a:gridCol w="1048385"/>
                <a:gridCol w="1892935"/>
                <a:gridCol w="2402840"/>
                <a:gridCol w="1873885"/>
                <a:gridCol w="1382395"/>
              </a:tblGrid>
              <a:tr h="640080">
                <a:tc>
                  <a:txBody>
                    <a:bodyPr>
                      <a:spAutoFit/>
                    </a:bodyPr>
                    <a:p>
                      <a:pPr>
                        <a:lnSpc>
                          <a:spcPct val="100000"/>
                        </a:lnSpc>
                      </a:pPr>
                      <a:r>
                        <a:rPr lang="en-US" sz="1800" b="1" strike="noStrike" spc="-1">
                          <a:solidFill>
                            <a:srgbClr val="FFFFFF"/>
                          </a:solidFill>
                          <a:latin typeface="Calibri"/>
                        </a:rPr>
                        <a:t>Phase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Description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Tasks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Deliverables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spAutoFit/>
                    </a:bodyPr>
                    <a:p>
                      <a:pPr>
                        <a:lnSpc>
                          <a:spcPct val="100000"/>
                        </a:lnSpc>
                      </a:pPr>
                      <a:r>
                        <a:rPr lang="en-US" sz="1800" b="1" strike="noStrike" spc="-1">
                          <a:solidFill>
                            <a:srgbClr val="FFFFFF"/>
                          </a:solidFill>
                          <a:latin typeface="Calibri"/>
                        </a:rPr>
                        <a:t>Timeline (Weeks)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33667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Requirements Analysis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Identify communication protocols, memory allocation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Requirement Document</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latin typeface="Arial"/>
                        </a:rPr>
                        <a:t>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227455">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Development</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Implement SW-Update mechanism and server-client code</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Working Prototype</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latin typeface="Arial"/>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949960">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3</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Testing and Validation</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Perform unit tests, integration tests, and system tests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r>
                        <a:rPr lang="en-US" sz="1800" b="0" strike="noStrike" spc="-1">
                          <a:solidFill>
                            <a:srgbClr val="000000"/>
                          </a:solidFill>
                          <a:latin typeface="Calibri"/>
                        </a:rPr>
                        <a:t>Test Reports, Bug Fixes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spAutoFit/>
                    </a:bodyPr>
                    <a:p>
                      <a:pPr>
                        <a:lnSpc>
                          <a:spcPct val="100000"/>
                        </a:lnSpc>
                      </a:pPr>
                      <a:endParaRPr lang="en-IN" altLang="en-US" sz="1800" b="0" strike="noStrike" spc="-1">
                        <a:solidFill>
                          <a:srgbClr val="000000"/>
                        </a:solidFill>
                        <a:latin typeface="Calibri"/>
                      </a:endParaRPr>
                    </a:p>
                    <a:p>
                      <a:pPr>
                        <a:lnSpc>
                          <a:spcPct val="100000"/>
                        </a:lnSpc>
                      </a:pPr>
                      <a:r>
                        <a:rPr lang="en-IN" altLang="en-US" sz="1800" b="0" strike="noStrike" spc="-1">
                          <a:solidFill>
                            <a:srgbClr val="000000"/>
                          </a:solidFill>
                          <a:latin typeface="Calibri"/>
                        </a:rPr>
                        <a:t>0.</a:t>
                      </a:r>
                      <a:r>
                        <a:rPr lang="en-US" sz="1800" b="0" strike="noStrike" spc="-1">
                          <a:solidFill>
                            <a:srgbClr val="000000"/>
                          </a:solidFill>
                          <a:latin typeface="Calibri"/>
                        </a:rPr>
                        <a:t>5</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979170">
                <a:tc>
                  <a:txBody>
                    <a:bodyPr>
                      <a:spAutoFit/>
                    </a:bodyPr>
                    <a:p>
                      <a:pPr>
                        <a:lnSpc>
                          <a:spcPct val="100000"/>
                        </a:lnSpc>
                      </a:pPr>
                      <a:endParaRPr lang="en-US" sz="1800" b="0" strike="noStrike" spc="-1">
                        <a:solidFill>
                          <a:srgbClr val="000000"/>
                        </a:solidFill>
                        <a:latin typeface="Calibri"/>
                      </a:endParaRPr>
                    </a:p>
                    <a:p>
                      <a:pPr>
                        <a:lnSpc>
                          <a:spcPct val="100000"/>
                        </a:lnSpc>
                      </a:pPr>
                      <a:r>
                        <a:rPr lang="en-US" sz="1800" b="0" strike="noStrike" spc="-1">
                          <a:solidFill>
                            <a:srgbClr val="000000"/>
                          </a:solidFill>
                          <a:latin typeface="Calibri"/>
                        </a:rPr>
                        <a:t>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Deployment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Deploy and monitor on target boards</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r>
                        <a:rPr lang="en-US" sz="1800" b="0" strike="noStrike" spc="-1">
                          <a:solidFill>
                            <a:srgbClr val="000000"/>
                          </a:solidFill>
                          <a:latin typeface="Calibri"/>
                        </a:rPr>
                        <a:t>Final Deployment Report</a:t>
                      </a:r>
                      <a:endParaRPr lang="en-US" sz="1800" b="0" strike="noStrike" spc="-1">
                        <a:solidFill>
                          <a:srgbClr val="000000"/>
                        </a:solidFill>
                        <a:latin typeface="Calibri"/>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spAutoFit/>
                    </a:bodyPr>
                    <a:p>
                      <a:pPr>
                        <a:lnSpc>
                          <a:spcPct val="100000"/>
                        </a:lnSpc>
                      </a:pPr>
                      <a:endParaRPr lang="en-IN" sz="1800" b="0" strike="noStrike" spc="-1">
                        <a:latin typeface="Arial"/>
                      </a:endParaRPr>
                    </a:p>
                    <a:p>
                      <a:pPr>
                        <a:lnSpc>
                          <a:spcPct val="100000"/>
                        </a:lnSpc>
                      </a:pPr>
                      <a:r>
                        <a:rPr lang="en-IN" sz="1800" b="0" strike="noStrike" spc="-1">
                          <a:latin typeface="Arial"/>
                        </a:rPr>
                        <a:t>0.5</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TABLE_ENDDRAG_ORIGIN_RECT" val="644*378"/>
  <p:tag name="TABLE_ENDDRAG_RECT" val="54*71*645*37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9792</Words>
  <Application>WPS Presentation</Application>
  <PresentationFormat/>
  <Paragraphs>551</Paragraphs>
  <Slides>29</Slides>
  <Notes>0</Notes>
  <HiddenSlides>0</HiddenSlides>
  <MMClips>0</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29</vt:i4>
      </vt:variant>
    </vt:vector>
  </HeadingPairs>
  <TitlesOfParts>
    <vt:vector size="56" baseType="lpstr">
      <vt:lpstr>Arial</vt:lpstr>
      <vt:lpstr>SimSun</vt:lpstr>
      <vt:lpstr>Wingdings</vt:lpstr>
      <vt:lpstr>Arial</vt:lpstr>
      <vt:lpstr>Nimbus Roman No9 L</vt:lpstr>
      <vt:lpstr>Symbol</vt:lpstr>
      <vt:lpstr>Calibri</vt:lpstr>
      <vt:lpstr>DejaVu Sans</vt:lpstr>
      <vt:lpstr>DejaVu Sans</vt:lpstr>
      <vt:lpstr>Times New Roman</vt:lpstr>
      <vt:lpstr>Microsoft YaHei</vt:lpstr>
      <vt:lpstr>Droid Sans Fallback</vt:lpstr>
      <vt:lpstr>Arial Unicode MS</vt:lpstr>
      <vt:lpstr>OpenSymbol</vt:lpstr>
      <vt:lpstr>Gubbi</vt:lpstr>
      <vt:lpstr>Segoe UI Symbol</vt:lpstr>
      <vt:lpstr>Times New Roman</vt:lpstr>
      <vt:lpstr>Abyssinica SIL</vt:lpstr>
      <vt:lpstr>Ani</vt:lpstr>
      <vt:lpstr>TeX Gyre Pagella</vt:lpstr>
      <vt:lpstr>Courier 10 Pitch</vt:lpstr>
      <vt:lpstr>C059</vt:lpstr>
      <vt:lpstr>Caladea</vt:lpstr>
      <vt:lpstr>calibri</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Statement of Works</vt:lpstr>
      <vt:lpstr>Statement of Works</vt:lpstr>
      <vt:lpstr>Phased Execution Plan</vt:lpstr>
      <vt:lpstr>PowerPoint 演示文稿</vt:lpstr>
      <vt:lpstr>Statement of Works</vt:lpstr>
      <vt:lpstr>Statement of Works</vt:lpstr>
      <vt:lpstr>Statement of Works</vt:lpstr>
      <vt:lpstr>PowerPoint 演示文稿</vt:lpstr>
      <vt:lpstr>PowerPoint 演示文稿</vt:lpstr>
      <vt:lpstr>Statement of Works</vt:lpstr>
      <vt:lpstr>Statement of Works</vt:lpstr>
      <vt:lpstr>Statement of Works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dc:title>
  <dc:creator>Hameem</dc:creator>
  <cp:lastModifiedBy>zumi</cp:lastModifiedBy>
  <cp:revision>129</cp:revision>
  <dcterms:created xsi:type="dcterms:W3CDTF">2025-03-27T14:18:11Z</dcterms:created>
  <dcterms:modified xsi:type="dcterms:W3CDTF">2025-03-27T14:18:11Z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ICV">
    <vt:lpwstr/>
  </property>
  <property fmtid="{D5CDD505-2E9C-101B-9397-08002B2CF9AE}" pid="7" name="KSOProductBuildVer">
    <vt:lpwstr>1033-11.1.0.11719</vt:lpwstr>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14</vt:i4>
  </property>
</Properties>
</file>