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AAB24-35A0-4E8E-9522-5DE924E13EF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48D810A-C5F1-46BD-A29C-4CE51C4A1B5C}">
      <dgm:prSet/>
      <dgm:spPr/>
      <dgm:t>
        <a:bodyPr/>
        <a:lstStyle/>
        <a:p>
          <a:r>
            <a:rPr lang="hu-HU" dirty="0"/>
            <a:t>A v-</a:t>
          </a:r>
          <a:r>
            <a:rPr lang="hu-HU" dirty="0" err="1"/>
            <a:t>alert</a:t>
          </a:r>
          <a:r>
            <a:rPr lang="hu-HU" dirty="0"/>
            <a:t> </a:t>
          </a:r>
          <a:r>
            <a:rPr lang="hu-HU" dirty="0" smtClean="0"/>
            <a:t>komponenst </a:t>
          </a:r>
          <a:r>
            <a:rPr lang="hu-HU" dirty="0"/>
            <a:t>a felhasználó számára fontos információk megjelenítésére használjuk.</a:t>
          </a:r>
          <a:endParaRPr lang="en-US" dirty="0"/>
        </a:p>
      </dgm:t>
    </dgm:pt>
    <dgm:pt modelId="{79049B8C-4520-4A1D-BDA7-463773668040}" type="parTrans" cxnId="{433D0309-80C0-48CF-9D94-273674439F59}">
      <dgm:prSet/>
      <dgm:spPr/>
      <dgm:t>
        <a:bodyPr/>
        <a:lstStyle/>
        <a:p>
          <a:endParaRPr lang="en-US"/>
        </a:p>
      </dgm:t>
    </dgm:pt>
    <dgm:pt modelId="{2EC03658-2EED-4772-A88A-9B8931D37686}" type="sibTrans" cxnId="{433D0309-80C0-48CF-9D94-273674439F59}">
      <dgm:prSet/>
      <dgm:spPr/>
      <dgm:t>
        <a:bodyPr/>
        <a:lstStyle/>
        <a:p>
          <a:endParaRPr lang="en-US"/>
        </a:p>
      </dgm:t>
    </dgm:pt>
    <dgm:pt modelId="{77C9697D-6500-4C80-97FF-CE29303EFEBE}">
      <dgm:prSet/>
      <dgm:spPr/>
      <dgm:t>
        <a:bodyPr/>
        <a:lstStyle/>
        <a:p>
          <a:r>
            <a:rPr lang="hu-HU" dirty="0"/>
            <a:t>Négy variációja létezik: sikeres (</a:t>
          </a:r>
          <a:r>
            <a:rPr lang="hu-HU" dirty="0" err="1"/>
            <a:t>success</a:t>
          </a:r>
          <a:r>
            <a:rPr lang="hu-HU" dirty="0"/>
            <a:t>), információ (</a:t>
          </a:r>
          <a:r>
            <a:rPr lang="hu-HU" dirty="0" err="1"/>
            <a:t>info</a:t>
          </a:r>
          <a:r>
            <a:rPr lang="hu-HU" dirty="0"/>
            <a:t>), vigyázat (</a:t>
          </a:r>
          <a:r>
            <a:rPr lang="hu-HU" dirty="0" err="1"/>
            <a:t>warning</a:t>
          </a:r>
          <a:r>
            <a:rPr lang="hu-HU" dirty="0"/>
            <a:t>) és hiba (</a:t>
          </a:r>
          <a:r>
            <a:rPr lang="hu-HU" dirty="0" err="1"/>
            <a:t>error</a:t>
          </a:r>
          <a:r>
            <a:rPr lang="hu-HU" dirty="0"/>
            <a:t>).</a:t>
          </a:r>
          <a:endParaRPr lang="en-US" dirty="0"/>
        </a:p>
      </dgm:t>
    </dgm:pt>
    <dgm:pt modelId="{EFC6E040-97FB-4558-8CA9-8EE948F5DFB3}" type="parTrans" cxnId="{95CEB7B3-E803-4059-B93C-2C9F8A8137C8}">
      <dgm:prSet/>
      <dgm:spPr/>
      <dgm:t>
        <a:bodyPr/>
        <a:lstStyle/>
        <a:p>
          <a:endParaRPr lang="en-US"/>
        </a:p>
      </dgm:t>
    </dgm:pt>
    <dgm:pt modelId="{FB0698FC-5907-40A3-A241-D9456BE36D82}" type="sibTrans" cxnId="{95CEB7B3-E803-4059-B93C-2C9F8A8137C8}">
      <dgm:prSet/>
      <dgm:spPr/>
      <dgm:t>
        <a:bodyPr/>
        <a:lstStyle/>
        <a:p>
          <a:endParaRPr lang="en-US"/>
        </a:p>
      </dgm:t>
    </dgm:pt>
    <dgm:pt modelId="{90D51B02-5DFC-4E4D-8D1F-30D4325AC90A}">
      <dgm:prSet/>
      <dgm:spPr/>
      <dgm:t>
        <a:bodyPr/>
        <a:lstStyle/>
        <a:p>
          <a:r>
            <a:rPr lang="hu-HU" dirty="0"/>
            <a:t>Ezeknek különböző alapértelmezett ikonjai vannak, amelyek </a:t>
          </a:r>
          <a:r>
            <a:rPr lang="hu-HU" dirty="0" err="1" smtClean="0"/>
            <a:t>megváltoztathatóak</a:t>
          </a:r>
          <a:r>
            <a:rPr lang="hu-HU" dirty="0" smtClean="0"/>
            <a:t> </a:t>
          </a:r>
          <a:r>
            <a:rPr lang="hu-HU" dirty="0"/>
            <a:t>és különböző műveleteket jeleznek.</a:t>
          </a:r>
          <a:endParaRPr lang="en-US" dirty="0"/>
        </a:p>
      </dgm:t>
    </dgm:pt>
    <dgm:pt modelId="{55CB0F05-988F-4228-A43D-5A984D9899DE}" type="parTrans" cxnId="{A29E3C0A-B372-4B44-B561-8F8455EE6860}">
      <dgm:prSet/>
      <dgm:spPr/>
      <dgm:t>
        <a:bodyPr/>
        <a:lstStyle/>
        <a:p>
          <a:endParaRPr lang="en-US"/>
        </a:p>
      </dgm:t>
    </dgm:pt>
    <dgm:pt modelId="{1866F9E1-E0B7-487E-88FB-FAE82906053B}" type="sibTrans" cxnId="{A29E3C0A-B372-4B44-B561-8F8455EE6860}">
      <dgm:prSet/>
      <dgm:spPr/>
      <dgm:t>
        <a:bodyPr/>
        <a:lstStyle/>
        <a:p>
          <a:endParaRPr lang="en-US"/>
        </a:p>
      </dgm:t>
    </dgm:pt>
    <dgm:pt modelId="{795D46DA-639E-4DB3-B278-68CCEBC7AA1C}" type="pres">
      <dgm:prSet presAssocID="{FA3AAB24-35A0-4E8E-9522-5DE924E13E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3D7481F6-D978-40F1-833B-D967B993446D}" type="pres">
      <dgm:prSet presAssocID="{848D810A-C5F1-46BD-A29C-4CE51C4A1B5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035877B-4CBD-444B-9489-BE15F5F9202A}" type="pres">
      <dgm:prSet presAssocID="{2EC03658-2EED-4772-A88A-9B8931D37686}" presName="spacer" presStyleCnt="0"/>
      <dgm:spPr/>
    </dgm:pt>
    <dgm:pt modelId="{AF7ED942-94B5-421E-8006-D90FED02FF7C}" type="pres">
      <dgm:prSet presAssocID="{77C9697D-6500-4C80-97FF-CE29303EFE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2673218-F176-4D4D-BEA0-E787E0CB9FA2}" type="pres">
      <dgm:prSet presAssocID="{FB0698FC-5907-40A3-A241-D9456BE36D82}" presName="spacer" presStyleCnt="0"/>
      <dgm:spPr/>
    </dgm:pt>
    <dgm:pt modelId="{0CB31923-BAF7-456D-9ACD-6DFEC0DC886E}" type="pres">
      <dgm:prSet presAssocID="{90D51B02-5DFC-4E4D-8D1F-30D4325AC90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BFC26138-BE5D-493B-BBA2-FA7D431523BC}" type="presOf" srcId="{848D810A-C5F1-46BD-A29C-4CE51C4A1B5C}" destId="{3D7481F6-D978-40F1-833B-D967B993446D}" srcOrd="0" destOrd="0" presId="urn:microsoft.com/office/officeart/2005/8/layout/vList2"/>
    <dgm:cxn modelId="{0045F91A-D826-4A31-9DE1-14B62B69AFA6}" type="presOf" srcId="{77C9697D-6500-4C80-97FF-CE29303EFEBE}" destId="{AF7ED942-94B5-421E-8006-D90FED02FF7C}" srcOrd="0" destOrd="0" presId="urn:microsoft.com/office/officeart/2005/8/layout/vList2"/>
    <dgm:cxn modelId="{433D0309-80C0-48CF-9D94-273674439F59}" srcId="{FA3AAB24-35A0-4E8E-9522-5DE924E13EF4}" destId="{848D810A-C5F1-46BD-A29C-4CE51C4A1B5C}" srcOrd="0" destOrd="0" parTransId="{79049B8C-4520-4A1D-BDA7-463773668040}" sibTransId="{2EC03658-2EED-4772-A88A-9B8931D37686}"/>
    <dgm:cxn modelId="{9969B985-3D9A-4F99-91E1-71428834D3D5}" type="presOf" srcId="{FA3AAB24-35A0-4E8E-9522-5DE924E13EF4}" destId="{795D46DA-639E-4DB3-B278-68CCEBC7AA1C}" srcOrd="0" destOrd="0" presId="urn:microsoft.com/office/officeart/2005/8/layout/vList2"/>
    <dgm:cxn modelId="{A29E3C0A-B372-4B44-B561-8F8455EE6860}" srcId="{FA3AAB24-35A0-4E8E-9522-5DE924E13EF4}" destId="{90D51B02-5DFC-4E4D-8D1F-30D4325AC90A}" srcOrd="2" destOrd="0" parTransId="{55CB0F05-988F-4228-A43D-5A984D9899DE}" sibTransId="{1866F9E1-E0B7-487E-88FB-FAE82906053B}"/>
    <dgm:cxn modelId="{022C3F9F-85F9-4A68-9A72-477B11A7FDFD}" type="presOf" srcId="{90D51B02-5DFC-4E4D-8D1F-30D4325AC90A}" destId="{0CB31923-BAF7-456D-9ACD-6DFEC0DC886E}" srcOrd="0" destOrd="0" presId="urn:microsoft.com/office/officeart/2005/8/layout/vList2"/>
    <dgm:cxn modelId="{95CEB7B3-E803-4059-B93C-2C9F8A8137C8}" srcId="{FA3AAB24-35A0-4E8E-9522-5DE924E13EF4}" destId="{77C9697D-6500-4C80-97FF-CE29303EFEBE}" srcOrd="1" destOrd="0" parTransId="{EFC6E040-97FB-4558-8CA9-8EE948F5DFB3}" sibTransId="{FB0698FC-5907-40A3-A241-D9456BE36D82}"/>
    <dgm:cxn modelId="{58F6EF03-41BD-4395-89C8-47C9E4CA710B}" type="presParOf" srcId="{795D46DA-639E-4DB3-B278-68CCEBC7AA1C}" destId="{3D7481F6-D978-40F1-833B-D967B993446D}" srcOrd="0" destOrd="0" presId="urn:microsoft.com/office/officeart/2005/8/layout/vList2"/>
    <dgm:cxn modelId="{917E9E29-12ED-423B-ABA5-49520FA06B19}" type="presParOf" srcId="{795D46DA-639E-4DB3-B278-68CCEBC7AA1C}" destId="{E035877B-4CBD-444B-9489-BE15F5F9202A}" srcOrd="1" destOrd="0" presId="urn:microsoft.com/office/officeart/2005/8/layout/vList2"/>
    <dgm:cxn modelId="{5FD92BA0-424B-433E-8980-D2EF5D8D6C98}" type="presParOf" srcId="{795D46DA-639E-4DB3-B278-68CCEBC7AA1C}" destId="{AF7ED942-94B5-421E-8006-D90FED02FF7C}" srcOrd="2" destOrd="0" presId="urn:microsoft.com/office/officeart/2005/8/layout/vList2"/>
    <dgm:cxn modelId="{11976E83-38EA-4A2F-B33C-CC8EBCF8E34F}" type="presParOf" srcId="{795D46DA-639E-4DB3-B278-68CCEBC7AA1C}" destId="{F2673218-F176-4D4D-BEA0-E787E0CB9FA2}" srcOrd="3" destOrd="0" presId="urn:microsoft.com/office/officeart/2005/8/layout/vList2"/>
    <dgm:cxn modelId="{CCF0ACA2-A980-4CEC-9BDA-EED17885F930}" type="presParOf" srcId="{795D46DA-639E-4DB3-B278-68CCEBC7AA1C}" destId="{0CB31923-BAF7-456D-9ACD-6DFEC0DC88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481F6-D978-40F1-833B-D967B993446D}">
      <dsp:nvSpPr>
        <dsp:cNvPr id="0" name=""/>
        <dsp:cNvSpPr/>
      </dsp:nvSpPr>
      <dsp:spPr>
        <a:xfrm>
          <a:off x="0" y="552493"/>
          <a:ext cx="6513603" cy="1539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/>
            <a:t>A v-</a:t>
          </a:r>
          <a:r>
            <a:rPr lang="hu-HU" sz="2800" kern="1200" dirty="0" err="1"/>
            <a:t>alert</a:t>
          </a:r>
          <a:r>
            <a:rPr lang="hu-HU" sz="2800" kern="1200" dirty="0"/>
            <a:t> </a:t>
          </a:r>
          <a:r>
            <a:rPr lang="hu-HU" sz="2800" kern="1200" dirty="0" smtClean="0"/>
            <a:t>komponenst </a:t>
          </a:r>
          <a:r>
            <a:rPr lang="hu-HU" sz="2800" kern="1200" dirty="0"/>
            <a:t>a felhasználó számára fontos információk megjelenítésére használjuk.</a:t>
          </a:r>
          <a:endParaRPr lang="en-US" sz="2800" kern="1200" dirty="0"/>
        </a:p>
      </dsp:txBody>
      <dsp:txXfrm>
        <a:off x="75163" y="627656"/>
        <a:ext cx="6363277" cy="1389393"/>
      </dsp:txXfrm>
    </dsp:sp>
    <dsp:sp modelId="{AF7ED942-94B5-421E-8006-D90FED02FF7C}">
      <dsp:nvSpPr>
        <dsp:cNvPr id="0" name=""/>
        <dsp:cNvSpPr/>
      </dsp:nvSpPr>
      <dsp:spPr>
        <a:xfrm>
          <a:off x="0" y="2172853"/>
          <a:ext cx="6513603" cy="1539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/>
            <a:t>Négy variációja létezik: sikeres (</a:t>
          </a:r>
          <a:r>
            <a:rPr lang="hu-HU" sz="2800" kern="1200" dirty="0" err="1"/>
            <a:t>success</a:t>
          </a:r>
          <a:r>
            <a:rPr lang="hu-HU" sz="2800" kern="1200" dirty="0"/>
            <a:t>), információ (</a:t>
          </a:r>
          <a:r>
            <a:rPr lang="hu-HU" sz="2800" kern="1200" dirty="0" err="1"/>
            <a:t>info</a:t>
          </a:r>
          <a:r>
            <a:rPr lang="hu-HU" sz="2800" kern="1200" dirty="0"/>
            <a:t>), vigyázat (</a:t>
          </a:r>
          <a:r>
            <a:rPr lang="hu-HU" sz="2800" kern="1200" dirty="0" err="1"/>
            <a:t>warning</a:t>
          </a:r>
          <a:r>
            <a:rPr lang="hu-HU" sz="2800" kern="1200" dirty="0"/>
            <a:t>) és hiba (</a:t>
          </a:r>
          <a:r>
            <a:rPr lang="hu-HU" sz="2800" kern="1200" dirty="0" err="1"/>
            <a:t>error</a:t>
          </a:r>
          <a:r>
            <a:rPr lang="hu-HU" sz="2800" kern="1200" dirty="0"/>
            <a:t>).</a:t>
          </a:r>
          <a:endParaRPr lang="en-US" sz="2800" kern="1200" dirty="0"/>
        </a:p>
      </dsp:txBody>
      <dsp:txXfrm>
        <a:off x="75163" y="2248016"/>
        <a:ext cx="6363277" cy="1389393"/>
      </dsp:txXfrm>
    </dsp:sp>
    <dsp:sp modelId="{0CB31923-BAF7-456D-9ACD-6DFEC0DC886E}">
      <dsp:nvSpPr>
        <dsp:cNvPr id="0" name=""/>
        <dsp:cNvSpPr/>
      </dsp:nvSpPr>
      <dsp:spPr>
        <a:xfrm>
          <a:off x="0" y="3793213"/>
          <a:ext cx="6513603" cy="1539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/>
            <a:t>Ezeknek különböző alapértelmezett ikonjai vannak, amelyek </a:t>
          </a:r>
          <a:r>
            <a:rPr lang="hu-HU" sz="2800" kern="1200" dirty="0" err="1" smtClean="0"/>
            <a:t>megváltoztathatóak</a:t>
          </a:r>
          <a:r>
            <a:rPr lang="hu-HU" sz="2800" kern="1200" dirty="0" smtClean="0"/>
            <a:t> </a:t>
          </a:r>
          <a:r>
            <a:rPr lang="hu-HU" sz="2800" kern="1200" dirty="0"/>
            <a:t>és különböző műveleteket jeleznek.</a:t>
          </a:r>
          <a:endParaRPr lang="en-US" sz="2800" kern="1200" dirty="0"/>
        </a:p>
      </dsp:txBody>
      <dsp:txXfrm>
        <a:off x="75163" y="3868376"/>
        <a:ext cx="6363277" cy="138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96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64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42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9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0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30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74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85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70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2258-9F0D-4B21-8DBA-805566DB6B3F}" type="datetimeFigureOut">
              <a:rPr lang="hu-HU" smtClean="0"/>
              <a:t>2018.11.14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93FE-00C7-42E7-91C8-E1B23B73FB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4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hu-HU" sz="4800" dirty="0"/>
              <a:t>v-</a:t>
            </a:r>
            <a:r>
              <a:rPr lang="hu-HU" sz="4800" dirty="0" err="1"/>
              <a:t>alert</a:t>
            </a:r>
            <a:endParaRPr lang="hu-HU" sz="4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hu-HU" sz="2000" dirty="0" err="1"/>
              <a:t>Vuetify</a:t>
            </a:r>
            <a:r>
              <a:rPr lang="hu-HU" sz="2000" dirty="0"/>
              <a:t> komponens</a:t>
            </a:r>
          </a:p>
          <a:p>
            <a:pPr algn="l"/>
            <a:r>
              <a:rPr lang="hu-HU" sz="2000" dirty="0" smtClean="0"/>
              <a:t>Készítette: </a:t>
            </a:r>
            <a:r>
              <a:rPr lang="hu-HU" sz="2000" dirty="0"/>
              <a:t>Karcag Tamás (2018-10-30</a:t>
            </a:r>
            <a:r>
              <a:rPr lang="hu-HU" sz="2000" dirty="0" smtClean="0"/>
              <a:t>) 5/13.A</a:t>
            </a:r>
            <a:endParaRPr lang="hu-HU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V-alert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9789DC02-F1AD-4E10-B8F1-B7A938C16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4906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79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432412-3F6F-4406-B459-27CAE826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Használat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F03621-F966-4CAD-93B5-719E38285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700" kern="1200">
                <a:solidFill>
                  <a:srgbClr val="FFB606"/>
                </a:solidFill>
                <a:latin typeface="+mn-lt"/>
                <a:ea typeface="+mn-ea"/>
                <a:cs typeface="+mn-cs"/>
              </a:rPr>
              <a:t>A figyelmeztetések hozzájuk rendelt színnekkel rendelkeznek és alapértelmezetten el vannak rejtve.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6C631E6D-6BC8-407F-B83F-BB6E96CC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72224"/>
            <a:ext cx="11496821" cy="26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8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Tulajdonságok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596361E5-B7F3-4BE1-A951-BBAC40751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43184"/>
              </p:ext>
            </p:extLst>
          </p:nvPr>
        </p:nvGraphicFramePr>
        <p:xfrm>
          <a:off x="320040" y="2858154"/>
          <a:ext cx="11496823" cy="33011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743">
                  <a:extLst>
                    <a:ext uri="{9D8B030D-6E8A-4147-A177-3AD203B41FA5}">
                      <a16:colId xmlns:a16="http://schemas.microsoft.com/office/drawing/2014/main" val="2801867795"/>
                    </a:ext>
                  </a:extLst>
                </a:gridCol>
                <a:gridCol w="3243197">
                  <a:extLst>
                    <a:ext uri="{9D8B030D-6E8A-4147-A177-3AD203B41FA5}">
                      <a16:colId xmlns:a16="http://schemas.microsoft.com/office/drawing/2014/main" val="3143087142"/>
                    </a:ext>
                  </a:extLst>
                </a:gridCol>
                <a:gridCol w="3370237">
                  <a:extLst>
                    <a:ext uri="{9D8B030D-6E8A-4147-A177-3AD203B41FA5}">
                      <a16:colId xmlns:a16="http://schemas.microsoft.com/office/drawing/2014/main" val="93376993"/>
                    </a:ext>
                  </a:extLst>
                </a:gridCol>
                <a:gridCol w="2182646">
                  <a:extLst>
                    <a:ext uri="{9D8B030D-6E8A-4147-A177-3AD203B41FA5}">
                      <a16:colId xmlns:a16="http://schemas.microsoft.com/office/drawing/2014/main" val="3661265381"/>
                    </a:ext>
                  </a:extLst>
                </a:gridCol>
              </a:tblGrid>
              <a:tr h="352551">
                <a:tc>
                  <a:txBody>
                    <a:bodyPr/>
                    <a:lstStyle/>
                    <a:p>
                      <a:r>
                        <a:rPr lang="hu-HU" sz="1600"/>
                        <a:t>Név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Alapértelmezett érték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Leírás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Típus</a:t>
                      </a:r>
                    </a:p>
                  </a:txBody>
                  <a:tcPr marL="80125" marR="80125" marT="40063" marB="40063"/>
                </a:tc>
                <a:extLst>
                  <a:ext uri="{0D108BD9-81ED-4DB2-BD59-A6C34878D82A}">
                    <a16:rowId xmlns:a16="http://schemas.microsoft.com/office/drawing/2014/main" val="1732266156"/>
                  </a:ext>
                </a:extLst>
              </a:tr>
              <a:tr h="352551">
                <a:tc>
                  <a:txBody>
                    <a:bodyPr/>
                    <a:lstStyle/>
                    <a:p>
                      <a:r>
                        <a:rPr lang="hu-HU" sz="1600"/>
                        <a:t>Color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Undefined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Beállítja a vezérlő színét.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String</a:t>
                      </a:r>
                    </a:p>
                  </a:txBody>
                  <a:tcPr marL="80125" marR="80125" marT="40063" marB="40063"/>
                </a:tc>
                <a:extLst>
                  <a:ext uri="{0D108BD9-81ED-4DB2-BD59-A6C34878D82A}">
                    <a16:rowId xmlns:a16="http://schemas.microsoft.com/office/drawing/2014/main" val="3161608884"/>
                  </a:ext>
                </a:extLst>
              </a:tr>
              <a:tr h="592926">
                <a:tc>
                  <a:txBody>
                    <a:bodyPr/>
                    <a:lstStyle/>
                    <a:p>
                      <a:r>
                        <a:rPr lang="hu-HU" sz="1600"/>
                        <a:t>Dismissible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False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Meghatározza, hogy a vezérlőt be lehet-e zárni.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Boolean</a:t>
                      </a:r>
                    </a:p>
                  </a:txBody>
                  <a:tcPr marL="80125" marR="80125" marT="40063" marB="40063"/>
                </a:tc>
                <a:extLst>
                  <a:ext uri="{0D108BD9-81ED-4DB2-BD59-A6C34878D82A}">
                    <a16:rowId xmlns:a16="http://schemas.microsoft.com/office/drawing/2014/main" val="476279595"/>
                  </a:ext>
                </a:extLst>
              </a:tr>
              <a:tr h="352551">
                <a:tc>
                  <a:txBody>
                    <a:bodyPr/>
                    <a:lstStyle/>
                    <a:p>
                      <a:r>
                        <a:rPr lang="hu-HU" sz="1600"/>
                        <a:t>Icon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Undefined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Beállít egy saját ikont.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String</a:t>
                      </a:r>
                    </a:p>
                  </a:txBody>
                  <a:tcPr marL="80125" marR="80125" marT="40063" marB="40063"/>
                </a:tc>
                <a:extLst>
                  <a:ext uri="{0D108BD9-81ED-4DB2-BD59-A6C34878D82A}">
                    <a16:rowId xmlns:a16="http://schemas.microsoft.com/office/drawing/2014/main" val="2805431476"/>
                  </a:ext>
                </a:extLst>
              </a:tr>
              <a:tr h="352551">
                <a:tc>
                  <a:txBody>
                    <a:bodyPr/>
                    <a:lstStyle/>
                    <a:p>
                      <a:r>
                        <a:rPr lang="hu-HU" sz="1600"/>
                        <a:t>Mode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Undefined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Meghatározza az átmeneti módot.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String</a:t>
                      </a:r>
                    </a:p>
                  </a:txBody>
                  <a:tcPr marL="80125" marR="80125" marT="40063" marB="40063"/>
                </a:tc>
                <a:extLst>
                  <a:ext uri="{0D108BD9-81ED-4DB2-BD59-A6C34878D82A}">
                    <a16:rowId xmlns:a16="http://schemas.microsoft.com/office/drawing/2014/main" val="558673987"/>
                  </a:ext>
                </a:extLst>
              </a:tr>
              <a:tr h="352551">
                <a:tc>
                  <a:txBody>
                    <a:bodyPr/>
                    <a:lstStyle/>
                    <a:p>
                      <a:r>
                        <a:rPr lang="hu-HU" sz="1600"/>
                        <a:t>Origin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Undefined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Beállítja az átmenet eredetét.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String</a:t>
                      </a:r>
                    </a:p>
                  </a:txBody>
                  <a:tcPr marL="80125" marR="80125" marT="40063" marB="40063"/>
                </a:tc>
                <a:extLst>
                  <a:ext uri="{0D108BD9-81ED-4DB2-BD59-A6C34878D82A}">
                    <a16:rowId xmlns:a16="http://schemas.microsoft.com/office/drawing/2014/main" val="2661067583"/>
                  </a:ext>
                </a:extLst>
              </a:tr>
              <a:tr h="352551">
                <a:tc>
                  <a:txBody>
                    <a:bodyPr/>
                    <a:lstStyle/>
                    <a:p>
                      <a:r>
                        <a:rPr lang="hu-HU" sz="1600"/>
                        <a:t>Outline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False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Körvonalas megjelenítése.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Boolean</a:t>
                      </a:r>
                    </a:p>
                  </a:txBody>
                  <a:tcPr marL="80125" marR="80125" marT="40063" marB="40063"/>
                </a:tc>
                <a:extLst>
                  <a:ext uri="{0D108BD9-81ED-4DB2-BD59-A6C34878D82A}">
                    <a16:rowId xmlns:a16="http://schemas.microsoft.com/office/drawing/2014/main" val="166067212"/>
                  </a:ext>
                </a:extLst>
              </a:tr>
              <a:tr h="592926">
                <a:tc>
                  <a:txBody>
                    <a:bodyPr/>
                    <a:lstStyle/>
                    <a:p>
                      <a:r>
                        <a:rPr lang="hu-HU" sz="1600"/>
                        <a:t>Transition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Undefined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Beállítja a komponens átmenetét. Lehet ez beépített vagy saját.</a:t>
                      </a:r>
                    </a:p>
                  </a:txBody>
                  <a:tcPr marL="80125" marR="80125" marT="40063" marB="40063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String</a:t>
                      </a:r>
                      <a:endParaRPr lang="hu-HU" sz="1600" dirty="0"/>
                    </a:p>
                  </a:txBody>
                  <a:tcPr marL="80125" marR="80125" marT="40063" marB="40063"/>
                </a:tc>
                <a:extLst>
                  <a:ext uri="{0D108BD9-81ED-4DB2-BD59-A6C34878D82A}">
                    <a16:rowId xmlns:a16="http://schemas.microsoft.com/office/drawing/2014/main" val="423783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Tulajdonságok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596361E5-B7F3-4BE1-A951-BBAC40751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089880"/>
              </p:ext>
            </p:extLst>
          </p:nvPr>
        </p:nvGraphicFramePr>
        <p:xfrm>
          <a:off x="491054" y="2509911"/>
          <a:ext cx="11154794" cy="39976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31272">
                  <a:extLst>
                    <a:ext uri="{9D8B030D-6E8A-4147-A177-3AD203B41FA5}">
                      <a16:colId xmlns:a16="http://schemas.microsoft.com/office/drawing/2014/main" val="2801867795"/>
                    </a:ext>
                  </a:extLst>
                </a:gridCol>
                <a:gridCol w="3681450">
                  <a:extLst>
                    <a:ext uri="{9D8B030D-6E8A-4147-A177-3AD203B41FA5}">
                      <a16:colId xmlns:a16="http://schemas.microsoft.com/office/drawing/2014/main" val="3143087142"/>
                    </a:ext>
                  </a:extLst>
                </a:gridCol>
                <a:gridCol w="3746100">
                  <a:extLst>
                    <a:ext uri="{9D8B030D-6E8A-4147-A177-3AD203B41FA5}">
                      <a16:colId xmlns:a16="http://schemas.microsoft.com/office/drawing/2014/main" val="93376993"/>
                    </a:ext>
                  </a:extLst>
                </a:gridCol>
                <a:gridCol w="1895972">
                  <a:extLst>
                    <a:ext uri="{9D8B030D-6E8A-4147-A177-3AD203B41FA5}">
                      <a16:colId xmlns:a16="http://schemas.microsoft.com/office/drawing/2014/main" val="3661265381"/>
                    </a:ext>
                  </a:extLst>
                </a:gridCol>
              </a:tblGrid>
              <a:tr h="557725">
                <a:tc>
                  <a:txBody>
                    <a:bodyPr/>
                    <a:lstStyle/>
                    <a:p>
                      <a:r>
                        <a:rPr lang="hu-HU" sz="2500"/>
                        <a:t>Név</a:t>
                      </a:r>
                    </a:p>
                  </a:txBody>
                  <a:tcPr marL="128051" marR="128051" marT="64025" marB="64025"/>
                </a:tc>
                <a:tc>
                  <a:txBody>
                    <a:bodyPr/>
                    <a:lstStyle/>
                    <a:p>
                      <a:r>
                        <a:rPr lang="hu-HU" sz="2500"/>
                        <a:t>Alapértelmezett érték</a:t>
                      </a:r>
                    </a:p>
                  </a:txBody>
                  <a:tcPr marL="128051" marR="128051" marT="64025" marB="64025"/>
                </a:tc>
                <a:tc>
                  <a:txBody>
                    <a:bodyPr/>
                    <a:lstStyle/>
                    <a:p>
                      <a:r>
                        <a:rPr lang="hu-HU" sz="2500"/>
                        <a:t>Leírás</a:t>
                      </a:r>
                    </a:p>
                  </a:txBody>
                  <a:tcPr marL="128051" marR="128051" marT="64025" marB="64025"/>
                </a:tc>
                <a:tc>
                  <a:txBody>
                    <a:bodyPr/>
                    <a:lstStyle/>
                    <a:p>
                      <a:r>
                        <a:rPr lang="hu-HU" sz="2500"/>
                        <a:t>Típus</a:t>
                      </a:r>
                    </a:p>
                  </a:txBody>
                  <a:tcPr marL="128051" marR="128051" marT="64025" marB="64025"/>
                </a:tc>
                <a:extLst>
                  <a:ext uri="{0D108BD9-81ED-4DB2-BD59-A6C34878D82A}">
                    <a16:rowId xmlns:a16="http://schemas.microsoft.com/office/drawing/2014/main" val="1732266156"/>
                  </a:ext>
                </a:extLst>
              </a:tr>
              <a:tr h="2882189">
                <a:tc>
                  <a:txBody>
                    <a:bodyPr/>
                    <a:lstStyle/>
                    <a:p>
                      <a:r>
                        <a:rPr lang="hu-HU" sz="2500"/>
                        <a:t>Type</a:t>
                      </a:r>
                    </a:p>
                  </a:txBody>
                  <a:tcPr marL="128051" marR="128051" marT="64025" marB="64025"/>
                </a:tc>
                <a:tc>
                  <a:txBody>
                    <a:bodyPr/>
                    <a:lstStyle/>
                    <a:p>
                      <a:r>
                        <a:rPr lang="hu-HU" sz="2500"/>
                        <a:t>Undefined</a:t>
                      </a:r>
                    </a:p>
                  </a:txBody>
                  <a:tcPr marL="128051" marR="128051" marT="64025" marB="64025"/>
                </a:tc>
                <a:tc>
                  <a:txBody>
                    <a:bodyPr/>
                    <a:lstStyle/>
                    <a:p>
                      <a:r>
                        <a:rPr lang="hu-HU" sz="2500"/>
                        <a:t>Meghatározza, hogy ez egy sikeres (succes), információs (info), figyelmeztető (warning), vagy hiba(error) figyelmeztetés. Beállítja a saját színét és ikonját.</a:t>
                      </a:r>
                    </a:p>
                  </a:txBody>
                  <a:tcPr marL="128051" marR="128051" marT="64025" marB="64025"/>
                </a:tc>
                <a:tc>
                  <a:txBody>
                    <a:bodyPr/>
                    <a:lstStyle/>
                    <a:p>
                      <a:r>
                        <a:rPr lang="hu-HU" sz="2500"/>
                        <a:t>String</a:t>
                      </a:r>
                    </a:p>
                  </a:txBody>
                  <a:tcPr marL="128051" marR="128051" marT="64025" marB="64025"/>
                </a:tc>
                <a:extLst>
                  <a:ext uri="{0D108BD9-81ED-4DB2-BD59-A6C34878D82A}">
                    <a16:rowId xmlns:a16="http://schemas.microsoft.com/office/drawing/2014/main" val="3161608884"/>
                  </a:ext>
                </a:extLst>
              </a:tr>
              <a:tr h="557725">
                <a:tc>
                  <a:txBody>
                    <a:bodyPr/>
                    <a:lstStyle/>
                    <a:p>
                      <a:r>
                        <a:rPr lang="hu-HU" sz="2500"/>
                        <a:t>Value</a:t>
                      </a:r>
                    </a:p>
                  </a:txBody>
                  <a:tcPr marL="128051" marR="128051" marT="64025" marB="64025"/>
                </a:tc>
                <a:tc>
                  <a:txBody>
                    <a:bodyPr/>
                    <a:lstStyle/>
                    <a:p>
                      <a:r>
                        <a:rPr lang="hu-HU" sz="2500"/>
                        <a:t>Undefined</a:t>
                      </a:r>
                    </a:p>
                  </a:txBody>
                  <a:tcPr marL="128051" marR="128051" marT="64025" marB="64025"/>
                </a:tc>
                <a:tc>
                  <a:txBody>
                    <a:bodyPr/>
                    <a:lstStyle/>
                    <a:p>
                      <a:r>
                        <a:rPr lang="hu-HU" sz="2500"/>
                        <a:t>Vezérlő értéke</a:t>
                      </a:r>
                    </a:p>
                  </a:txBody>
                  <a:tcPr marL="128051" marR="128051" marT="64025" marB="64025"/>
                </a:tc>
                <a:tc>
                  <a:txBody>
                    <a:bodyPr/>
                    <a:lstStyle/>
                    <a:p>
                      <a:r>
                        <a:rPr lang="hu-HU" sz="2500"/>
                        <a:t>Any</a:t>
                      </a:r>
                    </a:p>
                  </a:txBody>
                  <a:tcPr marL="128051" marR="128051" marT="64025" marB="64025"/>
                </a:tc>
                <a:extLst>
                  <a:ext uri="{0D108BD9-81ED-4DB2-BD59-A6C34878D82A}">
                    <a16:rowId xmlns:a16="http://schemas.microsoft.com/office/drawing/2014/main" val="4762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hu-HU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hu-HU" sz="4000" dirty="0">
                <a:solidFill>
                  <a:schemeClr val="bg2"/>
                </a:solidFill>
              </a:rPr>
              <a:t>DEMO</a:t>
            </a:r>
            <a:br>
              <a:rPr lang="hu-HU" sz="4000" dirty="0">
                <a:solidFill>
                  <a:schemeClr val="bg2"/>
                </a:solidFill>
              </a:rPr>
            </a:br>
            <a:r>
              <a:rPr lang="hu-HU" sz="2200" dirty="0">
                <a:solidFill>
                  <a:schemeClr val="bg2"/>
                </a:solidFill>
              </a:rPr>
              <a:t>https://github.com/karcagtamas/Vuetify-v-alert.git</a:t>
            </a:r>
          </a:p>
        </p:txBody>
      </p:sp>
    </p:spTree>
    <p:extLst>
      <p:ext uri="{BB962C8B-B14F-4D97-AF65-F5344CB8AC3E}">
        <p14:creationId xmlns:p14="http://schemas.microsoft.com/office/powerpoint/2010/main" val="48221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184</Words>
  <Application>Microsoft Office PowerPoint</Application>
  <PresentationFormat>Szélesvásznú</PresentationFormat>
  <Paragraphs>56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v-alert</vt:lpstr>
      <vt:lpstr>V-alert</vt:lpstr>
      <vt:lpstr>Használat</vt:lpstr>
      <vt:lpstr>Tulajdonságok</vt:lpstr>
      <vt:lpstr>Tulajdonságok</vt:lpstr>
      <vt:lpstr>DEMO https://github.com/karcagtamas/Vuetify-v-alert.git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v-alert</dc:title>
  <dc:creator>Karcag Tamas</dc:creator>
  <cp:lastModifiedBy>Karcag Tamás</cp:lastModifiedBy>
  <cp:revision>8</cp:revision>
  <dcterms:created xsi:type="dcterms:W3CDTF">2018-10-30T08:51:18Z</dcterms:created>
  <dcterms:modified xsi:type="dcterms:W3CDTF">2018-11-14T11:11:05Z</dcterms:modified>
</cp:coreProperties>
</file>