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C00000"/>
    <a:srgbClr val="8E8E8E"/>
    <a:srgbClr val="969696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54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96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414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101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77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877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063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058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930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331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280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FF0C-826B-475C-8263-9EE96AE7C519}" type="datetimeFigureOut">
              <a:rPr lang="fr-CA" smtClean="0"/>
              <a:t>2017-05-07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CD5C-38B2-4B0D-8A6B-03FE5C5391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82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66625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Organigramme : Entrée manuelle 6"/>
          <p:cNvSpPr/>
          <p:nvPr/>
        </p:nvSpPr>
        <p:spPr>
          <a:xfrm>
            <a:off x="0" y="4433976"/>
            <a:ext cx="12192000" cy="243926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</a:t>
            </a:r>
            <a:endParaRPr lang="fr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91177"/>
            <a:ext cx="12192000" cy="1966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Organigramme : Entrée manuelle 9"/>
          <p:cNvSpPr/>
          <p:nvPr/>
        </p:nvSpPr>
        <p:spPr>
          <a:xfrm flipH="1">
            <a:off x="0" y="4822166"/>
            <a:ext cx="12192000" cy="2051074"/>
          </a:xfrm>
          <a:prstGeom prst="flowChartManualInpu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1" y="310082"/>
            <a:ext cx="5678009" cy="19145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02533" y="4993362"/>
            <a:ext cx="818949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fr-FR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02533" y="5381552"/>
            <a:ext cx="8772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 err="1" smtClean="0">
                <a:solidFill>
                  <a:schemeClr val="bg1"/>
                </a:solidFill>
              </a:rPr>
              <a:t>Une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Asso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Branchée</a:t>
            </a:r>
            <a:endParaRPr lang="fr-CA" sz="66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17991" y="2783644"/>
            <a:ext cx="1097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ASSOCIATION GÉNÉRALE DES ÉTUDIANTS ET ÉTUDIANTES DU CÉGEP DE JONQUIERE</a:t>
            </a:r>
            <a:endParaRPr lang="fr-C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Les </a:t>
            </a:r>
            <a:r>
              <a:rPr lang="fr-FR" b="1" dirty="0" err="1" smtClean="0">
                <a:solidFill>
                  <a:schemeClr val="bg1"/>
                </a:solidFill>
              </a:rPr>
              <a:t>Difficultées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9509" y="1417638"/>
            <a:ext cx="54508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App-serveur-Bd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Codé UNE </a:t>
            </a:r>
            <a:r>
              <a:rPr lang="fr-CA" sz="2800" dirty="0" err="1" smtClean="0"/>
              <a:t>app</a:t>
            </a:r>
            <a:r>
              <a:rPr lang="fr-CA" sz="2800" dirty="0" smtClean="0"/>
              <a:t> / ne pas segmenter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Plusieurs front&lt;Un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Nouvelles Techno </a:t>
            </a:r>
            <a:r>
              <a:rPr lang="fr-CA" sz="2800" dirty="0" err="1" smtClean="0"/>
              <a:t>mi-Parcour</a:t>
            </a:r>
            <a:endParaRPr lang="fr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150" y="1208944"/>
            <a:ext cx="2512024" cy="44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 Résultat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01" y="1426264"/>
            <a:ext cx="2290926" cy="40141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50" y="1368167"/>
            <a:ext cx="2290927" cy="40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 Résultat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38" y="1426264"/>
            <a:ext cx="2295837" cy="40696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15" y="1426264"/>
            <a:ext cx="2295838" cy="409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 Résultat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38" y="1426264"/>
            <a:ext cx="2295837" cy="406966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37" y="1434545"/>
            <a:ext cx="2284875" cy="40696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68" y="1426264"/>
            <a:ext cx="2324331" cy="40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 Résultat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38" y="1426264"/>
            <a:ext cx="2295837" cy="406966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15" y="1432897"/>
            <a:ext cx="2295837" cy="40630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10" y="1432897"/>
            <a:ext cx="2328099" cy="40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Merci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9509" y="1417638"/>
            <a:ext cx="54508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David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Éric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err="1" smtClean="0"/>
              <a:t>Stack-overflow</a:t>
            </a:r>
            <a:endParaRPr lang="fr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Android </a:t>
            </a:r>
            <a:r>
              <a:rPr lang="fr-CA" sz="2800" dirty="0" err="1" smtClean="0"/>
              <a:t>developer</a:t>
            </a:r>
            <a:endParaRPr lang="fr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Android </a:t>
            </a:r>
            <a:r>
              <a:rPr lang="fr-CA" sz="2800" dirty="0" err="1" smtClean="0"/>
              <a:t>hive</a:t>
            </a:r>
            <a:endParaRPr lang="fr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err="1" smtClean="0"/>
              <a:t>Material</a:t>
            </a:r>
            <a:r>
              <a:rPr lang="fr-CA" sz="2800" smtClean="0"/>
              <a:t> Palette</a:t>
            </a:r>
            <a:endParaRPr lang="fr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" r="1420"/>
          <a:stretch/>
        </p:blipFill>
        <p:spPr>
          <a:xfrm>
            <a:off x="7369834" y="647700"/>
            <a:ext cx="315339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-1" y="4813541"/>
            <a:ext cx="12423531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-1" y="4813541"/>
            <a:ext cx="7807569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-3" y="4813540"/>
            <a:ext cx="4994033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Les Besoins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80179" y="1692276"/>
            <a:ext cx="7070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Informer les membres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Rejoindre la réalité des </a:t>
            </a:r>
            <a:r>
              <a:rPr lang="fr-CA" sz="2800" dirty="0" smtClean="0"/>
              <a:t>membres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Communiquer l’information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Varier les canaux de communication</a:t>
            </a:r>
            <a:endParaRPr lang="fr-CA" sz="2800" dirty="0"/>
          </a:p>
        </p:txBody>
      </p:sp>
      <p:pic>
        <p:nvPicPr>
          <p:cNvPr id="1028" name="Picture 4" descr="https://zellox.com/wp-content/uploads/2016/05/logo-android-png-%E2%80%AB211740712%E2%80%AC-%E2%80%AB%E2%80%A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182" y="469365"/>
            <a:ext cx="2600436" cy="24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f/fa/Apple_logo_black.svg/2000px-Apple_logo_blac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92" y="3392724"/>
            <a:ext cx="2443046" cy="24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9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7345680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0" y="4813541"/>
            <a:ext cx="5227320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22167"/>
            <a:ext cx="3718560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 concept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10" y="694760"/>
            <a:ext cx="5046980" cy="234695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52500" y="1692276"/>
            <a:ext cx="4972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Semblable a une application de courriel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Simple 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Jolie</a:t>
            </a:r>
            <a:endParaRPr lang="fr-CA" sz="2800" dirty="0"/>
          </a:p>
        </p:txBody>
      </p:sp>
      <p:pic>
        <p:nvPicPr>
          <p:cNvPr id="2050" name="Picture 2" descr="https://1.bp.blogspot.com/-TrG5-w5RmXU/VRmIN6DGWSI/AAAAAAAABm4/ZaCQ05MMRNQ/s1600/Conversations%2BView%2BFin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10" y="3619155"/>
            <a:ext cx="5046980" cy="26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0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Les Technologies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9509" y="1417638"/>
            <a:ext cx="39814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err="1" smtClean="0"/>
              <a:t>Wamp</a:t>
            </a:r>
            <a:endParaRPr lang="fr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err="1" smtClean="0"/>
              <a:t>Json</a:t>
            </a:r>
            <a:r>
              <a:rPr lang="fr-CA" sz="2800" dirty="0" smtClean="0"/>
              <a:t>/PHP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err="1" smtClean="0"/>
              <a:t>MySql</a:t>
            </a:r>
            <a:endParaRPr lang="fr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Matériel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55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Fragments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2500" y="1692276"/>
            <a:ext cx="2772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Un Casse-Tête</a:t>
            </a: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Réutilisable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Auto-ajustable</a:t>
            </a:r>
            <a:endParaRPr lang="fr-CA" sz="2800" dirty="0"/>
          </a:p>
        </p:txBody>
      </p:sp>
      <p:pic>
        <p:nvPicPr>
          <p:cNvPr id="4100" name="Picture 4" descr="http://mathias-seguy.developpez.com/tutoriels/android/comprendre-fragments/images/frag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7638"/>
            <a:ext cx="6773464" cy="390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Bd interne? Bd externe?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92833" y="1426264"/>
            <a:ext cx="4114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Une Bd externe&gt;Interne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Notification&gt;M.A.J.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Complexité&gt;Simplicité</a:t>
            </a:r>
            <a:endParaRPr lang="fr-CA" sz="2800" dirty="0"/>
          </a:p>
        </p:txBody>
      </p:sp>
      <p:pic>
        <p:nvPicPr>
          <p:cNvPr id="3074" name="Picture 2" descr="https://upload.wikimedia.org/wikipedia/commons/f/f8/WampServ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652" y="1268345"/>
            <a:ext cx="2369165" cy="236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axcdn.icons8.com/Share/icon/ios7/Logos//mysql_logo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25" y="3620332"/>
            <a:ext cx="2369166" cy="23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4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627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 Matériel design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9509" y="1417638"/>
            <a:ext cx="39814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Une </a:t>
            </a:r>
            <a:r>
              <a:rPr lang="fr-CA" sz="2800" dirty="0" err="1" smtClean="0"/>
              <a:t>app</a:t>
            </a:r>
            <a:r>
              <a:rPr lang="fr-CA" sz="2800" dirty="0" smtClean="0"/>
              <a:t> plaisante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Une </a:t>
            </a:r>
            <a:r>
              <a:rPr lang="fr-CA" sz="2800" dirty="0" err="1" smtClean="0"/>
              <a:t>app</a:t>
            </a:r>
            <a:r>
              <a:rPr lang="fr-CA" sz="2800" dirty="0" smtClean="0"/>
              <a:t> 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Une </a:t>
            </a:r>
            <a:r>
              <a:rPr lang="fr-CA" sz="2800" dirty="0" err="1" smtClean="0"/>
              <a:t>app</a:t>
            </a:r>
            <a:r>
              <a:rPr lang="fr-CA" sz="2800" dirty="0" smtClean="0"/>
              <a:t> apprécier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49" y="2516579"/>
            <a:ext cx="6573062" cy="36973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09" y="790879"/>
            <a:ext cx="4020265" cy="34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626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Les Services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9509" y="1417638"/>
            <a:ext cx="3981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Pour les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Pour Informer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pic>
        <p:nvPicPr>
          <p:cNvPr id="8196" name="Picture 4" descr="http://forums.androidcentral.com/attachments/android-apps/81801d1379431524t-app-2-2-notifyer-ios-style-notification-counters-screenshot_2013-06-20-18-46-14_zpscb364f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36" y="1251009"/>
            <a:ext cx="2364052" cy="420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riangle rectangle 7"/>
          <p:cNvSpPr/>
          <p:nvPr/>
        </p:nvSpPr>
        <p:spPr>
          <a:xfrm>
            <a:off x="0" y="4813541"/>
            <a:ext cx="5900468" cy="20444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riangle rectangle 8"/>
          <p:cNvSpPr/>
          <p:nvPr/>
        </p:nvSpPr>
        <p:spPr>
          <a:xfrm>
            <a:off x="1" y="4804915"/>
            <a:ext cx="4494362" cy="2044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riangle rectangle 6"/>
          <p:cNvSpPr/>
          <p:nvPr/>
        </p:nvSpPr>
        <p:spPr>
          <a:xfrm>
            <a:off x="0" y="4813541"/>
            <a:ext cx="3252158" cy="204446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Les Technologies Abandonnée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9509" y="1417638"/>
            <a:ext cx="54508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Liaison </a:t>
            </a:r>
            <a:r>
              <a:rPr lang="fr-CA" sz="2800" dirty="0" err="1" smtClean="0"/>
              <a:t>app</a:t>
            </a:r>
            <a:r>
              <a:rPr lang="fr-CA" sz="2800" dirty="0" smtClean="0"/>
              <a:t>-serveur-bd(pas rendu)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/>
              <a:t>Services(pas rendu)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447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133</Words>
  <Application>Microsoft Office PowerPoint</Application>
  <PresentationFormat>Grand écran</PresentationFormat>
  <Paragraphs>55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Les Besoins</vt:lpstr>
      <vt:lpstr>Le concept</vt:lpstr>
      <vt:lpstr>Les Technologies</vt:lpstr>
      <vt:lpstr>Fragments</vt:lpstr>
      <vt:lpstr>Bd interne? Bd externe?</vt:lpstr>
      <vt:lpstr>Le Matériel design</vt:lpstr>
      <vt:lpstr>Les Services</vt:lpstr>
      <vt:lpstr>Les Technologies Abandonnée</vt:lpstr>
      <vt:lpstr>Les Difficultées</vt:lpstr>
      <vt:lpstr>Le Résultat</vt:lpstr>
      <vt:lpstr>Le Résultat</vt:lpstr>
      <vt:lpstr>Le Résultat</vt:lpstr>
      <vt:lpstr>Le Résultat</vt:lpstr>
      <vt:lpstr>Merci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27</cp:revision>
  <dcterms:created xsi:type="dcterms:W3CDTF">2017-01-25T16:53:00Z</dcterms:created>
  <dcterms:modified xsi:type="dcterms:W3CDTF">2017-05-07T21:02:58Z</dcterms:modified>
</cp:coreProperties>
</file>