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9150-2F3B-4002-9324-08012D1EB89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6CD9A-CD43-4B1B-B49D-0E1A402B5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6CD9A-CD43-4B1B-B49D-0E1A402B5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0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A53FF2-0DCE-4F36-9514-6BB71DDB4B8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A77E1F-CF93-4C30-BDB5-34AC90664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Mobile-PIRL: Mobile Versions of Pretext-Invariant Representation Learning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İzzet Emre Küçükkaya – </a:t>
            </a:r>
            <a:r>
              <a:rPr lang="tr-TR" dirty="0" err="1" smtClean="0"/>
              <a:t>Berkcan</a:t>
            </a:r>
            <a:r>
              <a:rPr lang="tr-TR" dirty="0" smtClean="0"/>
              <a:t> Üstün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Continue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experiments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mobile </a:t>
            </a:r>
            <a:r>
              <a:rPr lang="tr-TR" dirty="0" err="1" smtClean="0"/>
              <a:t>networks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Continue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experiments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</a:t>
            </a:r>
            <a:r>
              <a:rPr lang="tr-TR" dirty="0" err="1" smtClean="0"/>
              <a:t>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endParaRPr lang="en-US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description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Pretext</a:t>
            </a:r>
            <a:r>
              <a:rPr lang="tr-TR" dirty="0" smtClean="0"/>
              <a:t> </a:t>
            </a:r>
            <a:r>
              <a:rPr lang="tr-TR" dirty="0" err="1" smtClean="0"/>
              <a:t>Invariant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r>
              <a:rPr lang="tr-TR" dirty="0" smtClean="0"/>
              <a:t>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smtClean="0"/>
              <a:t>Mobile </a:t>
            </a:r>
            <a:r>
              <a:rPr lang="tr-TR" dirty="0"/>
              <a:t>N</a:t>
            </a:r>
            <a:r>
              <a:rPr lang="tr-TR" dirty="0" smtClean="0"/>
              <a:t>etworks (</a:t>
            </a:r>
            <a:r>
              <a:rPr lang="tr-TR" dirty="0" err="1" smtClean="0"/>
              <a:t>Lightweight</a:t>
            </a:r>
            <a:r>
              <a:rPr lang="tr-TR" dirty="0" smtClean="0"/>
              <a:t> </a:t>
            </a:r>
            <a:r>
              <a:rPr lang="tr-TR" dirty="0" err="1" smtClean="0"/>
              <a:t>CNNs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done </a:t>
            </a:r>
            <a:r>
              <a:rPr lang="tr-TR" dirty="0" err="1" smtClean="0"/>
              <a:t>so</a:t>
            </a:r>
            <a:r>
              <a:rPr lang="tr-TR" dirty="0" smtClean="0"/>
              <a:t> far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7666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Purpose</a:t>
            </a:r>
            <a:r>
              <a:rPr lang="tr-TR" dirty="0" smtClean="0"/>
              <a:t> of Mobile-PIRL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Self </a:t>
            </a:r>
            <a:r>
              <a:rPr lang="tr-TR" dirty="0" err="1" smtClean="0"/>
              <a:t>supervised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fine</a:t>
            </a:r>
            <a:r>
              <a:rPr lang="tr-TR" dirty="0" smtClean="0"/>
              <a:t> </a:t>
            </a:r>
            <a:r>
              <a:rPr lang="tr-TR" dirty="0" err="1" smtClean="0"/>
              <a:t>tuning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of mobile </a:t>
            </a:r>
            <a:r>
              <a:rPr lang="tr-TR" dirty="0" err="1" smtClean="0"/>
              <a:t>networks</a:t>
            </a:r>
            <a:r>
              <a:rPr lang="tr-TR" dirty="0" smtClean="0"/>
              <a:t> on SSL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of </a:t>
            </a:r>
            <a:r>
              <a:rPr lang="tr-TR" dirty="0" err="1" smtClean="0"/>
              <a:t>combination</a:t>
            </a:r>
            <a:r>
              <a:rPr lang="tr-TR" dirty="0" smtClean="0"/>
              <a:t> of </a:t>
            </a:r>
            <a:r>
              <a:rPr lang="tr-TR" dirty="0" err="1" smtClean="0"/>
              <a:t>pretext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Pretext-Invariant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r>
              <a:rPr lang="tr-TR" dirty="0" smtClean="0"/>
              <a:t> Learning (PIRL)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Pretext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r>
              <a:rPr lang="tr-TR" dirty="0" smtClean="0"/>
              <a:t> in Self </a:t>
            </a:r>
            <a:r>
              <a:rPr lang="tr-TR" dirty="0" err="1" smtClean="0"/>
              <a:t>Supervised</a:t>
            </a:r>
            <a:r>
              <a:rPr lang="tr-TR" dirty="0" smtClean="0"/>
              <a:t> Learning</a:t>
            </a:r>
            <a:endParaRPr lang="en-US" dirty="0"/>
          </a:p>
        </p:txBody>
      </p:sp>
      <p:pic>
        <p:nvPicPr>
          <p:cNvPr id="6" name="İçerik Yer Tutucus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2380"/>
            <a:ext cx="8601075" cy="38862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637" y="2034166"/>
            <a:ext cx="1466541" cy="40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PIRL </a:t>
            </a:r>
            <a:r>
              <a:rPr lang="tr-TR" dirty="0" err="1" smtClean="0"/>
              <a:t>vs</a:t>
            </a:r>
            <a:r>
              <a:rPr lang="tr-TR" dirty="0" smtClean="0"/>
              <a:t> Standard </a:t>
            </a:r>
            <a:r>
              <a:rPr lang="tr-TR" dirty="0" err="1" smtClean="0"/>
              <a:t>Pretext</a:t>
            </a:r>
            <a:r>
              <a:rPr lang="tr-TR" dirty="0" smtClean="0"/>
              <a:t> Learning</a:t>
            </a:r>
            <a:endParaRPr lang="en-US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676" y="1846263"/>
            <a:ext cx="562297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Overview</a:t>
            </a:r>
            <a:r>
              <a:rPr lang="tr-TR" dirty="0" smtClean="0"/>
              <a:t> of PIRL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54" y="2032923"/>
            <a:ext cx="7233252" cy="33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Mobile Networks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-TR" dirty="0" smtClean="0"/>
              <a:t> of </a:t>
            </a:r>
            <a:r>
              <a:rPr lang="tr-TR" dirty="0" err="1" smtClean="0"/>
              <a:t>real</a:t>
            </a:r>
            <a:r>
              <a:rPr lang="tr-TR" dirty="0" smtClean="0"/>
              <a:t>-life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parameters</a:t>
            </a:r>
            <a:r>
              <a:rPr lang="tr-TR" dirty="0" smtClean="0"/>
              <a:t> – Small </a:t>
            </a:r>
            <a:r>
              <a:rPr lang="tr-TR" dirty="0" err="1" smtClean="0"/>
              <a:t>inference</a:t>
            </a:r>
            <a:r>
              <a:rPr lang="tr-TR" dirty="0" smtClean="0"/>
              <a:t>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CNNs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higher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parameters</a:t>
            </a:r>
            <a:r>
              <a:rPr lang="tr-TR" dirty="0" smtClean="0"/>
              <a:t> (ResNet50)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38289"/>
            <a:ext cx="9867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done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PIRL </a:t>
            </a:r>
            <a:r>
              <a:rPr lang="tr-TR" dirty="0" err="1" smtClean="0"/>
              <a:t>implementations</a:t>
            </a:r>
            <a:r>
              <a:rPr lang="tr-TR" dirty="0" smtClean="0"/>
              <a:t> (</a:t>
            </a:r>
            <a:r>
              <a:rPr lang="tr-TR" dirty="0" err="1" smtClean="0"/>
              <a:t>github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can be </a:t>
            </a:r>
            <a:r>
              <a:rPr lang="tr-TR" dirty="0" err="1" smtClean="0"/>
              <a:t>used</a:t>
            </a:r>
            <a:r>
              <a:rPr lang="tr-TR" dirty="0" smtClean="0"/>
              <a:t> (stl10 - Stanford)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hardware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train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(</a:t>
            </a:r>
            <a:r>
              <a:rPr lang="tr-TR" dirty="0" err="1" smtClean="0"/>
              <a:t>colab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mobile </a:t>
            </a:r>
            <a:r>
              <a:rPr lang="tr-TR" dirty="0" err="1" smtClean="0"/>
              <a:t>networks</a:t>
            </a:r>
            <a:r>
              <a:rPr lang="tr-TR" dirty="0" smtClean="0"/>
              <a:t> (efficientnet_b0, mobilenet_v3_small, mnasnet_A1, shufflenet_v2)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 smtClean="0"/>
              <a:t>Modifying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tr-TR" dirty="0" smtClean="0"/>
              <a:t>PIRL </a:t>
            </a:r>
            <a:r>
              <a:rPr lang="tr-TR" dirty="0" err="1" smtClean="0"/>
              <a:t>implementations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885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Results</a:t>
            </a:r>
            <a:r>
              <a:rPr lang="tr-TR" dirty="0" smtClean="0"/>
              <a:t> – 50 </a:t>
            </a:r>
            <a:r>
              <a:rPr lang="tr-TR" dirty="0" err="1" smtClean="0"/>
              <a:t>epoch</a:t>
            </a:r>
            <a:r>
              <a:rPr lang="tr-TR" dirty="0" smtClean="0"/>
              <a:t> </a:t>
            </a:r>
            <a:r>
              <a:rPr lang="tr-TR" dirty="0" err="1" smtClean="0"/>
              <a:t>pretrained</a:t>
            </a:r>
            <a:endParaRPr lang="en-US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98261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17630879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604811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31624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Number</a:t>
                      </a:r>
                      <a:r>
                        <a:rPr lang="tr-TR" baseline="0" dirty="0" smtClean="0"/>
                        <a:t> of </a:t>
                      </a:r>
                      <a:r>
                        <a:rPr lang="tr-TR" baseline="0" dirty="0" err="1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9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Resnet50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25.12%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6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Efficientnet_B0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5.3M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Mobilenet_v3 </a:t>
                      </a:r>
                      <a:r>
                        <a:rPr lang="tr-TR" dirty="0" err="1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2.49M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30.62%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9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225</Words>
  <Application>Microsoft Office PowerPoint</Application>
  <PresentationFormat>Geniş ekran</PresentationFormat>
  <Paragraphs>44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Geçmişe bakış</vt:lpstr>
      <vt:lpstr>Mobile-PIRL: Mobile Versions of Pretext-Invariant Representation Learning</vt:lpstr>
      <vt:lpstr>Outline</vt:lpstr>
      <vt:lpstr>Purpose of Mobile-PIRL</vt:lpstr>
      <vt:lpstr>Pretext-Invariant Representation Learning (PIRL)</vt:lpstr>
      <vt:lpstr>PIRL vs Standard Pretext Learning</vt:lpstr>
      <vt:lpstr>Overview of PIRL</vt:lpstr>
      <vt:lpstr>Mobile Networks</vt:lpstr>
      <vt:lpstr>What we have done</vt:lpstr>
      <vt:lpstr>Results – 50 epoch pretrained</vt:lpstr>
      <vt:lpstr>Future work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Mobile-PIRL: Mobile Versions of Pretext-Invariant Representation Learning</dc:title>
  <dc:creator>Emre Küçükkaya</dc:creator>
  <cp:lastModifiedBy>Emre Küçükkaya</cp:lastModifiedBy>
  <cp:revision>78</cp:revision>
  <dcterms:created xsi:type="dcterms:W3CDTF">2022-04-21T17:38:33Z</dcterms:created>
  <dcterms:modified xsi:type="dcterms:W3CDTF">2022-04-24T11:43:39Z</dcterms:modified>
</cp:coreProperties>
</file>