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702285"/>
            <a:ext cx="3886200" cy="4474679"/>
          </a:xfrm>
          <a:prstGeom prst="rect">
            <a:avLst/>
          </a:prstGeom>
        </p:spPr>
        <p:txBody>
          <a:bodyPr/>
          <a:lstStyle>
            <a:lvl1pPr marL="192024" indent="-192024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1pPr>
            <a:lvl2pPr marL="576072" indent="-192024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2pPr>
            <a:lvl3pPr marL="960120" indent="-192024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3pPr>
            <a:lvl4pPr marL="1344168" indent="-192024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4pPr>
            <a:lvl5pPr marL="1728216" indent="-192024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02285"/>
            <a:ext cx="3886200" cy="4474679"/>
          </a:xfrm>
          <a:prstGeom prst="rect">
            <a:avLst/>
          </a:prstGeom>
        </p:spPr>
        <p:txBody>
          <a:bodyPr/>
          <a:lstStyle>
            <a:lvl1pPr marL="192024" indent="-192024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1pPr>
            <a:lvl2pPr marL="576072" indent="-192024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2pPr>
            <a:lvl3pPr marL="960120" indent="-192024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3pPr>
            <a:lvl4pPr marL="1344168" indent="-192024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4pPr>
            <a:lvl5pPr marL="1728216" indent="-192024">
              <a:buFontTx/>
              <a:buBlip>
                <a:blip r:embed="rId2"/>
              </a:buBlip>
              <a:defRPr>
                <a:latin typeface="Montserrat" panose="00000500000000000000" pitchFamily="2" charset="-94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9144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tr-TR" sz="2000" dirty="0">
              <a:latin typeface="Montserrat" panose="00000500000000000000" pitchFamily="2" charset="-94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xmlns="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347592" y="238501"/>
            <a:ext cx="7503275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-94"/>
              </a:defRPr>
            </a:lvl1pPr>
            <a:lvl2pPr marL="38404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80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21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61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428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8833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723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9144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tr-TR" sz="2000" dirty="0">
              <a:latin typeface="Montserrat" panose="00000500000000000000" pitchFamily="2" charset="-94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4F576446-3BA0-4F12-A8B8-F6B353621CD6}"/>
              </a:ext>
            </a:extLst>
          </p:cNvPr>
          <p:cNvSpPr/>
          <p:nvPr userDrawn="1"/>
        </p:nvSpPr>
        <p:spPr>
          <a:xfrm>
            <a:off x="193430" y="110288"/>
            <a:ext cx="1046286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tr-TR" sz="2000" dirty="0">
              <a:latin typeface="Montserrat" panose="00000500000000000000" pitchFamily="2" charset="-94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xmlns="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4" y="238501"/>
            <a:ext cx="801809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xmlns="" id="{79B2548B-4B8B-40F1-A489-21BF1E0D5F88}"/>
              </a:ext>
            </a:extLst>
          </p:cNvPr>
          <p:cNvSpPr/>
          <p:nvPr userDrawn="1"/>
        </p:nvSpPr>
        <p:spPr>
          <a:xfrm>
            <a:off x="0" y="6734176"/>
            <a:ext cx="9144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tr-TR" sz="2000" dirty="0">
              <a:latin typeface="Montserrat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4450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24.07.2022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Core Java </a:t>
            </a:r>
            <a:r>
              <a:rPr lang="en-US" dirty="0" err="1" smtClean="0"/>
              <a:t>tekrari</a:t>
            </a:r>
            <a:endParaRPr lang="en-US" dirty="0" smtClean="0"/>
          </a:p>
          <a:p>
            <a:r>
              <a:rPr lang="en-US" dirty="0" err="1" smtClean="0"/>
              <a:t>Projeler</a:t>
            </a:r>
            <a:endParaRPr lang="en-US" dirty="0" smtClean="0"/>
          </a:p>
          <a:p>
            <a:r>
              <a:rPr lang="en-US" dirty="0" smtClean="0"/>
              <a:t>Interview </a:t>
            </a:r>
            <a:r>
              <a:rPr lang="en-US" dirty="0" err="1" smtClean="0"/>
              <a:t>sorulari</a:t>
            </a:r>
            <a:endParaRPr lang="en-US" dirty="0" smtClean="0"/>
          </a:p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OOP </a:t>
            </a:r>
            <a:r>
              <a:rPr lang="en-US" dirty="0" err="1" smtClean="0"/>
              <a:t>temel</a:t>
            </a:r>
            <a:r>
              <a:rPr lang="en-US" dirty="0" smtClean="0"/>
              <a:t> </a:t>
            </a:r>
            <a:r>
              <a:rPr lang="en-US" dirty="0" err="1" smtClean="0"/>
              <a:t>mantigini</a:t>
            </a:r>
            <a:r>
              <a:rPr lang="en-US" dirty="0" smtClean="0"/>
              <a:t> </a:t>
            </a:r>
            <a:r>
              <a:rPr lang="en-US" dirty="0" err="1" smtClean="0"/>
              <a:t>oturmali</a:t>
            </a:r>
            <a:endParaRPr lang="en-US" dirty="0" smtClean="0"/>
          </a:p>
          <a:p>
            <a:r>
              <a:rPr lang="en-US" dirty="0" smtClean="0"/>
              <a:t>Method create, call </a:t>
            </a:r>
            <a:r>
              <a:rPr lang="en-US" dirty="0" err="1" smtClean="0"/>
              <a:t>oturmali</a:t>
            </a:r>
            <a:endParaRPr lang="en-US" dirty="0" smtClean="0"/>
          </a:p>
          <a:p>
            <a:r>
              <a:rPr lang="en-US" dirty="0" smtClean="0"/>
              <a:t>Constructor </a:t>
            </a:r>
            <a:r>
              <a:rPr lang="en-US" dirty="0" err="1" smtClean="0"/>
              <a:t>oturmali</a:t>
            </a:r>
            <a:endParaRPr lang="en-US" dirty="0" smtClean="0"/>
          </a:p>
          <a:p>
            <a:r>
              <a:rPr lang="en-US" dirty="0" err="1" smtClean="0"/>
              <a:t>Bundan</a:t>
            </a:r>
            <a:r>
              <a:rPr lang="en-US" dirty="0" smtClean="0"/>
              <a:t> </a:t>
            </a:r>
            <a:r>
              <a:rPr lang="en-US" dirty="0" err="1" smtClean="0"/>
              <a:t>sonraki</a:t>
            </a:r>
            <a:r>
              <a:rPr lang="en-US" dirty="0" smtClean="0"/>
              <a:t> IT </a:t>
            </a:r>
            <a:r>
              <a:rPr lang="en-US" dirty="0" err="1" smtClean="0"/>
              <a:t>hayatinizda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ucu</a:t>
            </a:r>
            <a:r>
              <a:rPr lang="en-US" dirty="0" smtClean="0"/>
              <a:t> </a:t>
            </a:r>
            <a:r>
              <a:rPr lang="en-US" dirty="0" err="1" smtClean="0"/>
              <a:t>hep</a:t>
            </a:r>
            <a:r>
              <a:rPr lang="en-US" dirty="0" smtClean="0"/>
              <a:t> </a:t>
            </a:r>
            <a:r>
              <a:rPr lang="en-US" dirty="0" err="1" smtClean="0"/>
              <a:t>olacak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Practice </a:t>
            </a:r>
            <a:r>
              <a:rPr lang="en-US" dirty="0" err="1" smtClean="0"/>
              <a:t>Ders</a:t>
            </a:r>
            <a:r>
              <a:rPr lang="en-US" dirty="0" smtClean="0"/>
              <a:t> </a:t>
            </a:r>
            <a:r>
              <a:rPr lang="en-US" dirty="0" err="1" smtClean="0"/>
              <a:t>Icerigi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4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tr-TR" dirty="0" smtClean="0"/>
              <a:t>yapılandırıcı</a:t>
            </a:r>
            <a:r>
              <a:rPr lang="tr-TR" dirty="0"/>
              <a:t> </a:t>
            </a:r>
            <a:r>
              <a:rPr lang="en-US" dirty="0"/>
              <a:t>)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 smtClean="0"/>
              <a:t>olusturucu</a:t>
            </a:r>
            <a:r>
              <a:rPr lang="en-US" dirty="0" smtClean="0"/>
              <a:t> </a:t>
            </a:r>
            <a:r>
              <a:rPr lang="en-US" dirty="0" err="1" smtClean="0"/>
              <a:t>diyebiliriz</a:t>
            </a:r>
            <a:endParaRPr lang="en-US" dirty="0" smtClean="0"/>
          </a:p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Nesne</a:t>
            </a:r>
            <a:r>
              <a:rPr lang="en-US" dirty="0" smtClean="0"/>
              <a:t> </a:t>
            </a:r>
            <a:r>
              <a:rPr lang="en-US" dirty="0" err="1" smtClean="0"/>
              <a:t>olusturmak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</a:t>
            </a:r>
            <a:r>
              <a:rPr lang="en-US" dirty="0" err="1" smtClean="0"/>
              <a:t>kullanilir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</a:t>
            </a:r>
            <a:r>
              <a:rPr lang="en-US" dirty="0" err="1" smtClean="0"/>
              <a:t>nedir</a:t>
            </a:r>
            <a:r>
              <a:rPr lang="en-US" dirty="0" smtClean="0"/>
              <a:t> </a:t>
            </a:r>
            <a:r>
              <a:rPr lang="en-US" dirty="0" err="1" smtClean="0"/>
              <a:t>neden</a:t>
            </a:r>
            <a:r>
              <a:rPr lang="en-US" dirty="0" smtClean="0"/>
              <a:t> </a:t>
            </a:r>
            <a:r>
              <a:rPr lang="en-US" dirty="0" err="1" smtClean="0"/>
              <a:t>kullanilir</a:t>
            </a:r>
            <a:r>
              <a:rPr lang="en-US" dirty="0" smtClean="0"/>
              <a:t>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205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half" idx="1"/>
          </p:nvPr>
        </p:nvSpPr>
        <p:spPr>
          <a:xfrm>
            <a:off x="628650" y="1702285"/>
            <a:ext cx="8047806" cy="4474679"/>
          </a:xfrm>
        </p:spPr>
        <p:txBody>
          <a:bodyPr/>
          <a:lstStyle/>
          <a:p>
            <a:r>
              <a:rPr lang="tr-TR" dirty="0" smtClean="0"/>
              <a:t>Kayıt </a:t>
            </a:r>
            <a:r>
              <a:rPr lang="en-US" dirty="0" smtClean="0"/>
              <a:t> </a:t>
            </a:r>
            <a:r>
              <a:rPr lang="tr-TR" dirty="0" err="1" smtClean="0"/>
              <a:t>yeniKayıt</a:t>
            </a:r>
            <a:r>
              <a:rPr lang="tr-TR" dirty="0" smtClean="0"/>
              <a:t> =</a:t>
            </a:r>
            <a:r>
              <a:rPr lang="en-US" dirty="0" smtClean="0"/>
              <a:t>   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en-US" dirty="0" smtClean="0"/>
              <a:t>     </a:t>
            </a:r>
            <a:r>
              <a:rPr lang="tr-TR" dirty="0" smtClean="0"/>
              <a:t> </a:t>
            </a:r>
            <a:r>
              <a:rPr lang="tr-TR" dirty="0"/>
              <a:t>Kayıt</a:t>
            </a:r>
            <a:r>
              <a:rPr lang="tr-TR" dirty="0" smtClean="0"/>
              <a:t>();</a:t>
            </a:r>
            <a:endParaRPr lang="en-US" dirty="0" smtClean="0"/>
          </a:p>
          <a:p>
            <a:r>
              <a:rPr lang="en-US" sz="2000" dirty="0" smtClean="0"/>
              <a:t>Class </a:t>
            </a:r>
            <a:r>
              <a:rPr lang="en-US" sz="2000" dirty="0" err="1" smtClean="0"/>
              <a:t>adi</a:t>
            </a:r>
            <a:r>
              <a:rPr lang="en-US" sz="2000" dirty="0" smtClean="0"/>
              <a:t>       </a:t>
            </a:r>
            <a:r>
              <a:rPr lang="en-US" sz="2000" dirty="0" err="1" smtClean="0"/>
              <a:t>obj</a:t>
            </a:r>
            <a:r>
              <a:rPr lang="en-US" sz="2000" dirty="0" smtClean="0"/>
              <a:t> </a:t>
            </a:r>
            <a:r>
              <a:rPr lang="en-US" sz="2000" dirty="0" err="1" smtClean="0"/>
              <a:t>adi</a:t>
            </a:r>
            <a:r>
              <a:rPr lang="en-US" sz="2000" dirty="0" smtClean="0"/>
              <a:t>                        keyword    </a:t>
            </a:r>
            <a:r>
              <a:rPr lang="en-US" sz="2000" dirty="0" err="1" smtClean="0"/>
              <a:t>const</a:t>
            </a:r>
            <a:endParaRPr lang="en-US" sz="2000" dirty="0" smtClean="0"/>
          </a:p>
          <a:p>
            <a:r>
              <a:rPr lang="en-US" sz="2000" dirty="0" err="1" smtClean="0"/>
              <a:t>Esitligin</a:t>
            </a:r>
            <a:r>
              <a:rPr lang="en-US" sz="2000" dirty="0" smtClean="0"/>
              <a:t> </a:t>
            </a:r>
            <a:r>
              <a:rPr lang="en-US" sz="2000" dirty="0" smtClean="0"/>
              <a:t>sag </a:t>
            </a:r>
            <a:r>
              <a:rPr lang="en-US" sz="2000" dirty="0" err="1" smtClean="0"/>
              <a:t>tarafi</a:t>
            </a:r>
            <a:r>
              <a:rPr lang="en-US" sz="2000" dirty="0" smtClean="0"/>
              <a:t> </a:t>
            </a:r>
            <a:r>
              <a:rPr lang="en-US" sz="2000" dirty="0" err="1" smtClean="0"/>
              <a:t>obj</a:t>
            </a:r>
            <a:r>
              <a:rPr lang="en-US" sz="2000" dirty="0" smtClean="0"/>
              <a:t> </a:t>
            </a:r>
            <a:r>
              <a:rPr lang="en-US" sz="2000" dirty="0" err="1" smtClean="0"/>
              <a:t>uretir</a:t>
            </a:r>
            <a:r>
              <a:rPr lang="en-US" sz="2000" dirty="0" smtClean="0"/>
              <a:t> </a:t>
            </a:r>
            <a:r>
              <a:rPr lang="en-US" sz="2000" dirty="0" smtClean="0"/>
              <a:t>sol </a:t>
            </a:r>
            <a:r>
              <a:rPr lang="en-US" sz="2000" dirty="0" err="1" smtClean="0"/>
              <a:t>tarafi</a:t>
            </a:r>
            <a:r>
              <a:rPr lang="en-US" sz="2000" dirty="0" smtClean="0"/>
              <a:t> </a:t>
            </a:r>
            <a:r>
              <a:rPr lang="en-US" sz="2000" dirty="0" err="1" smtClean="0"/>
              <a:t>referans</a:t>
            </a:r>
            <a:r>
              <a:rPr lang="en-US" sz="2000" dirty="0" smtClean="0"/>
              <a:t> </a:t>
            </a:r>
            <a:r>
              <a:rPr lang="en-US" sz="2000" dirty="0" err="1" smtClean="0"/>
              <a:t>degeridir</a:t>
            </a:r>
            <a:endParaRPr lang="en-US" sz="2000" dirty="0" smtClean="0"/>
          </a:p>
          <a:p>
            <a:r>
              <a:rPr lang="en-US" sz="2800" dirty="0" smtClean="0"/>
              <a:t>OOP concept i </a:t>
            </a:r>
            <a:r>
              <a:rPr lang="en-US" sz="2800" dirty="0" err="1" smtClean="0"/>
              <a:t>icin</a:t>
            </a:r>
            <a:r>
              <a:rPr lang="en-US" sz="2800" dirty="0" smtClean="0"/>
              <a:t> </a:t>
            </a:r>
            <a:r>
              <a:rPr lang="en-US" sz="2800" dirty="0" err="1" smtClean="0"/>
              <a:t>obj</a:t>
            </a:r>
            <a:r>
              <a:rPr lang="en-US" sz="2800" dirty="0" smtClean="0"/>
              <a:t> create </a:t>
            </a:r>
            <a:r>
              <a:rPr lang="en-US" sz="2800" dirty="0" err="1" smtClean="0"/>
              <a:t>edebilmen</a:t>
            </a:r>
            <a:r>
              <a:rPr lang="en-US" sz="2800" dirty="0" smtClean="0"/>
              <a:t> </a:t>
            </a:r>
            <a:r>
              <a:rPr lang="en-US" sz="2800" dirty="0" err="1" smtClean="0"/>
              <a:t>lazim</a:t>
            </a:r>
            <a:endParaRPr lang="en-US" sz="2800" dirty="0" smtClean="0"/>
          </a:p>
          <a:p>
            <a:r>
              <a:rPr lang="en-US" sz="2800" dirty="0" err="1" smtClean="0"/>
              <a:t>Obj</a:t>
            </a:r>
            <a:r>
              <a:rPr lang="en-US" sz="2800" dirty="0" smtClean="0"/>
              <a:t> </a:t>
            </a:r>
            <a:r>
              <a:rPr lang="en-US" sz="2800" dirty="0" err="1" smtClean="0"/>
              <a:t>uretmek</a:t>
            </a:r>
            <a:r>
              <a:rPr lang="en-US" sz="2800" dirty="0" smtClean="0"/>
              <a:t> </a:t>
            </a:r>
            <a:r>
              <a:rPr lang="en-US" sz="2800" dirty="0" err="1" smtClean="0"/>
              <a:t>icin</a:t>
            </a:r>
            <a:r>
              <a:rPr lang="en-US" sz="2800" dirty="0" smtClean="0"/>
              <a:t> de </a:t>
            </a:r>
            <a:r>
              <a:rPr lang="en-US" sz="2800" dirty="0" err="1" smtClean="0"/>
              <a:t>construstor</a:t>
            </a:r>
            <a:r>
              <a:rPr lang="en-US" sz="2800" dirty="0" smtClean="0"/>
              <a:t> </a:t>
            </a:r>
            <a:r>
              <a:rPr lang="en-US" sz="2800" dirty="0" err="1" smtClean="0"/>
              <a:t>kullanman</a:t>
            </a:r>
            <a:r>
              <a:rPr lang="en-US" sz="2800" dirty="0" smtClean="0"/>
              <a:t> </a:t>
            </a:r>
            <a:r>
              <a:rPr lang="en-US" sz="2800" dirty="0" err="1" smtClean="0"/>
              <a:t>lazim</a:t>
            </a:r>
            <a:endParaRPr lang="en-US" sz="2800" dirty="0" smtClean="0"/>
          </a:p>
          <a:p>
            <a:r>
              <a:rPr lang="en-US" sz="2800" dirty="0" smtClean="0"/>
              <a:t>Java da </a:t>
            </a:r>
            <a:r>
              <a:rPr lang="en-US" sz="2800" dirty="0" smtClean="0"/>
              <a:t>OOP </a:t>
            </a:r>
            <a:r>
              <a:rPr lang="en-US" sz="2800" dirty="0" err="1" smtClean="0"/>
              <a:t>kullandigi</a:t>
            </a:r>
            <a:r>
              <a:rPr lang="en-US" sz="2800" dirty="0" smtClean="0"/>
              <a:t> </a:t>
            </a:r>
            <a:r>
              <a:rPr lang="en-US" sz="2800" dirty="0" err="1" smtClean="0"/>
              <a:t>icin</a:t>
            </a:r>
            <a:r>
              <a:rPr lang="en-US" sz="2800" dirty="0" smtClean="0"/>
              <a:t> </a:t>
            </a:r>
            <a:r>
              <a:rPr lang="en-US" sz="2800" dirty="0" err="1" smtClean="0"/>
              <a:t>obj</a:t>
            </a:r>
            <a:r>
              <a:rPr lang="en-US" sz="2800" dirty="0" smtClean="0"/>
              <a:t> </a:t>
            </a:r>
            <a:r>
              <a:rPr lang="en-US" sz="2800" dirty="0" err="1" smtClean="0"/>
              <a:t>uretilmesine</a:t>
            </a:r>
            <a:r>
              <a:rPr lang="en-US" sz="2800" dirty="0" smtClean="0"/>
              <a:t> </a:t>
            </a:r>
            <a:r>
              <a:rPr lang="en-US" sz="2800" dirty="0" err="1" smtClean="0"/>
              <a:t>uygun</a:t>
            </a:r>
            <a:r>
              <a:rPr lang="en-US" sz="2800" dirty="0" smtClean="0"/>
              <a:t> </a:t>
            </a:r>
            <a:r>
              <a:rPr lang="en-US" sz="2800" dirty="0" err="1" smtClean="0"/>
              <a:t>yapi</a:t>
            </a:r>
            <a:r>
              <a:rPr lang="en-US" sz="2800" dirty="0" smtClean="0"/>
              <a:t> </a:t>
            </a:r>
            <a:r>
              <a:rPr lang="en-US" sz="2800" dirty="0" err="1" smtClean="0"/>
              <a:t>kurulmustur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yuzden</a:t>
            </a:r>
            <a:r>
              <a:rPr lang="en-US" sz="2800" dirty="0" smtClean="0"/>
              <a:t> Her </a:t>
            </a:r>
            <a:r>
              <a:rPr lang="en-US" sz="2800" dirty="0"/>
              <a:t>class da default(</a:t>
            </a:r>
            <a:r>
              <a:rPr lang="en-US" sz="2800" dirty="0" err="1"/>
              <a:t>varsayilan</a:t>
            </a:r>
            <a:r>
              <a:rPr lang="en-US" sz="2800" dirty="0"/>
              <a:t>)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pmsiz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vardir</a:t>
            </a:r>
            <a:endParaRPr lang="en-US" sz="2800" dirty="0"/>
          </a:p>
          <a:p>
            <a:pPr marL="0" indent="0">
              <a:buNone/>
            </a:pPr>
            <a:endParaRPr lang="tr-TR" sz="280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98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Parametresiz</a:t>
            </a:r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 err="1"/>
              <a:t>parametreli</a:t>
            </a:r>
            <a:endParaRPr lang="tr-TR" dirty="0"/>
          </a:p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Generate </a:t>
            </a:r>
            <a:r>
              <a:rPr lang="en-US" dirty="0" err="1" smtClean="0"/>
              <a:t>const</a:t>
            </a:r>
            <a:endParaRPr lang="en-US" dirty="0" smtClean="0"/>
          </a:p>
          <a:p>
            <a:r>
              <a:rPr lang="en-US" dirty="0" err="1" smtClean="0"/>
              <a:t>toString</a:t>
            </a:r>
            <a:endParaRPr lang="en-US" dirty="0" smtClean="0"/>
          </a:p>
          <a:p>
            <a:r>
              <a:rPr lang="en-US" dirty="0" err="1" smtClean="0"/>
              <a:t>this.variable</a:t>
            </a:r>
            <a:r>
              <a:rPr lang="en-US" dirty="0" smtClean="0"/>
              <a:t>=variable;</a:t>
            </a:r>
          </a:p>
          <a:p>
            <a:r>
              <a:rPr lang="en-US" dirty="0" smtClean="0"/>
              <a:t>this. </a:t>
            </a:r>
            <a:r>
              <a:rPr lang="en-US" dirty="0" err="1" smtClean="0"/>
              <a:t>Keywordu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classin</a:t>
            </a:r>
            <a:r>
              <a:rPr lang="en-US" dirty="0" smtClean="0"/>
              <a:t> ins variable </a:t>
            </a:r>
            <a:r>
              <a:rPr lang="en-US" dirty="0" err="1" smtClean="0"/>
              <a:t>lari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. </a:t>
            </a:r>
            <a:r>
              <a:rPr lang="en-US" dirty="0" err="1" smtClean="0"/>
              <a:t>renklerden</a:t>
            </a:r>
            <a:r>
              <a:rPr lang="en-US" dirty="0" smtClean="0"/>
              <a:t> </a:t>
            </a:r>
            <a:r>
              <a:rPr lang="en-US" dirty="0" err="1" smtClean="0"/>
              <a:t>anlayabilirsiniz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turleri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neler</a:t>
            </a:r>
            <a:r>
              <a:rPr lang="en-US" dirty="0" smtClean="0"/>
              <a:t> </a:t>
            </a:r>
            <a:r>
              <a:rPr lang="en-US" dirty="0" err="1" smtClean="0"/>
              <a:t>ogrendik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51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Farkli</a:t>
            </a:r>
            <a:r>
              <a:rPr lang="en-US" dirty="0" smtClean="0"/>
              <a:t> package </a:t>
            </a:r>
            <a:r>
              <a:rPr lang="en-US" dirty="0" err="1" smtClean="0"/>
              <a:t>daki</a:t>
            </a:r>
            <a:r>
              <a:rPr lang="en-US" dirty="0" smtClean="0"/>
              <a:t> variable </a:t>
            </a:r>
            <a:r>
              <a:rPr lang="en-US" dirty="0" err="1" smtClean="0"/>
              <a:t>lara</a:t>
            </a:r>
            <a:r>
              <a:rPr lang="en-US" dirty="0" smtClean="0"/>
              <a:t> </a:t>
            </a:r>
            <a:r>
              <a:rPr lang="en-US" dirty="0" err="1" smtClean="0"/>
              <a:t>nasil</a:t>
            </a:r>
            <a:r>
              <a:rPr lang="en-US" dirty="0" smtClean="0"/>
              <a:t> </a:t>
            </a:r>
            <a:r>
              <a:rPr lang="en-US" dirty="0" err="1" smtClean="0"/>
              <a:t>ulasilir</a:t>
            </a:r>
            <a:r>
              <a:rPr lang="en-US" dirty="0" smtClean="0"/>
              <a:t>?</a:t>
            </a:r>
          </a:p>
          <a:p>
            <a:r>
              <a:rPr lang="en-US" dirty="0" smtClean="0"/>
              <a:t>-&gt;o variable </a:t>
            </a:r>
            <a:r>
              <a:rPr lang="en-US" dirty="0" err="1" smtClean="0"/>
              <a:t>lari</a:t>
            </a:r>
            <a:r>
              <a:rPr lang="en-US" dirty="0" smtClean="0"/>
              <a:t> public </a:t>
            </a:r>
            <a:r>
              <a:rPr lang="en-US" dirty="0" err="1" smtClean="0"/>
              <a:t>tanimlarsan</a:t>
            </a:r>
            <a:r>
              <a:rPr lang="en-US" dirty="0" smtClean="0"/>
              <a:t> </a:t>
            </a:r>
            <a:r>
              <a:rPr lang="en-US" dirty="0" err="1" smtClean="0"/>
              <a:t>ulasabilirsin</a:t>
            </a:r>
            <a:r>
              <a:rPr lang="en-US" dirty="0" smtClean="0"/>
              <a:t> (</a:t>
            </a:r>
            <a:r>
              <a:rPr lang="en-US" smtClean="0"/>
              <a:t>access modifier)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calismaya</a:t>
            </a:r>
            <a:r>
              <a:rPr lang="en-US" dirty="0" smtClean="0"/>
              <a:t> </a:t>
            </a:r>
            <a:r>
              <a:rPr lang="en-US" dirty="0" err="1" smtClean="0"/>
              <a:t>basladiginda</a:t>
            </a:r>
            <a:r>
              <a:rPr lang="en-US" dirty="0" smtClean="0"/>
              <a:t> </a:t>
            </a:r>
            <a:r>
              <a:rPr lang="en-US" dirty="0" err="1" smtClean="0"/>
              <a:t>herseyi</a:t>
            </a:r>
            <a:r>
              <a:rPr lang="en-US" dirty="0" smtClean="0"/>
              <a:t> </a:t>
            </a:r>
            <a:r>
              <a:rPr lang="en-US" dirty="0" err="1" smtClean="0"/>
              <a:t>sifirdan</a:t>
            </a:r>
            <a:r>
              <a:rPr lang="en-US" dirty="0" smtClean="0"/>
              <a:t> </a:t>
            </a:r>
            <a:r>
              <a:rPr lang="en-US" dirty="0" err="1" smtClean="0"/>
              <a:t>alir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return type </a:t>
            </a:r>
            <a:r>
              <a:rPr lang="en-US" dirty="0" err="1" smtClean="0"/>
              <a:t>olmamali</a:t>
            </a:r>
            <a:r>
              <a:rPr lang="en-US" dirty="0" smtClean="0"/>
              <a:t> class </a:t>
            </a:r>
            <a:r>
              <a:rPr lang="en-US" dirty="0" err="1" smtClean="0"/>
              <a:t>isimi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ayni</a:t>
            </a:r>
            <a:r>
              <a:rPr lang="en-US" dirty="0" smtClean="0"/>
              <a:t> </a:t>
            </a:r>
            <a:r>
              <a:rPr lang="en-US" dirty="0" err="1" smtClean="0"/>
              <a:t>olmali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/>
              <a:t>neler</a:t>
            </a:r>
            <a:r>
              <a:rPr lang="en-US" dirty="0"/>
              <a:t> </a:t>
            </a:r>
            <a:r>
              <a:rPr lang="en-US" dirty="0" err="1"/>
              <a:t>ogrendik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83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this. Ile this(); </a:t>
            </a:r>
            <a:r>
              <a:rPr lang="en-US" dirty="0" err="1" smtClean="0"/>
              <a:t>Farki</a:t>
            </a:r>
            <a:endParaRPr lang="en-US" dirty="0" smtClean="0"/>
          </a:p>
          <a:p>
            <a:r>
              <a:rPr lang="en-US" dirty="0" smtClean="0"/>
              <a:t> -&gt;this. </a:t>
            </a:r>
            <a:r>
              <a:rPr lang="en-US" dirty="0" err="1" smtClean="0"/>
              <a:t>Bize</a:t>
            </a:r>
            <a:r>
              <a:rPr lang="en-US" dirty="0" smtClean="0"/>
              <a:t> instance variable i </a:t>
            </a:r>
            <a:r>
              <a:rPr lang="en-US" dirty="0" err="1" smtClean="0"/>
              <a:t>cagirir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his(); </a:t>
            </a:r>
            <a:r>
              <a:rPr lang="en-US" dirty="0" err="1" smtClean="0"/>
              <a:t>bize</a:t>
            </a:r>
            <a:r>
              <a:rPr lang="en-US" dirty="0" smtClean="0"/>
              <a:t> constructor i </a:t>
            </a:r>
            <a:r>
              <a:rPr lang="en-US" dirty="0" err="1" smtClean="0"/>
              <a:t>cagirir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Yani</a:t>
            </a:r>
            <a:r>
              <a:rPr lang="en-US" dirty="0" smtClean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call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neler</a:t>
            </a:r>
            <a:r>
              <a:rPr lang="en-US" dirty="0"/>
              <a:t> </a:t>
            </a:r>
            <a:r>
              <a:rPr lang="en-US" dirty="0" err="1"/>
              <a:t>ogrendik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28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half" idx="1"/>
          </p:nvPr>
        </p:nvSpPr>
        <p:spPr>
          <a:xfrm>
            <a:off x="628650" y="1702285"/>
            <a:ext cx="8047806" cy="4474679"/>
          </a:xfrm>
        </p:spPr>
        <p:txBody>
          <a:bodyPr>
            <a:normAutofit/>
          </a:bodyPr>
          <a:lstStyle/>
          <a:p>
            <a:r>
              <a:rPr lang="tr-TR" sz="2800" b="1" dirty="0"/>
              <a:t>Global olarak ayarları değiştirmek</a:t>
            </a:r>
            <a:endParaRPr lang="tr-TR" sz="2800" dirty="0"/>
          </a:p>
          <a:p>
            <a:r>
              <a:rPr lang="tr-TR" sz="2800" dirty="0"/>
              <a:t>Komut çalıştırın (ör: </a:t>
            </a:r>
            <a:r>
              <a:rPr lang="tr-TR" sz="2800" b="1" dirty="0"/>
              <a:t>git</a:t>
            </a:r>
            <a:r>
              <a:rPr lang="tr-TR" sz="2800" dirty="0"/>
              <a:t> </a:t>
            </a:r>
            <a:r>
              <a:rPr lang="tr-TR" sz="2800" dirty="0" err="1"/>
              <a:t>bash</a:t>
            </a:r>
            <a:r>
              <a:rPr lang="tr-TR" sz="2800" dirty="0"/>
              <a:t>)</a:t>
            </a:r>
          </a:p>
          <a:p>
            <a:r>
              <a:rPr lang="tr-TR" sz="2800" dirty="0"/>
              <a:t>Kullanıcı adınızı ayarlayın: </a:t>
            </a:r>
            <a:r>
              <a:rPr lang="tr-TR" sz="2800" b="1" dirty="0"/>
              <a:t>git</a:t>
            </a:r>
            <a:r>
              <a:rPr lang="tr-TR" sz="2800" dirty="0"/>
              <a:t> </a:t>
            </a:r>
            <a:r>
              <a:rPr lang="tr-TR" sz="2800" dirty="0" err="1"/>
              <a:t>config</a:t>
            </a:r>
            <a:r>
              <a:rPr lang="tr-TR" sz="2800" dirty="0"/>
              <a:t> --global </a:t>
            </a:r>
            <a:r>
              <a:rPr lang="tr-TR" sz="2800" b="1" dirty="0"/>
              <a:t>user.name</a:t>
            </a:r>
            <a:r>
              <a:rPr lang="tr-TR" sz="2800" dirty="0"/>
              <a:t> "İSİM SOYİSİM"</a:t>
            </a:r>
          </a:p>
          <a:p>
            <a:r>
              <a:rPr lang="tr-TR" sz="2800" dirty="0"/>
              <a:t>E-Postanızı ayarlayın: </a:t>
            </a:r>
            <a:r>
              <a:rPr lang="tr-TR" sz="2800" b="1" dirty="0"/>
              <a:t>git</a:t>
            </a:r>
            <a:r>
              <a:rPr lang="tr-TR" sz="2800" dirty="0"/>
              <a:t> </a:t>
            </a:r>
            <a:r>
              <a:rPr lang="tr-TR" sz="2800" dirty="0" err="1"/>
              <a:t>config</a:t>
            </a:r>
            <a:r>
              <a:rPr lang="tr-TR" sz="2800" dirty="0"/>
              <a:t> --global </a:t>
            </a:r>
            <a:r>
              <a:rPr lang="tr-TR" sz="2800" dirty="0" err="1"/>
              <a:t>user.email</a:t>
            </a:r>
            <a:r>
              <a:rPr lang="tr-TR" sz="2800" dirty="0"/>
              <a:t> "ORNEK@asnus.com"</a:t>
            </a:r>
          </a:p>
          <a:p>
            <a:r>
              <a:rPr lang="tr-TR" sz="2800" dirty="0"/>
              <a:t>Son olarak e-posta ve kullanıcı adınızı teyit edin # kullanıcı adı </a:t>
            </a:r>
            <a:r>
              <a:rPr lang="en-US" sz="2800" dirty="0" smtClean="0"/>
              <a:t>g</a:t>
            </a:r>
            <a:r>
              <a:rPr lang="tr-TR" sz="2800" dirty="0" err="1" smtClean="0"/>
              <a:t>österme</a:t>
            </a:r>
            <a:r>
              <a:rPr lang="tr-TR" sz="2800" dirty="0"/>
              <a:t> </a:t>
            </a:r>
            <a:r>
              <a:rPr lang="tr-TR" sz="2800" b="1" dirty="0"/>
              <a:t>git</a:t>
            </a:r>
            <a:r>
              <a:rPr lang="tr-TR" sz="2800" dirty="0"/>
              <a:t> </a:t>
            </a:r>
            <a:r>
              <a:rPr lang="tr-TR" sz="2800" dirty="0" err="1"/>
              <a:t>config</a:t>
            </a:r>
            <a:r>
              <a:rPr lang="tr-TR" sz="2800" dirty="0"/>
              <a:t> </a:t>
            </a:r>
            <a:r>
              <a:rPr lang="tr-TR" sz="2800" b="1" dirty="0" smtClean="0"/>
              <a:t>user.name</a:t>
            </a:r>
            <a:endParaRPr lang="tr-TR" sz="280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47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196</Words>
  <Application>Microsoft Office PowerPoint</Application>
  <PresentationFormat>Ekran Gösterisi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pc</dc:creator>
  <cp:lastModifiedBy>pc</cp:lastModifiedBy>
  <cp:revision>16</cp:revision>
  <dcterms:created xsi:type="dcterms:W3CDTF">2022-07-24T13:21:51Z</dcterms:created>
  <dcterms:modified xsi:type="dcterms:W3CDTF">2022-07-24T20:44:37Z</dcterms:modified>
</cp:coreProperties>
</file>