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90AC1-8F30-4974-8A30-9827765CCF3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7BE51A-EBDB-4B1D-A525-0B9861CC9D7D}">
      <dgm:prSet/>
      <dgm:spPr/>
      <dgm:t>
        <a:bodyPr/>
        <a:lstStyle/>
        <a:p>
          <a:r>
            <a:rPr lang="hu-HU"/>
            <a:t>Böngésző programok</a:t>
          </a:r>
          <a:endParaRPr lang="en-US"/>
        </a:p>
      </dgm:t>
    </dgm:pt>
    <dgm:pt modelId="{74B62484-9298-4838-ACDC-B696090D99F7}" type="parTrans" cxnId="{4783E3CA-A0B5-49E2-A918-3F26138B04DF}">
      <dgm:prSet/>
      <dgm:spPr/>
      <dgm:t>
        <a:bodyPr/>
        <a:lstStyle/>
        <a:p>
          <a:endParaRPr lang="en-US"/>
        </a:p>
      </dgm:t>
    </dgm:pt>
    <dgm:pt modelId="{89DEAF79-5CF2-4F9E-895B-48563BD3D162}" type="sibTrans" cxnId="{4783E3CA-A0B5-49E2-A918-3F26138B04DF}">
      <dgm:prSet/>
      <dgm:spPr/>
      <dgm:t>
        <a:bodyPr/>
        <a:lstStyle/>
        <a:p>
          <a:endParaRPr lang="en-US"/>
        </a:p>
      </dgm:t>
    </dgm:pt>
    <dgm:pt modelId="{83D5C03D-722E-4443-8AEA-72045128BC86}">
      <dgm:prSet/>
      <dgm:spPr/>
      <dgm:t>
        <a:bodyPr/>
        <a:lstStyle/>
        <a:p>
          <a:r>
            <a:rPr lang="hu-HU"/>
            <a:t>Néhány ismertebb böngésző</a:t>
          </a:r>
          <a:endParaRPr lang="en-US"/>
        </a:p>
      </dgm:t>
    </dgm:pt>
    <dgm:pt modelId="{8F798CF1-E5B8-427F-AF65-FAFEC96E725E}" type="parTrans" cxnId="{BDABB09B-E301-4DFD-B9B2-B29B34DD1447}">
      <dgm:prSet/>
      <dgm:spPr/>
      <dgm:t>
        <a:bodyPr/>
        <a:lstStyle/>
        <a:p>
          <a:endParaRPr lang="en-US"/>
        </a:p>
      </dgm:t>
    </dgm:pt>
    <dgm:pt modelId="{3AE26B7B-7A63-40F9-8093-EAA7D8378744}" type="sibTrans" cxnId="{BDABB09B-E301-4DFD-B9B2-B29B34DD1447}">
      <dgm:prSet/>
      <dgm:spPr/>
      <dgm:t>
        <a:bodyPr/>
        <a:lstStyle/>
        <a:p>
          <a:endParaRPr lang="en-US"/>
        </a:p>
      </dgm:t>
    </dgm:pt>
    <dgm:pt modelId="{8985AC75-A0B1-45E8-AB72-078DCCEC81A3}">
      <dgm:prSet/>
      <dgm:spPr/>
      <dgm:t>
        <a:bodyPr/>
        <a:lstStyle/>
        <a:p>
          <a:r>
            <a:rPr lang="hu-HU"/>
            <a:t>Grafikus elemek</a:t>
          </a:r>
          <a:endParaRPr lang="en-US"/>
        </a:p>
      </dgm:t>
    </dgm:pt>
    <dgm:pt modelId="{7778A7C7-4D36-46DE-8AE5-A0C8C2A8897B}" type="parTrans" cxnId="{BF1D5F48-EA88-41B1-A598-3C548CCA21F5}">
      <dgm:prSet/>
      <dgm:spPr/>
      <dgm:t>
        <a:bodyPr/>
        <a:lstStyle/>
        <a:p>
          <a:endParaRPr lang="en-US"/>
        </a:p>
      </dgm:t>
    </dgm:pt>
    <dgm:pt modelId="{BD936904-8080-4B4A-B69C-8D83DE18C1A8}" type="sibTrans" cxnId="{BF1D5F48-EA88-41B1-A598-3C548CCA21F5}">
      <dgm:prSet/>
      <dgm:spPr/>
      <dgm:t>
        <a:bodyPr/>
        <a:lstStyle/>
        <a:p>
          <a:endParaRPr lang="en-US"/>
        </a:p>
      </dgm:t>
    </dgm:pt>
    <dgm:pt modelId="{E41E09C9-9297-4681-AAF2-3F054A13167F}">
      <dgm:prSet/>
      <dgm:spPr/>
      <dgm:t>
        <a:bodyPr/>
        <a:lstStyle/>
        <a:p>
          <a:r>
            <a:rPr lang="hu-HU"/>
            <a:t>Bárhonnan elérhető (internettel)</a:t>
          </a:r>
          <a:endParaRPr lang="en-US"/>
        </a:p>
      </dgm:t>
    </dgm:pt>
    <dgm:pt modelId="{46123728-5A79-4072-BB9D-10673224517D}" type="parTrans" cxnId="{55E2CB02-0BC3-42AA-B1E9-8DAA642AD58B}">
      <dgm:prSet/>
      <dgm:spPr/>
      <dgm:t>
        <a:bodyPr/>
        <a:lstStyle/>
        <a:p>
          <a:endParaRPr lang="en-US"/>
        </a:p>
      </dgm:t>
    </dgm:pt>
    <dgm:pt modelId="{DEBB90A7-430D-473D-92B4-BBD7AF7E6075}" type="sibTrans" cxnId="{55E2CB02-0BC3-42AA-B1E9-8DAA642AD58B}">
      <dgm:prSet/>
      <dgm:spPr/>
      <dgm:t>
        <a:bodyPr/>
        <a:lstStyle/>
        <a:p>
          <a:endParaRPr lang="en-US"/>
        </a:p>
      </dgm:t>
    </dgm:pt>
    <dgm:pt modelId="{06D92A7C-DC4A-4FD7-93E9-386E9DA4264D}">
      <dgm:prSet/>
      <dgm:spPr/>
      <dgm:t>
        <a:bodyPr/>
        <a:lstStyle/>
        <a:p>
          <a:r>
            <a:rPr lang="hu-HU"/>
            <a:t>Közösségi oldalak (valós idejű információ elérés)</a:t>
          </a:r>
          <a:endParaRPr lang="en-US"/>
        </a:p>
      </dgm:t>
    </dgm:pt>
    <dgm:pt modelId="{B21DC1DC-836A-4626-BD4B-644437A7394F}" type="parTrans" cxnId="{D8270D38-45E2-4331-817E-68DD794361F9}">
      <dgm:prSet/>
      <dgm:spPr/>
      <dgm:t>
        <a:bodyPr/>
        <a:lstStyle/>
        <a:p>
          <a:endParaRPr lang="en-US"/>
        </a:p>
      </dgm:t>
    </dgm:pt>
    <dgm:pt modelId="{CE1064F8-F519-4883-8941-66B66D70DC26}" type="sibTrans" cxnId="{D8270D38-45E2-4331-817E-68DD794361F9}">
      <dgm:prSet/>
      <dgm:spPr/>
      <dgm:t>
        <a:bodyPr/>
        <a:lstStyle/>
        <a:p>
          <a:endParaRPr lang="en-US"/>
        </a:p>
      </dgm:t>
    </dgm:pt>
    <dgm:pt modelId="{BC966805-16C6-442E-B68B-226E5403BC29}">
      <dgm:prSet/>
      <dgm:spPr/>
      <dgm:t>
        <a:bodyPr/>
        <a:lstStyle/>
        <a:p>
          <a:r>
            <a:rPr lang="hu-HU"/>
            <a:t>2 fajta modell a vízmegjelenítéshez</a:t>
          </a:r>
          <a:endParaRPr lang="en-US"/>
        </a:p>
      </dgm:t>
    </dgm:pt>
    <dgm:pt modelId="{59A51042-5E24-433B-B02D-8B4FFB5B1ACC}" type="parTrans" cxnId="{F5D9FADC-97D8-4514-8A8C-CA0D44799BA9}">
      <dgm:prSet/>
      <dgm:spPr/>
      <dgm:t>
        <a:bodyPr/>
        <a:lstStyle/>
        <a:p>
          <a:endParaRPr lang="en-US"/>
        </a:p>
      </dgm:t>
    </dgm:pt>
    <dgm:pt modelId="{7B049D69-58D2-410E-866C-D825314DF9F6}" type="sibTrans" cxnId="{F5D9FADC-97D8-4514-8A8C-CA0D44799BA9}">
      <dgm:prSet/>
      <dgm:spPr/>
      <dgm:t>
        <a:bodyPr/>
        <a:lstStyle/>
        <a:p>
          <a:endParaRPr lang="en-US"/>
        </a:p>
      </dgm:t>
    </dgm:pt>
    <dgm:pt modelId="{18A4634E-FFEF-4A8C-8F64-C2CBB849AE8D}" type="pres">
      <dgm:prSet presAssocID="{31C90AC1-8F30-4974-8A30-9827765CCF32}" presName="Name0" presStyleCnt="0">
        <dgm:presLayoutVars>
          <dgm:dir/>
          <dgm:resizeHandles val="exact"/>
        </dgm:presLayoutVars>
      </dgm:prSet>
      <dgm:spPr/>
    </dgm:pt>
    <dgm:pt modelId="{F97A7A2B-3700-493F-A5AD-3D8A7182C0F7}" type="pres">
      <dgm:prSet presAssocID="{527BE51A-EBDB-4B1D-A525-0B9861CC9D7D}" presName="node" presStyleLbl="node1" presStyleIdx="0" presStyleCnt="6">
        <dgm:presLayoutVars>
          <dgm:bulletEnabled val="1"/>
        </dgm:presLayoutVars>
      </dgm:prSet>
      <dgm:spPr/>
    </dgm:pt>
    <dgm:pt modelId="{07D8C374-8020-4AFA-8AC9-20579C74593E}" type="pres">
      <dgm:prSet presAssocID="{89DEAF79-5CF2-4F9E-895B-48563BD3D162}" presName="sibTrans" presStyleLbl="sibTrans1D1" presStyleIdx="0" presStyleCnt="5"/>
      <dgm:spPr/>
    </dgm:pt>
    <dgm:pt modelId="{A747C476-4BC8-4201-A85A-52F8E5361B65}" type="pres">
      <dgm:prSet presAssocID="{89DEAF79-5CF2-4F9E-895B-48563BD3D162}" presName="connectorText" presStyleLbl="sibTrans1D1" presStyleIdx="0" presStyleCnt="5"/>
      <dgm:spPr/>
    </dgm:pt>
    <dgm:pt modelId="{11924256-B3C4-4201-B693-B2B9A56B53DF}" type="pres">
      <dgm:prSet presAssocID="{83D5C03D-722E-4443-8AEA-72045128BC86}" presName="node" presStyleLbl="node1" presStyleIdx="1" presStyleCnt="6">
        <dgm:presLayoutVars>
          <dgm:bulletEnabled val="1"/>
        </dgm:presLayoutVars>
      </dgm:prSet>
      <dgm:spPr/>
    </dgm:pt>
    <dgm:pt modelId="{D7EA11FA-1114-4F0B-89C7-63ADD81B504E}" type="pres">
      <dgm:prSet presAssocID="{3AE26B7B-7A63-40F9-8093-EAA7D8378744}" presName="sibTrans" presStyleLbl="sibTrans1D1" presStyleIdx="1" presStyleCnt="5"/>
      <dgm:spPr/>
    </dgm:pt>
    <dgm:pt modelId="{3ABF1823-0F3D-4C4B-9DCA-9B72F79F6143}" type="pres">
      <dgm:prSet presAssocID="{3AE26B7B-7A63-40F9-8093-EAA7D8378744}" presName="connectorText" presStyleLbl="sibTrans1D1" presStyleIdx="1" presStyleCnt="5"/>
      <dgm:spPr/>
    </dgm:pt>
    <dgm:pt modelId="{E9ADBFC2-32D6-4908-AF2A-8688B4356E55}" type="pres">
      <dgm:prSet presAssocID="{8985AC75-A0B1-45E8-AB72-078DCCEC81A3}" presName="node" presStyleLbl="node1" presStyleIdx="2" presStyleCnt="6">
        <dgm:presLayoutVars>
          <dgm:bulletEnabled val="1"/>
        </dgm:presLayoutVars>
      </dgm:prSet>
      <dgm:spPr/>
    </dgm:pt>
    <dgm:pt modelId="{D540C83B-7EA4-4EBE-BA2B-BDC0EEEF9BF8}" type="pres">
      <dgm:prSet presAssocID="{BD936904-8080-4B4A-B69C-8D83DE18C1A8}" presName="sibTrans" presStyleLbl="sibTrans1D1" presStyleIdx="2" presStyleCnt="5"/>
      <dgm:spPr/>
    </dgm:pt>
    <dgm:pt modelId="{5ECD0AD6-8DF9-4F9D-880A-AC7EE69B7678}" type="pres">
      <dgm:prSet presAssocID="{BD936904-8080-4B4A-B69C-8D83DE18C1A8}" presName="connectorText" presStyleLbl="sibTrans1D1" presStyleIdx="2" presStyleCnt="5"/>
      <dgm:spPr/>
    </dgm:pt>
    <dgm:pt modelId="{5A553A73-299C-411B-A260-1A8336338B5E}" type="pres">
      <dgm:prSet presAssocID="{E41E09C9-9297-4681-AAF2-3F054A13167F}" presName="node" presStyleLbl="node1" presStyleIdx="3" presStyleCnt="6">
        <dgm:presLayoutVars>
          <dgm:bulletEnabled val="1"/>
        </dgm:presLayoutVars>
      </dgm:prSet>
      <dgm:spPr/>
    </dgm:pt>
    <dgm:pt modelId="{806E611A-F8E1-4C80-B49C-95A0FA8C98C1}" type="pres">
      <dgm:prSet presAssocID="{DEBB90A7-430D-473D-92B4-BBD7AF7E6075}" presName="sibTrans" presStyleLbl="sibTrans1D1" presStyleIdx="3" presStyleCnt="5"/>
      <dgm:spPr/>
    </dgm:pt>
    <dgm:pt modelId="{C525B865-8F04-4708-914C-8EE9F0CB4FC6}" type="pres">
      <dgm:prSet presAssocID="{DEBB90A7-430D-473D-92B4-BBD7AF7E6075}" presName="connectorText" presStyleLbl="sibTrans1D1" presStyleIdx="3" presStyleCnt="5"/>
      <dgm:spPr/>
    </dgm:pt>
    <dgm:pt modelId="{FB6E15FE-F039-4B98-A21B-427AFECC13D7}" type="pres">
      <dgm:prSet presAssocID="{06D92A7C-DC4A-4FD7-93E9-386E9DA4264D}" presName="node" presStyleLbl="node1" presStyleIdx="4" presStyleCnt="6">
        <dgm:presLayoutVars>
          <dgm:bulletEnabled val="1"/>
        </dgm:presLayoutVars>
      </dgm:prSet>
      <dgm:spPr/>
    </dgm:pt>
    <dgm:pt modelId="{4BF57603-F179-4FC8-BB5D-89E25C6FE0DB}" type="pres">
      <dgm:prSet presAssocID="{CE1064F8-F519-4883-8941-66B66D70DC26}" presName="sibTrans" presStyleLbl="sibTrans1D1" presStyleIdx="4" presStyleCnt="5"/>
      <dgm:spPr/>
    </dgm:pt>
    <dgm:pt modelId="{EB87E79C-F88E-4ABD-98BB-BFEC1CE61F5A}" type="pres">
      <dgm:prSet presAssocID="{CE1064F8-F519-4883-8941-66B66D70DC26}" presName="connectorText" presStyleLbl="sibTrans1D1" presStyleIdx="4" presStyleCnt="5"/>
      <dgm:spPr/>
    </dgm:pt>
    <dgm:pt modelId="{E3CEE909-924C-4A96-9BE5-D6131D870A46}" type="pres">
      <dgm:prSet presAssocID="{BC966805-16C6-442E-B68B-226E5403BC29}" presName="node" presStyleLbl="node1" presStyleIdx="5" presStyleCnt="6">
        <dgm:presLayoutVars>
          <dgm:bulletEnabled val="1"/>
        </dgm:presLayoutVars>
      </dgm:prSet>
      <dgm:spPr/>
    </dgm:pt>
  </dgm:ptLst>
  <dgm:cxnLst>
    <dgm:cxn modelId="{55E2CB02-0BC3-42AA-B1E9-8DAA642AD58B}" srcId="{31C90AC1-8F30-4974-8A30-9827765CCF32}" destId="{E41E09C9-9297-4681-AAF2-3F054A13167F}" srcOrd="3" destOrd="0" parTransId="{46123728-5A79-4072-BB9D-10673224517D}" sibTransId="{DEBB90A7-430D-473D-92B4-BBD7AF7E6075}"/>
    <dgm:cxn modelId="{70773E05-EE96-43F3-807C-BB6B1BDD37DE}" type="presOf" srcId="{E41E09C9-9297-4681-AAF2-3F054A13167F}" destId="{5A553A73-299C-411B-A260-1A8336338B5E}" srcOrd="0" destOrd="0" presId="urn:microsoft.com/office/officeart/2016/7/layout/RepeatingBendingProcessNew"/>
    <dgm:cxn modelId="{D6027306-AF95-4F63-8652-41248ECFE534}" type="presOf" srcId="{CE1064F8-F519-4883-8941-66B66D70DC26}" destId="{EB87E79C-F88E-4ABD-98BB-BFEC1CE61F5A}" srcOrd="1" destOrd="0" presId="urn:microsoft.com/office/officeart/2016/7/layout/RepeatingBendingProcessNew"/>
    <dgm:cxn modelId="{598DC314-CA38-4A89-BC27-92DCE2CC9145}" type="presOf" srcId="{3AE26B7B-7A63-40F9-8093-EAA7D8378744}" destId="{D7EA11FA-1114-4F0B-89C7-63ADD81B504E}" srcOrd="0" destOrd="0" presId="urn:microsoft.com/office/officeart/2016/7/layout/RepeatingBendingProcessNew"/>
    <dgm:cxn modelId="{EE575C24-509F-4CC9-B437-77D973CC83E0}" type="presOf" srcId="{8985AC75-A0B1-45E8-AB72-078DCCEC81A3}" destId="{E9ADBFC2-32D6-4908-AF2A-8688B4356E55}" srcOrd="0" destOrd="0" presId="urn:microsoft.com/office/officeart/2016/7/layout/RepeatingBendingProcessNew"/>
    <dgm:cxn modelId="{D8270D38-45E2-4331-817E-68DD794361F9}" srcId="{31C90AC1-8F30-4974-8A30-9827765CCF32}" destId="{06D92A7C-DC4A-4FD7-93E9-386E9DA4264D}" srcOrd="4" destOrd="0" parTransId="{B21DC1DC-836A-4626-BD4B-644437A7394F}" sibTransId="{CE1064F8-F519-4883-8941-66B66D70DC26}"/>
    <dgm:cxn modelId="{BF1D5F48-EA88-41B1-A598-3C548CCA21F5}" srcId="{31C90AC1-8F30-4974-8A30-9827765CCF32}" destId="{8985AC75-A0B1-45E8-AB72-078DCCEC81A3}" srcOrd="2" destOrd="0" parTransId="{7778A7C7-4D36-46DE-8AE5-A0C8C2A8897B}" sibTransId="{BD936904-8080-4B4A-B69C-8D83DE18C1A8}"/>
    <dgm:cxn modelId="{47B2D269-6B31-4EF8-AF2F-BA858E9FFC30}" type="presOf" srcId="{83D5C03D-722E-4443-8AEA-72045128BC86}" destId="{11924256-B3C4-4201-B693-B2B9A56B53DF}" srcOrd="0" destOrd="0" presId="urn:microsoft.com/office/officeart/2016/7/layout/RepeatingBendingProcessNew"/>
    <dgm:cxn modelId="{F2FCA06B-6CA5-45E4-94AB-38E8F3D687E9}" type="presOf" srcId="{BD936904-8080-4B4A-B69C-8D83DE18C1A8}" destId="{D540C83B-7EA4-4EBE-BA2B-BDC0EEEF9BF8}" srcOrd="0" destOrd="0" presId="urn:microsoft.com/office/officeart/2016/7/layout/RepeatingBendingProcessNew"/>
    <dgm:cxn modelId="{0EE21657-44B5-436E-9E0F-06C6E978B1C4}" type="presOf" srcId="{89DEAF79-5CF2-4F9E-895B-48563BD3D162}" destId="{07D8C374-8020-4AFA-8AC9-20579C74593E}" srcOrd="0" destOrd="0" presId="urn:microsoft.com/office/officeart/2016/7/layout/RepeatingBendingProcessNew"/>
    <dgm:cxn modelId="{ECB72177-6590-4527-BB68-1F24A0308DB0}" type="presOf" srcId="{31C90AC1-8F30-4974-8A30-9827765CCF32}" destId="{18A4634E-FFEF-4A8C-8F64-C2CBB849AE8D}" srcOrd="0" destOrd="0" presId="urn:microsoft.com/office/officeart/2016/7/layout/RepeatingBendingProcessNew"/>
    <dgm:cxn modelId="{10F61B86-4E79-43F0-A9CD-04F542404CE1}" type="presOf" srcId="{527BE51A-EBDB-4B1D-A525-0B9861CC9D7D}" destId="{F97A7A2B-3700-493F-A5AD-3D8A7182C0F7}" srcOrd="0" destOrd="0" presId="urn:microsoft.com/office/officeart/2016/7/layout/RepeatingBendingProcessNew"/>
    <dgm:cxn modelId="{304B3F9A-F6FE-4CAC-9492-4E639371612D}" type="presOf" srcId="{89DEAF79-5CF2-4F9E-895B-48563BD3D162}" destId="{A747C476-4BC8-4201-A85A-52F8E5361B65}" srcOrd="1" destOrd="0" presId="urn:microsoft.com/office/officeart/2016/7/layout/RepeatingBendingProcessNew"/>
    <dgm:cxn modelId="{BDABB09B-E301-4DFD-B9B2-B29B34DD1447}" srcId="{31C90AC1-8F30-4974-8A30-9827765CCF32}" destId="{83D5C03D-722E-4443-8AEA-72045128BC86}" srcOrd="1" destOrd="0" parTransId="{8F798CF1-E5B8-427F-AF65-FAFEC96E725E}" sibTransId="{3AE26B7B-7A63-40F9-8093-EAA7D8378744}"/>
    <dgm:cxn modelId="{520235BF-B72C-4F5E-9791-14E788B4F3CD}" type="presOf" srcId="{DEBB90A7-430D-473D-92B4-BBD7AF7E6075}" destId="{C525B865-8F04-4708-914C-8EE9F0CB4FC6}" srcOrd="1" destOrd="0" presId="urn:microsoft.com/office/officeart/2016/7/layout/RepeatingBendingProcessNew"/>
    <dgm:cxn modelId="{0FFD95C1-E6EB-4E63-A02F-5634C2394CD5}" type="presOf" srcId="{BD936904-8080-4B4A-B69C-8D83DE18C1A8}" destId="{5ECD0AD6-8DF9-4F9D-880A-AC7EE69B7678}" srcOrd="1" destOrd="0" presId="urn:microsoft.com/office/officeart/2016/7/layout/RepeatingBendingProcessNew"/>
    <dgm:cxn modelId="{4783E3CA-A0B5-49E2-A918-3F26138B04DF}" srcId="{31C90AC1-8F30-4974-8A30-9827765CCF32}" destId="{527BE51A-EBDB-4B1D-A525-0B9861CC9D7D}" srcOrd="0" destOrd="0" parTransId="{74B62484-9298-4838-ACDC-B696090D99F7}" sibTransId="{89DEAF79-5CF2-4F9E-895B-48563BD3D162}"/>
    <dgm:cxn modelId="{23CE5BD4-2CC3-4B5A-9D60-2735BAA57CCE}" type="presOf" srcId="{DEBB90A7-430D-473D-92B4-BBD7AF7E6075}" destId="{806E611A-F8E1-4C80-B49C-95A0FA8C98C1}" srcOrd="0" destOrd="0" presId="urn:microsoft.com/office/officeart/2016/7/layout/RepeatingBendingProcessNew"/>
    <dgm:cxn modelId="{73FE31DA-CAE0-4F1D-A1DC-07F36751EFCE}" type="presOf" srcId="{3AE26B7B-7A63-40F9-8093-EAA7D8378744}" destId="{3ABF1823-0F3D-4C4B-9DCA-9B72F79F6143}" srcOrd="1" destOrd="0" presId="urn:microsoft.com/office/officeart/2016/7/layout/RepeatingBendingProcessNew"/>
    <dgm:cxn modelId="{F5D9FADC-97D8-4514-8A8C-CA0D44799BA9}" srcId="{31C90AC1-8F30-4974-8A30-9827765CCF32}" destId="{BC966805-16C6-442E-B68B-226E5403BC29}" srcOrd="5" destOrd="0" parTransId="{59A51042-5E24-433B-B02D-8B4FFB5B1ACC}" sibTransId="{7B049D69-58D2-410E-866C-D825314DF9F6}"/>
    <dgm:cxn modelId="{5205F8E4-EA99-437B-A837-4E1ED1CA590D}" type="presOf" srcId="{CE1064F8-F519-4883-8941-66B66D70DC26}" destId="{4BF57603-F179-4FC8-BB5D-89E25C6FE0DB}" srcOrd="0" destOrd="0" presId="urn:microsoft.com/office/officeart/2016/7/layout/RepeatingBendingProcessNew"/>
    <dgm:cxn modelId="{502FCFE9-48E6-46CC-BEB8-6097B5DB714D}" type="presOf" srcId="{BC966805-16C6-442E-B68B-226E5403BC29}" destId="{E3CEE909-924C-4A96-9BE5-D6131D870A46}" srcOrd="0" destOrd="0" presId="urn:microsoft.com/office/officeart/2016/7/layout/RepeatingBendingProcessNew"/>
    <dgm:cxn modelId="{4462AEF0-E102-4653-85CA-AAC8B3E4709D}" type="presOf" srcId="{06D92A7C-DC4A-4FD7-93E9-386E9DA4264D}" destId="{FB6E15FE-F039-4B98-A21B-427AFECC13D7}" srcOrd="0" destOrd="0" presId="urn:microsoft.com/office/officeart/2016/7/layout/RepeatingBendingProcessNew"/>
    <dgm:cxn modelId="{25920D62-49E1-471D-A1B4-83096A2FDCD4}" type="presParOf" srcId="{18A4634E-FFEF-4A8C-8F64-C2CBB849AE8D}" destId="{F97A7A2B-3700-493F-A5AD-3D8A7182C0F7}" srcOrd="0" destOrd="0" presId="urn:microsoft.com/office/officeart/2016/7/layout/RepeatingBendingProcessNew"/>
    <dgm:cxn modelId="{C506AB48-2EC1-4AA7-A6CC-CA81B4583A71}" type="presParOf" srcId="{18A4634E-FFEF-4A8C-8F64-C2CBB849AE8D}" destId="{07D8C374-8020-4AFA-8AC9-20579C74593E}" srcOrd="1" destOrd="0" presId="urn:microsoft.com/office/officeart/2016/7/layout/RepeatingBendingProcessNew"/>
    <dgm:cxn modelId="{B6E82476-35A3-4F0D-8140-ED1D81D0C97F}" type="presParOf" srcId="{07D8C374-8020-4AFA-8AC9-20579C74593E}" destId="{A747C476-4BC8-4201-A85A-52F8E5361B65}" srcOrd="0" destOrd="0" presId="urn:microsoft.com/office/officeart/2016/7/layout/RepeatingBendingProcessNew"/>
    <dgm:cxn modelId="{58DC1784-C455-4F39-A10A-59FF90D641B7}" type="presParOf" srcId="{18A4634E-FFEF-4A8C-8F64-C2CBB849AE8D}" destId="{11924256-B3C4-4201-B693-B2B9A56B53DF}" srcOrd="2" destOrd="0" presId="urn:microsoft.com/office/officeart/2016/7/layout/RepeatingBendingProcessNew"/>
    <dgm:cxn modelId="{2FA85803-19D9-4C43-9B3B-AAA801E9E441}" type="presParOf" srcId="{18A4634E-FFEF-4A8C-8F64-C2CBB849AE8D}" destId="{D7EA11FA-1114-4F0B-89C7-63ADD81B504E}" srcOrd="3" destOrd="0" presId="urn:microsoft.com/office/officeart/2016/7/layout/RepeatingBendingProcessNew"/>
    <dgm:cxn modelId="{0E7F9221-6F7F-4F43-9F7F-EE6F4646678C}" type="presParOf" srcId="{D7EA11FA-1114-4F0B-89C7-63ADD81B504E}" destId="{3ABF1823-0F3D-4C4B-9DCA-9B72F79F6143}" srcOrd="0" destOrd="0" presId="urn:microsoft.com/office/officeart/2016/7/layout/RepeatingBendingProcessNew"/>
    <dgm:cxn modelId="{DF8543B9-15D1-450D-9E7B-137C40BDDD44}" type="presParOf" srcId="{18A4634E-FFEF-4A8C-8F64-C2CBB849AE8D}" destId="{E9ADBFC2-32D6-4908-AF2A-8688B4356E55}" srcOrd="4" destOrd="0" presId="urn:microsoft.com/office/officeart/2016/7/layout/RepeatingBendingProcessNew"/>
    <dgm:cxn modelId="{73626FD4-BCAD-4FBF-855C-60674C0148D5}" type="presParOf" srcId="{18A4634E-FFEF-4A8C-8F64-C2CBB849AE8D}" destId="{D540C83B-7EA4-4EBE-BA2B-BDC0EEEF9BF8}" srcOrd="5" destOrd="0" presId="urn:microsoft.com/office/officeart/2016/7/layout/RepeatingBendingProcessNew"/>
    <dgm:cxn modelId="{814E9C6E-98B7-4878-9534-B671310E5D2B}" type="presParOf" srcId="{D540C83B-7EA4-4EBE-BA2B-BDC0EEEF9BF8}" destId="{5ECD0AD6-8DF9-4F9D-880A-AC7EE69B7678}" srcOrd="0" destOrd="0" presId="urn:microsoft.com/office/officeart/2016/7/layout/RepeatingBendingProcessNew"/>
    <dgm:cxn modelId="{591AB8AD-989E-4AAC-9086-23A31BAB21BE}" type="presParOf" srcId="{18A4634E-FFEF-4A8C-8F64-C2CBB849AE8D}" destId="{5A553A73-299C-411B-A260-1A8336338B5E}" srcOrd="6" destOrd="0" presId="urn:microsoft.com/office/officeart/2016/7/layout/RepeatingBendingProcessNew"/>
    <dgm:cxn modelId="{8D4781FA-A787-40F1-BF51-700B0FB47556}" type="presParOf" srcId="{18A4634E-FFEF-4A8C-8F64-C2CBB849AE8D}" destId="{806E611A-F8E1-4C80-B49C-95A0FA8C98C1}" srcOrd="7" destOrd="0" presId="urn:microsoft.com/office/officeart/2016/7/layout/RepeatingBendingProcessNew"/>
    <dgm:cxn modelId="{6A468E25-6BA0-49D0-9071-55DF3877E26D}" type="presParOf" srcId="{806E611A-F8E1-4C80-B49C-95A0FA8C98C1}" destId="{C525B865-8F04-4708-914C-8EE9F0CB4FC6}" srcOrd="0" destOrd="0" presId="urn:microsoft.com/office/officeart/2016/7/layout/RepeatingBendingProcessNew"/>
    <dgm:cxn modelId="{DB0E67D5-0958-4084-8E77-9F62D3692A61}" type="presParOf" srcId="{18A4634E-FFEF-4A8C-8F64-C2CBB849AE8D}" destId="{FB6E15FE-F039-4B98-A21B-427AFECC13D7}" srcOrd="8" destOrd="0" presId="urn:microsoft.com/office/officeart/2016/7/layout/RepeatingBendingProcessNew"/>
    <dgm:cxn modelId="{D16038C1-799F-4FCD-875C-C82DF5A38C94}" type="presParOf" srcId="{18A4634E-FFEF-4A8C-8F64-C2CBB849AE8D}" destId="{4BF57603-F179-4FC8-BB5D-89E25C6FE0DB}" srcOrd="9" destOrd="0" presId="urn:microsoft.com/office/officeart/2016/7/layout/RepeatingBendingProcessNew"/>
    <dgm:cxn modelId="{859B7E08-D279-4CB1-A6AA-B009FAE538B8}" type="presParOf" srcId="{4BF57603-F179-4FC8-BB5D-89E25C6FE0DB}" destId="{EB87E79C-F88E-4ABD-98BB-BFEC1CE61F5A}" srcOrd="0" destOrd="0" presId="urn:microsoft.com/office/officeart/2016/7/layout/RepeatingBendingProcessNew"/>
    <dgm:cxn modelId="{FBF0CC74-F2DF-47A4-B7DC-077C1B7614BD}" type="presParOf" srcId="{18A4634E-FFEF-4A8C-8F64-C2CBB849AE8D}" destId="{E3CEE909-924C-4A96-9BE5-D6131D870A4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BD047-B3DF-43BF-8197-F673455597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8F6531-03B4-4B88-9D7B-7E40A23921BF}">
      <dgm:prSet/>
      <dgm:spPr/>
      <dgm:t>
        <a:bodyPr/>
        <a:lstStyle/>
        <a:p>
          <a:r>
            <a:rPr lang="hu-HU"/>
            <a:t>Elterjedt szimulációs módszerek</a:t>
          </a:r>
          <a:endParaRPr lang="en-US"/>
        </a:p>
      </dgm:t>
    </dgm:pt>
    <dgm:pt modelId="{BE3DC1E4-C34E-47F6-BAFC-1E98A6A5E104}" type="parTrans" cxnId="{8735A7F2-8ED1-49D0-BAB8-3937F114B539}">
      <dgm:prSet/>
      <dgm:spPr/>
      <dgm:t>
        <a:bodyPr/>
        <a:lstStyle/>
        <a:p>
          <a:endParaRPr lang="en-US"/>
        </a:p>
      </dgm:t>
    </dgm:pt>
    <dgm:pt modelId="{F23F06D7-F8A6-4161-9EC6-B8D461B2DA23}" type="sibTrans" cxnId="{8735A7F2-8ED1-49D0-BAB8-3937F114B539}">
      <dgm:prSet/>
      <dgm:spPr/>
      <dgm:t>
        <a:bodyPr/>
        <a:lstStyle/>
        <a:p>
          <a:endParaRPr lang="en-US"/>
        </a:p>
      </dgm:t>
    </dgm:pt>
    <dgm:pt modelId="{CA1FF874-6CA6-4E11-AABF-43F28EA21220}">
      <dgm:prSet/>
      <dgm:spPr/>
      <dgm:t>
        <a:bodyPr/>
        <a:lstStyle/>
        <a:p>
          <a:r>
            <a:rPr lang="hu-HU"/>
            <a:t>Szimuláció alapja</a:t>
          </a:r>
          <a:endParaRPr lang="en-US"/>
        </a:p>
      </dgm:t>
    </dgm:pt>
    <dgm:pt modelId="{18F86478-CEEA-4733-BD53-E973B19A863E}" type="parTrans" cxnId="{4CE16595-6BCE-44A8-A04E-9B75E60609F8}">
      <dgm:prSet/>
      <dgm:spPr/>
      <dgm:t>
        <a:bodyPr/>
        <a:lstStyle/>
        <a:p>
          <a:endParaRPr lang="en-US"/>
        </a:p>
      </dgm:t>
    </dgm:pt>
    <dgm:pt modelId="{64CDA930-6D08-4FBC-891E-2A742C8D269B}" type="sibTrans" cxnId="{4CE16595-6BCE-44A8-A04E-9B75E60609F8}">
      <dgm:prSet/>
      <dgm:spPr/>
      <dgm:t>
        <a:bodyPr/>
        <a:lstStyle/>
        <a:p>
          <a:endParaRPr lang="en-US"/>
        </a:p>
      </dgm:t>
    </dgm:pt>
    <dgm:pt modelId="{63C143B4-919B-4D61-AD4A-32E0E10A08FE}">
      <dgm:prSet/>
      <dgm:spPr/>
      <dgm:t>
        <a:bodyPr/>
        <a:lstStyle/>
        <a:p>
          <a:r>
            <a:rPr lang="hu-HU"/>
            <a:t>SD System Dynamics (rendszerdinamikai SD)</a:t>
          </a:r>
          <a:endParaRPr lang="en-US"/>
        </a:p>
      </dgm:t>
    </dgm:pt>
    <dgm:pt modelId="{63C14EFF-7C6A-4E41-A342-AE1EF626160F}" type="parTrans" cxnId="{6F3094AE-2633-4673-8EDB-D48BCA8B5952}">
      <dgm:prSet/>
      <dgm:spPr/>
      <dgm:t>
        <a:bodyPr/>
        <a:lstStyle/>
        <a:p>
          <a:endParaRPr lang="en-US"/>
        </a:p>
      </dgm:t>
    </dgm:pt>
    <dgm:pt modelId="{1E017D9F-D8D3-46B4-A404-7629D13D9BC0}" type="sibTrans" cxnId="{6F3094AE-2633-4673-8EDB-D48BCA8B5952}">
      <dgm:prSet/>
      <dgm:spPr/>
      <dgm:t>
        <a:bodyPr/>
        <a:lstStyle/>
        <a:p>
          <a:endParaRPr lang="en-US"/>
        </a:p>
      </dgm:t>
    </dgm:pt>
    <dgm:pt modelId="{945359A8-6A1B-4B67-A0F2-5EAF2FAAF953}">
      <dgm:prSet/>
      <dgm:spPr/>
      <dgm:t>
        <a:bodyPr/>
        <a:lstStyle/>
        <a:p>
          <a:r>
            <a:rPr lang="hu-HU"/>
            <a:t>DES Discrete Event Simulation (esemény vezérelt DES)</a:t>
          </a:r>
          <a:endParaRPr lang="en-US"/>
        </a:p>
      </dgm:t>
    </dgm:pt>
    <dgm:pt modelId="{716B3932-980A-4D85-8856-0620FEDD5BB0}" type="parTrans" cxnId="{4CA3559F-5FBC-4978-A7E4-FE395FEC6B3F}">
      <dgm:prSet/>
      <dgm:spPr/>
      <dgm:t>
        <a:bodyPr/>
        <a:lstStyle/>
        <a:p>
          <a:endParaRPr lang="en-US"/>
        </a:p>
      </dgm:t>
    </dgm:pt>
    <dgm:pt modelId="{460D9EE2-C069-454A-8702-8491EDE71AA1}" type="sibTrans" cxnId="{4CA3559F-5FBC-4978-A7E4-FE395FEC6B3F}">
      <dgm:prSet/>
      <dgm:spPr/>
      <dgm:t>
        <a:bodyPr/>
        <a:lstStyle/>
        <a:p>
          <a:endParaRPr lang="en-US"/>
        </a:p>
      </dgm:t>
    </dgm:pt>
    <dgm:pt modelId="{5B805CF6-6E0E-472A-9ACC-DA4AC7DC346C}">
      <dgm:prSet/>
      <dgm:spPr/>
      <dgm:t>
        <a:bodyPr/>
        <a:lstStyle/>
        <a:p>
          <a:r>
            <a:rPr lang="hu-HU"/>
            <a:t>ABS (ágens alap)</a:t>
          </a:r>
          <a:endParaRPr lang="en-US"/>
        </a:p>
      </dgm:t>
    </dgm:pt>
    <dgm:pt modelId="{1139B504-A2E6-4DCB-8187-A5FB39142F8A}" type="parTrans" cxnId="{C9A98A44-CEDD-49F7-8FA4-3ACAE7C6C209}">
      <dgm:prSet/>
      <dgm:spPr/>
      <dgm:t>
        <a:bodyPr/>
        <a:lstStyle/>
        <a:p>
          <a:endParaRPr lang="en-US"/>
        </a:p>
      </dgm:t>
    </dgm:pt>
    <dgm:pt modelId="{53170717-050F-4EAF-BE10-1CA039786599}" type="sibTrans" cxnId="{C9A98A44-CEDD-49F7-8FA4-3ACAE7C6C209}">
      <dgm:prSet/>
      <dgm:spPr/>
      <dgm:t>
        <a:bodyPr/>
        <a:lstStyle/>
        <a:p>
          <a:endParaRPr lang="en-US"/>
        </a:p>
      </dgm:t>
    </dgm:pt>
    <dgm:pt modelId="{D9E548E5-A260-4655-837F-8A5FCA69A618}" type="pres">
      <dgm:prSet presAssocID="{CA5BD047-B3DF-43BF-8197-F67345559734}" presName="linear" presStyleCnt="0">
        <dgm:presLayoutVars>
          <dgm:animLvl val="lvl"/>
          <dgm:resizeHandles val="exact"/>
        </dgm:presLayoutVars>
      </dgm:prSet>
      <dgm:spPr/>
    </dgm:pt>
    <dgm:pt modelId="{F94E68B2-DD7C-44E6-81B9-64B11BDCBB31}" type="pres">
      <dgm:prSet presAssocID="{CB8F6531-03B4-4B88-9D7B-7E40A23921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859E8F-8E46-4F9B-8151-805FDA63047C}" type="pres">
      <dgm:prSet presAssocID="{F23F06D7-F8A6-4161-9EC6-B8D461B2DA23}" presName="spacer" presStyleCnt="0"/>
      <dgm:spPr/>
    </dgm:pt>
    <dgm:pt modelId="{7C85DEFE-943F-415C-AB77-5F0C7815A392}" type="pres">
      <dgm:prSet presAssocID="{CA1FF874-6CA6-4E11-AABF-43F28EA212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99585A-94C7-4B9A-A307-63844642C215}" type="pres">
      <dgm:prSet presAssocID="{64CDA930-6D08-4FBC-891E-2A742C8D269B}" presName="spacer" presStyleCnt="0"/>
      <dgm:spPr/>
    </dgm:pt>
    <dgm:pt modelId="{05044AB5-0CE2-405C-9870-45538E8C92D1}" type="pres">
      <dgm:prSet presAssocID="{63C143B4-919B-4D61-AD4A-32E0E10A08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987F07C-3ED1-46D1-A845-5553403D52FD}" type="pres">
      <dgm:prSet presAssocID="{1E017D9F-D8D3-46B4-A404-7629D13D9BC0}" presName="spacer" presStyleCnt="0"/>
      <dgm:spPr/>
    </dgm:pt>
    <dgm:pt modelId="{958EE516-3DD9-4D37-BD04-42D1A8A40E0E}" type="pres">
      <dgm:prSet presAssocID="{945359A8-6A1B-4B67-A0F2-5EAF2FAAF9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2C81B3-1BF2-47C7-B5A8-3A58BF8EF24C}" type="pres">
      <dgm:prSet presAssocID="{460D9EE2-C069-454A-8702-8491EDE71AA1}" presName="spacer" presStyleCnt="0"/>
      <dgm:spPr/>
    </dgm:pt>
    <dgm:pt modelId="{DD654A91-D43D-4915-9358-EE436B2F7AA9}" type="pres">
      <dgm:prSet presAssocID="{5B805CF6-6E0E-472A-9ACC-DA4AC7DC34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9A98A44-CEDD-49F7-8FA4-3ACAE7C6C209}" srcId="{CA5BD047-B3DF-43BF-8197-F67345559734}" destId="{5B805CF6-6E0E-472A-9ACC-DA4AC7DC346C}" srcOrd="4" destOrd="0" parTransId="{1139B504-A2E6-4DCB-8187-A5FB39142F8A}" sibTransId="{53170717-050F-4EAF-BE10-1CA039786599}"/>
    <dgm:cxn modelId="{0DD0E849-5904-4F42-A956-7156F717A996}" type="presOf" srcId="{63C143B4-919B-4D61-AD4A-32E0E10A08FE}" destId="{05044AB5-0CE2-405C-9870-45538E8C92D1}" srcOrd="0" destOrd="0" presId="urn:microsoft.com/office/officeart/2005/8/layout/vList2"/>
    <dgm:cxn modelId="{27A26D4E-E497-4749-8928-4315707A0333}" type="presOf" srcId="{945359A8-6A1B-4B67-A0F2-5EAF2FAAF953}" destId="{958EE516-3DD9-4D37-BD04-42D1A8A40E0E}" srcOrd="0" destOrd="0" presId="urn:microsoft.com/office/officeart/2005/8/layout/vList2"/>
    <dgm:cxn modelId="{1E82CF72-9E12-4671-9F3A-900926038564}" type="presOf" srcId="{CB8F6531-03B4-4B88-9D7B-7E40A23921BF}" destId="{F94E68B2-DD7C-44E6-81B9-64B11BDCBB31}" srcOrd="0" destOrd="0" presId="urn:microsoft.com/office/officeart/2005/8/layout/vList2"/>
    <dgm:cxn modelId="{9E77417A-87AB-4E5A-9416-E8560B2E363B}" type="presOf" srcId="{CA5BD047-B3DF-43BF-8197-F67345559734}" destId="{D9E548E5-A260-4655-837F-8A5FCA69A618}" srcOrd="0" destOrd="0" presId="urn:microsoft.com/office/officeart/2005/8/layout/vList2"/>
    <dgm:cxn modelId="{8F5AE991-4488-4E5A-A3DE-811AB4D07401}" type="presOf" srcId="{5B805CF6-6E0E-472A-9ACC-DA4AC7DC346C}" destId="{DD654A91-D43D-4915-9358-EE436B2F7AA9}" srcOrd="0" destOrd="0" presId="urn:microsoft.com/office/officeart/2005/8/layout/vList2"/>
    <dgm:cxn modelId="{4CE16595-6BCE-44A8-A04E-9B75E60609F8}" srcId="{CA5BD047-B3DF-43BF-8197-F67345559734}" destId="{CA1FF874-6CA6-4E11-AABF-43F28EA21220}" srcOrd="1" destOrd="0" parTransId="{18F86478-CEEA-4733-BD53-E973B19A863E}" sibTransId="{64CDA930-6D08-4FBC-891E-2A742C8D269B}"/>
    <dgm:cxn modelId="{A22DC696-4910-418D-91DD-27D1818B6BB2}" type="presOf" srcId="{CA1FF874-6CA6-4E11-AABF-43F28EA21220}" destId="{7C85DEFE-943F-415C-AB77-5F0C7815A392}" srcOrd="0" destOrd="0" presId="urn:microsoft.com/office/officeart/2005/8/layout/vList2"/>
    <dgm:cxn modelId="{4CA3559F-5FBC-4978-A7E4-FE395FEC6B3F}" srcId="{CA5BD047-B3DF-43BF-8197-F67345559734}" destId="{945359A8-6A1B-4B67-A0F2-5EAF2FAAF953}" srcOrd="3" destOrd="0" parTransId="{716B3932-980A-4D85-8856-0620FEDD5BB0}" sibTransId="{460D9EE2-C069-454A-8702-8491EDE71AA1}"/>
    <dgm:cxn modelId="{6F3094AE-2633-4673-8EDB-D48BCA8B5952}" srcId="{CA5BD047-B3DF-43BF-8197-F67345559734}" destId="{63C143B4-919B-4D61-AD4A-32E0E10A08FE}" srcOrd="2" destOrd="0" parTransId="{63C14EFF-7C6A-4E41-A342-AE1EF626160F}" sibTransId="{1E017D9F-D8D3-46B4-A404-7629D13D9BC0}"/>
    <dgm:cxn modelId="{8735A7F2-8ED1-49D0-BAB8-3937F114B539}" srcId="{CA5BD047-B3DF-43BF-8197-F67345559734}" destId="{CB8F6531-03B4-4B88-9D7B-7E40A23921BF}" srcOrd="0" destOrd="0" parTransId="{BE3DC1E4-C34E-47F6-BAFC-1E98A6A5E104}" sibTransId="{F23F06D7-F8A6-4161-9EC6-B8D461B2DA23}"/>
    <dgm:cxn modelId="{9EBDC54B-639B-4772-8982-000FA7B4C59F}" type="presParOf" srcId="{D9E548E5-A260-4655-837F-8A5FCA69A618}" destId="{F94E68B2-DD7C-44E6-81B9-64B11BDCBB31}" srcOrd="0" destOrd="0" presId="urn:microsoft.com/office/officeart/2005/8/layout/vList2"/>
    <dgm:cxn modelId="{93C2CCBF-40D1-4E5A-830C-8542C62F4350}" type="presParOf" srcId="{D9E548E5-A260-4655-837F-8A5FCA69A618}" destId="{BB859E8F-8E46-4F9B-8151-805FDA63047C}" srcOrd="1" destOrd="0" presId="urn:microsoft.com/office/officeart/2005/8/layout/vList2"/>
    <dgm:cxn modelId="{0D1A4A21-CDAF-4820-B256-9425C0FFF1CA}" type="presParOf" srcId="{D9E548E5-A260-4655-837F-8A5FCA69A618}" destId="{7C85DEFE-943F-415C-AB77-5F0C7815A392}" srcOrd="2" destOrd="0" presId="urn:microsoft.com/office/officeart/2005/8/layout/vList2"/>
    <dgm:cxn modelId="{DB0B087A-E017-4773-BD5F-73BAF247FB85}" type="presParOf" srcId="{D9E548E5-A260-4655-837F-8A5FCA69A618}" destId="{5C99585A-94C7-4B9A-A307-63844642C215}" srcOrd="3" destOrd="0" presId="urn:microsoft.com/office/officeart/2005/8/layout/vList2"/>
    <dgm:cxn modelId="{49868EF9-6801-41D1-A889-76E78A7F565A}" type="presParOf" srcId="{D9E548E5-A260-4655-837F-8A5FCA69A618}" destId="{05044AB5-0CE2-405C-9870-45538E8C92D1}" srcOrd="4" destOrd="0" presId="urn:microsoft.com/office/officeart/2005/8/layout/vList2"/>
    <dgm:cxn modelId="{6D7C236B-ADD4-47DF-945E-B8E53CFD18DC}" type="presParOf" srcId="{D9E548E5-A260-4655-837F-8A5FCA69A618}" destId="{3987F07C-3ED1-46D1-A845-5553403D52FD}" srcOrd="5" destOrd="0" presId="urn:microsoft.com/office/officeart/2005/8/layout/vList2"/>
    <dgm:cxn modelId="{44533D24-823C-4F7A-83E0-340B0A5FCFBD}" type="presParOf" srcId="{D9E548E5-A260-4655-837F-8A5FCA69A618}" destId="{958EE516-3DD9-4D37-BD04-42D1A8A40E0E}" srcOrd="6" destOrd="0" presId="urn:microsoft.com/office/officeart/2005/8/layout/vList2"/>
    <dgm:cxn modelId="{240D092A-8736-477C-A6A5-615A12275D4C}" type="presParOf" srcId="{D9E548E5-A260-4655-837F-8A5FCA69A618}" destId="{642C81B3-1BF2-47C7-B5A8-3A58BF8EF24C}" srcOrd="7" destOrd="0" presId="urn:microsoft.com/office/officeart/2005/8/layout/vList2"/>
    <dgm:cxn modelId="{388FA417-2AAA-4DE2-A263-4BE26D6BACA6}" type="presParOf" srcId="{D9E548E5-A260-4655-837F-8A5FCA69A618}" destId="{DD654A91-D43D-4915-9358-EE436B2F7AA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E9C3C8-F1DA-412A-8E64-0FF273E367A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D475C9-A151-4055-BE5E-113FC861D42C}">
      <dgm:prSet/>
      <dgm:spPr/>
      <dgm:t>
        <a:bodyPr/>
        <a:lstStyle/>
        <a:p>
          <a:r>
            <a:rPr lang="hu-HU"/>
            <a:t>Végeselem módszerek</a:t>
          </a:r>
          <a:endParaRPr lang="en-US"/>
        </a:p>
      </dgm:t>
    </dgm:pt>
    <dgm:pt modelId="{6A84DB83-ACD6-4085-9AB6-131D4BE9B445}" type="parTrans" cxnId="{06F24B40-B127-4646-92E0-28FC00BBBC14}">
      <dgm:prSet/>
      <dgm:spPr/>
      <dgm:t>
        <a:bodyPr/>
        <a:lstStyle/>
        <a:p>
          <a:endParaRPr lang="en-US"/>
        </a:p>
      </dgm:t>
    </dgm:pt>
    <dgm:pt modelId="{CCE0899D-16C5-44D1-B988-2EB57E128799}" type="sibTrans" cxnId="{06F24B40-B127-4646-92E0-28FC00BBBC14}">
      <dgm:prSet/>
      <dgm:spPr/>
      <dgm:t>
        <a:bodyPr/>
        <a:lstStyle/>
        <a:p>
          <a:endParaRPr lang="en-US"/>
        </a:p>
      </dgm:t>
    </dgm:pt>
    <dgm:pt modelId="{357BE195-1CF6-4AB7-B0B5-B0012EBB68CC}">
      <dgm:prSet/>
      <dgm:spPr/>
      <dgm:t>
        <a:bodyPr/>
        <a:lstStyle/>
        <a:p>
          <a:r>
            <a:rPr lang="hu-HU"/>
            <a:t>Hálózás</a:t>
          </a:r>
          <a:endParaRPr lang="en-US"/>
        </a:p>
      </dgm:t>
    </dgm:pt>
    <dgm:pt modelId="{FD7676DD-24AF-4328-9EDA-DB4B8B080FA7}" type="parTrans" cxnId="{5C9AD77D-569B-4054-80B9-AC8DDEF6AC77}">
      <dgm:prSet/>
      <dgm:spPr/>
      <dgm:t>
        <a:bodyPr/>
        <a:lstStyle/>
        <a:p>
          <a:endParaRPr lang="en-US"/>
        </a:p>
      </dgm:t>
    </dgm:pt>
    <dgm:pt modelId="{100C9A02-6706-494E-A4B8-8E406F8607DA}" type="sibTrans" cxnId="{5C9AD77D-569B-4054-80B9-AC8DDEF6AC77}">
      <dgm:prSet/>
      <dgm:spPr/>
      <dgm:t>
        <a:bodyPr/>
        <a:lstStyle/>
        <a:p>
          <a:endParaRPr lang="en-US"/>
        </a:p>
      </dgm:t>
    </dgm:pt>
    <dgm:pt modelId="{56B28D9B-1A8E-4D33-8B7B-CFC7216AF586}">
      <dgm:prSet/>
      <dgm:spPr/>
      <dgm:t>
        <a:bodyPr/>
        <a:lstStyle/>
        <a:p>
          <a:r>
            <a:rPr lang="hu-HU"/>
            <a:t>Mérnökök használják</a:t>
          </a:r>
          <a:endParaRPr lang="en-US"/>
        </a:p>
      </dgm:t>
    </dgm:pt>
    <dgm:pt modelId="{98263C7C-577E-4598-AD0F-4F015DE99387}" type="parTrans" cxnId="{77867661-A34E-442C-B9F7-295BADF12822}">
      <dgm:prSet/>
      <dgm:spPr/>
      <dgm:t>
        <a:bodyPr/>
        <a:lstStyle/>
        <a:p>
          <a:endParaRPr lang="en-US"/>
        </a:p>
      </dgm:t>
    </dgm:pt>
    <dgm:pt modelId="{539327BA-C668-4010-B96D-D57C7FB06CA2}" type="sibTrans" cxnId="{77867661-A34E-442C-B9F7-295BADF12822}">
      <dgm:prSet/>
      <dgm:spPr/>
      <dgm:t>
        <a:bodyPr/>
        <a:lstStyle/>
        <a:p>
          <a:endParaRPr lang="en-US"/>
        </a:p>
      </dgm:t>
    </dgm:pt>
    <dgm:pt modelId="{2060F1B4-3F80-4D8C-966D-1B547CD6E36D}">
      <dgm:prSet/>
      <dgm:spPr/>
      <dgm:t>
        <a:bodyPr/>
        <a:lstStyle/>
        <a:p>
          <a:r>
            <a:rPr lang="hu-HU"/>
            <a:t>Nem lineáris feladatok</a:t>
          </a:r>
          <a:endParaRPr lang="en-US"/>
        </a:p>
      </dgm:t>
    </dgm:pt>
    <dgm:pt modelId="{C03538C1-1D98-412E-B0A8-96BEEE269161}" type="parTrans" cxnId="{8AE1D8B6-D26D-418C-B15D-F205F5C337BD}">
      <dgm:prSet/>
      <dgm:spPr/>
      <dgm:t>
        <a:bodyPr/>
        <a:lstStyle/>
        <a:p>
          <a:endParaRPr lang="en-US"/>
        </a:p>
      </dgm:t>
    </dgm:pt>
    <dgm:pt modelId="{543897B0-EBBC-4E33-B2B5-69B7B8EB76D9}" type="sibTrans" cxnId="{8AE1D8B6-D26D-418C-B15D-F205F5C337BD}">
      <dgm:prSet/>
      <dgm:spPr/>
      <dgm:t>
        <a:bodyPr/>
        <a:lstStyle/>
        <a:p>
          <a:endParaRPr lang="en-US"/>
        </a:p>
      </dgm:t>
    </dgm:pt>
    <dgm:pt modelId="{EDA5FC89-8D96-4DDD-A83E-B543DD70A3D5}">
      <dgm:prSet/>
      <dgm:spPr/>
      <dgm:t>
        <a:bodyPr/>
        <a:lstStyle/>
        <a:p>
          <a:r>
            <a:rPr lang="hu-HU"/>
            <a:t>Mágneses és elektrosztatikus problémák</a:t>
          </a:r>
          <a:endParaRPr lang="en-US"/>
        </a:p>
      </dgm:t>
    </dgm:pt>
    <dgm:pt modelId="{46DEE3FB-EF89-4613-8649-DF50D4132932}" type="parTrans" cxnId="{8F8843FA-199D-47BF-B253-FE8ECCF0FF90}">
      <dgm:prSet/>
      <dgm:spPr/>
      <dgm:t>
        <a:bodyPr/>
        <a:lstStyle/>
        <a:p>
          <a:endParaRPr lang="en-US"/>
        </a:p>
      </dgm:t>
    </dgm:pt>
    <dgm:pt modelId="{EB031E20-1A0B-48A5-9341-A625A44C198C}" type="sibTrans" cxnId="{8F8843FA-199D-47BF-B253-FE8ECCF0FF90}">
      <dgm:prSet/>
      <dgm:spPr/>
      <dgm:t>
        <a:bodyPr/>
        <a:lstStyle/>
        <a:p>
          <a:endParaRPr lang="en-US"/>
        </a:p>
      </dgm:t>
    </dgm:pt>
    <dgm:pt modelId="{41296FE1-476E-47A5-92A7-95C311BCA1D6}">
      <dgm:prSet/>
      <dgm:spPr/>
      <dgm:t>
        <a:bodyPr/>
        <a:lstStyle/>
        <a:p>
          <a:r>
            <a:rPr lang="hu-HU"/>
            <a:t>Kézi számításokra nem alkalmas</a:t>
          </a:r>
          <a:endParaRPr lang="en-US"/>
        </a:p>
      </dgm:t>
    </dgm:pt>
    <dgm:pt modelId="{F77B30AA-2A3A-4BBA-B883-CB475F7688E2}" type="parTrans" cxnId="{7F2B3783-94F2-44B6-9261-01C59E6627B8}">
      <dgm:prSet/>
      <dgm:spPr/>
      <dgm:t>
        <a:bodyPr/>
        <a:lstStyle/>
        <a:p>
          <a:endParaRPr lang="en-US"/>
        </a:p>
      </dgm:t>
    </dgm:pt>
    <dgm:pt modelId="{75D0951C-8D03-40BF-A5A2-C37D05D4953D}" type="sibTrans" cxnId="{7F2B3783-94F2-44B6-9261-01C59E6627B8}">
      <dgm:prSet/>
      <dgm:spPr/>
      <dgm:t>
        <a:bodyPr/>
        <a:lstStyle/>
        <a:p>
          <a:endParaRPr lang="en-US"/>
        </a:p>
      </dgm:t>
    </dgm:pt>
    <dgm:pt modelId="{A2C96B45-0034-4E45-AB72-30FFF7BADCB8}" type="pres">
      <dgm:prSet presAssocID="{1DE9C3C8-F1DA-412A-8E64-0FF273E367AD}" presName="linear" presStyleCnt="0">
        <dgm:presLayoutVars>
          <dgm:animLvl val="lvl"/>
          <dgm:resizeHandles val="exact"/>
        </dgm:presLayoutVars>
      </dgm:prSet>
      <dgm:spPr/>
    </dgm:pt>
    <dgm:pt modelId="{C452A5F4-43FA-4003-8074-CD1FB8E2B420}" type="pres">
      <dgm:prSet presAssocID="{0AD475C9-A151-4055-BE5E-113FC861D42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EDBA20-DDA5-4402-A955-ED6531D55CB6}" type="pres">
      <dgm:prSet presAssocID="{CCE0899D-16C5-44D1-B988-2EB57E128799}" presName="spacer" presStyleCnt="0"/>
      <dgm:spPr/>
    </dgm:pt>
    <dgm:pt modelId="{382A03EA-3BE0-4D42-883F-37579FF6CC8A}" type="pres">
      <dgm:prSet presAssocID="{357BE195-1CF6-4AB7-B0B5-B0012EBB68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66E0E42-D795-4F78-86A4-05025646795C}" type="pres">
      <dgm:prSet presAssocID="{100C9A02-6706-494E-A4B8-8E406F8607DA}" presName="spacer" presStyleCnt="0"/>
      <dgm:spPr/>
    </dgm:pt>
    <dgm:pt modelId="{CC9366C8-B73A-4A5C-8877-6FE067E2A415}" type="pres">
      <dgm:prSet presAssocID="{56B28D9B-1A8E-4D33-8B7B-CFC7216AF58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CB7D1AF-F294-4212-8ECD-A591623600E1}" type="pres">
      <dgm:prSet presAssocID="{539327BA-C668-4010-B96D-D57C7FB06CA2}" presName="spacer" presStyleCnt="0"/>
      <dgm:spPr/>
    </dgm:pt>
    <dgm:pt modelId="{F01C565F-84B7-4041-AE8B-FF9ED939AB38}" type="pres">
      <dgm:prSet presAssocID="{2060F1B4-3F80-4D8C-966D-1B547CD6E36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8C7DACB-6FA5-45DC-814B-467059891783}" type="pres">
      <dgm:prSet presAssocID="{543897B0-EBBC-4E33-B2B5-69B7B8EB76D9}" presName="spacer" presStyleCnt="0"/>
      <dgm:spPr/>
    </dgm:pt>
    <dgm:pt modelId="{CBB97BDF-D560-4AD0-8938-2CC07F024402}" type="pres">
      <dgm:prSet presAssocID="{EDA5FC89-8D96-4DDD-A83E-B543DD70A3D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267589-EC5C-4574-8C7A-8D740C436DAD}" type="pres">
      <dgm:prSet presAssocID="{EB031E20-1A0B-48A5-9341-A625A44C198C}" presName="spacer" presStyleCnt="0"/>
      <dgm:spPr/>
    </dgm:pt>
    <dgm:pt modelId="{9EF2C106-331A-4EC3-84B9-86E8312E8875}" type="pres">
      <dgm:prSet presAssocID="{41296FE1-476E-47A5-92A7-95C311BCA1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EB0B815-2C9C-44FF-ADCB-B9C8989FD6CF}" type="presOf" srcId="{56B28D9B-1A8E-4D33-8B7B-CFC7216AF586}" destId="{CC9366C8-B73A-4A5C-8877-6FE067E2A415}" srcOrd="0" destOrd="0" presId="urn:microsoft.com/office/officeart/2005/8/layout/vList2"/>
    <dgm:cxn modelId="{33AF0C1B-B712-4BF2-8B06-76F760EC47E4}" type="presOf" srcId="{2060F1B4-3F80-4D8C-966D-1B547CD6E36D}" destId="{F01C565F-84B7-4041-AE8B-FF9ED939AB38}" srcOrd="0" destOrd="0" presId="urn:microsoft.com/office/officeart/2005/8/layout/vList2"/>
    <dgm:cxn modelId="{06F24B40-B127-4646-92E0-28FC00BBBC14}" srcId="{1DE9C3C8-F1DA-412A-8E64-0FF273E367AD}" destId="{0AD475C9-A151-4055-BE5E-113FC861D42C}" srcOrd="0" destOrd="0" parTransId="{6A84DB83-ACD6-4085-9AB6-131D4BE9B445}" sibTransId="{CCE0899D-16C5-44D1-B988-2EB57E128799}"/>
    <dgm:cxn modelId="{77867661-A34E-442C-B9F7-295BADF12822}" srcId="{1DE9C3C8-F1DA-412A-8E64-0FF273E367AD}" destId="{56B28D9B-1A8E-4D33-8B7B-CFC7216AF586}" srcOrd="2" destOrd="0" parTransId="{98263C7C-577E-4598-AD0F-4F015DE99387}" sibTransId="{539327BA-C668-4010-B96D-D57C7FB06CA2}"/>
    <dgm:cxn modelId="{FC593265-7A23-445E-8058-BF74B99CC975}" type="presOf" srcId="{EDA5FC89-8D96-4DDD-A83E-B543DD70A3D5}" destId="{CBB97BDF-D560-4AD0-8938-2CC07F024402}" srcOrd="0" destOrd="0" presId="urn:microsoft.com/office/officeart/2005/8/layout/vList2"/>
    <dgm:cxn modelId="{5C9AD77D-569B-4054-80B9-AC8DDEF6AC77}" srcId="{1DE9C3C8-F1DA-412A-8E64-0FF273E367AD}" destId="{357BE195-1CF6-4AB7-B0B5-B0012EBB68CC}" srcOrd="1" destOrd="0" parTransId="{FD7676DD-24AF-4328-9EDA-DB4B8B080FA7}" sibTransId="{100C9A02-6706-494E-A4B8-8E406F8607DA}"/>
    <dgm:cxn modelId="{7F2B3783-94F2-44B6-9261-01C59E6627B8}" srcId="{1DE9C3C8-F1DA-412A-8E64-0FF273E367AD}" destId="{41296FE1-476E-47A5-92A7-95C311BCA1D6}" srcOrd="5" destOrd="0" parTransId="{F77B30AA-2A3A-4BBA-B883-CB475F7688E2}" sibTransId="{75D0951C-8D03-40BF-A5A2-C37D05D4953D}"/>
    <dgm:cxn modelId="{CC86358B-A4FB-42FD-9A50-0E3FC7D2BEEE}" type="presOf" srcId="{41296FE1-476E-47A5-92A7-95C311BCA1D6}" destId="{9EF2C106-331A-4EC3-84B9-86E8312E8875}" srcOrd="0" destOrd="0" presId="urn:microsoft.com/office/officeart/2005/8/layout/vList2"/>
    <dgm:cxn modelId="{641521A7-2DE5-4FC8-8337-71CDEB91E32F}" type="presOf" srcId="{357BE195-1CF6-4AB7-B0B5-B0012EBB68CC}" destId="{382A03EA-3BE0-4D42-883F-37579FF6CC8A}" srcOrd="0" destOrd="0" presId="urn:microsoft.com/office/officeart/2005/8/layout/vList2"/>
    <dgm:cxn modelId="{8AE1D8B6-D26D-418C-B15D-F205F5C337BD}" srcId="{1DE9C3C8-F1DA-412A-8E64-0FF273E367AD}" destId="{2060F1B4-3F80-4D8C-966D-1B547CD6E36D}" srcOrd="3" destOrd="0" parTransId="{C03538C1-1D98-412E-B0A8-96BEEE269161}" sibTransId="{543897B0-EBBC-4E33-B2B5-69B7B8EB76D9}"/>
    <dgm:cxn modelId="{4851DBF3-6654-4D15-8E97-EFE59B46E0A6}" type="presOf" srcId="{1DE9C3C8-F1DA-412A-8E64-0FF273E367AD}" destId="{A2C96B45-0034-4E45-AB72-30FFF7BADCB8}" srcOrd="0" destOrd="0" presId="urn:microsoft.com/office/officeart/2005/8/layout/vList2"/>
    <dgm:cxn modelId="{8F8843FA-199D-47BF-B253-FE8ECCF0FF90}" srcId="{1DE9C3C8-F1DA-412A-8E64-0FF273E367AD}" destId="{EDA5FC89-8D96-4DDD-A83E-B543DD70A3D5}" srcOrd="4" destOrd="0" parTransId="{46DEE3FB-EF89-4613-8649-DF50D4132932}" sibTransId="{EB031E20-1A0B-48A5-9341-A625A44C198C}"/>
    <dgm:cxn modelId="{07876BFA-45A3-4CAD-A7FD-DA24154B76C3}" type="presOf" srcId="{0AD475C9-A151-4055-BE5E-113FC861D42C}" destId="{C452A5F4-43FA-4003-8074-CD1FB8E2B420}" srcOrd="0" destOrd="0" presId="urn:microsoft.com/office/officeart/2005/8/layout/vList2"/>
    <dgm:cxn modelId="{C3655180-A287-470C-BEEB-51171255E199}" type="presParOf" srcId="{A2C96B45-0034-4E45-AB72-30FFF7BADCB8}" destId="{C452A5F4-43FA-4003-8074-CD1FB8E2B420}" srcOrd="0" destOrd="0" presId="urn:microsoft.com/office/officeart/2005/8/layout/vList2"/>
    <dgm:cxn modelId="{BC922E22-3141-4F19-815A-7A496FB2D477}" type="presParOf" srcId="{A2C96B45-0034-4E45-AB72-30FFF7BADCB8}" destId="{2EEDBA20-DDA5-4402-A955-ED6531D55CB6}" srcOrd="1" destOrd="0" presId="urn:microsoft.com/office/officeart/2005/8/layout/vList2"/>
    <dgm:cxn modelId="{1799660B-D98E-48DB-88CD-9A41799B6D16}" type="presParOf" srcId="{A2C96B45-0034-4E45-AB72-30FFF7BADCB8}" destId="{382A03EA-3BE0-4D42-883F-37579FF6CC8A}" srcOrd="2" destOrd="0" presId="urn:microsoft.com/office/officeart/2005/8/layout/vList2"/>
    <dgm:cxn modelId="{745DA042-AF3A-47E0-88BA-BCE4F12F4619}" type="presParOf" srcId="{A2C96B45-0034-4E45-AB72-30FFF7BADCB8}" destId="{266E0E42-D795-4F78-86A4-05025646795C}" srcOrd="3" destOrd="0" presId="urn:microsoft.com/office/officeart/2005/8/layout/vList2"/>
    <dgm:cxn modelId="{6D5C7ED0-41E9-4E5D-A033-7C47BD6C25AF}" type="presParOf" srcId="{A2C96B45-0034-4E45-AB72-30FFF7BADCB8}" destId="{CC9366C8-B73A-4A5C-8877-6FE067E2A415}" srcOrd="4" destOrd="0" presId="urn:microsoft.com/office/officeart/2005/8/layout/vList2"/>
    <dgm:cxn modelId="{DB7A629D-8020-41B2-9A56-11F681C0E6D0}" type="presParOf" srcId="{A2C96B45-0034-4E45-AB72-30FFF7BADCB8}" destId="{ECB7D1AF-F294-4212-8ECD-A591623600E1}" srcOrd="5" destOrd="0" presId="urn:microsoft.com/office/officeart/2005/8/layout/vList2"/>
    <dgm:cxn modelId="{F5D48C4C-C637-47DC-9050-C242FC3CE804}" type="presParOf" srcId="{A2C96B45-0034-4E45-AB72-30FFF7BADCB8}" destId="{F01C565F-84B7-4041-AE8B-FF9ED939AB38}" srcOrd="6" destOrd="0" presId="urn:microsoft.com/office/officeart/2005/8/layout/vList2"/>
    <dgm:cxn modelId="{9B2D60F4-8641-4D11-A841-892821376F66}" type="presParOf" srcId="{A2C96B45-0034-4E45-AB72-30FFF7BADCB8}" destId="{F8C7DACB-6FA5-45DC-814B-467059891783}" srcOrd="7" destOrd="0" presId="urn:microsoft.com/office/officeart/2005/8/layout/vList2"/>
    <dgm:cxn modelId="{3A39B117-1F9C-4C43-AD0F-BED6A5F8C47D}" type="presParOf" srcId="{A2C96B45-0034-4E45-AB72-30FFF7BADCB8}" destId="{CBB97BDF-D560-4AD0-8938-2CC07F024402}" srcOrd="8" destOrd="0" presId="urn:microsoft.com/office/officeart/2005/8/layout/vList2"/>
    <dgm:cxn modelId="{C4B79720-E525-4848-93DF-C95D700E0D51}" type="presParOf" srcId="{A2C96B45-0034-4E45-AB72-30FFF7BADCB8}" destId="{07267589-EC5C-4574-8C7A-8D740C436DAD}" srcOrd="9" destOrd="0" presId="urn:microsoft.com/office/officeart/2005/8/layout/vList2"/>
    <dgm:cxn modelId="{00089243-B395-47DF-A697-E883820488DF}" type="presParOf" srcId="{A2C96B45-0034-4E45-AB72-30FFF7BADCB8}" destId="{9EF2C106-331A-4EC3-84B9-86E8312E887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CE936F-F3FD-407E-9577-8DDD2826E5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32327F-8B12-46FA-AF15-B0EBF5B5E67D}">
      <dgm:prSet/>
      <dgm:spPr/>
      <dgm:t>
        <a:bodyPr/>
        <a:lstStyle/>
        <a:p>
          <a:r>
            <a:rPr lang="hu-HU"/>
            <a:t>Részecske alap megközelítés</a:t>
          </a:r>
          <a:endParaRPr lang="en-US"/>
        </a:p>
      </dgm:t>
    </dgm:pt>
    <dgm:pt modelId="{C0BD30E1-74C6-4818-A186-B04975B5CF64}" type="parTrans" cxnId="{D804D6BC-F295-45C3-B8C7-B53DE77C4712}">
      <dgm:prSet/>
      <dgm:spPr/>
      <dgm:t>
        <a:bodyPr/>
        <a:lstStyle/>
        <a:p>
          <a:endParaRPr lang="en-US"/>
        </a:p>
      </dgm:t>
    </dgm:pt>
    <dgm:pt modelId="{FE12621E-FB16-40CB-8B0D-681F5A93C3A2}" type="sibTrans" cxnId="{D804D6BC-F295-45C3-B8C7-B53DE77C4712}">
      <dgm:prSet/>
      <dgm:spPr/>
      <dgm:t>
        <a:bodyPr/>
        <a:lstStyle/>
        <a:p>
          <a:endParaRPr lang="en-US"/>
        </a:p>
      </dgm:t>
    </dgm:pt>
    <dgm:pt modelId="{D93C2EB2-E7F8-4DE9-9CBB-4EF3FE4A9E60}">
      <dgm:prSet/>
      <dgm:spPr/>
      <dgm:t>
        <a:bodyPr/>
        <a:lstStyle/>
        <a:p>
          <a:r>
            <a:rPr lang="hu-HU"/>
            <a:t>Részecskéként való ábrázolás</a:t>
          </a:r>
          <a:endParaRPr lang="en-US"/>
        </a:p>
      </dgm:t>
    </dgm:pt>
    <dgm:pt modelId="{5BD800F2-2051-4632-81BE-A3DE1D2901F8}" type="parTrans" cxnId="{1CBE3493-4DBF-4ABF-B26D-E1E1615FF551}">
      <dgm:prSet/>
      <dgm:spPr/>
      <dgm:t>
        <a:bodyPr/>
        <a:lstStyle/>
        <a:p>
          <a:endParaRPr lang="en-US"/>
        </a:p>
      </dgm:t>
    </dgm:pt>
    <dgm:pt modelId="{00DB801C-D88F-4666-9367-2B00F3B123A8}" type="sibTrans" cxnId="{1CBE3493-4DBF-4ABF-B26D-E1E1615FF551}">
      <dgm:prSet/>
      <dgm:spPr/>
      <dgm:t>
        <a:bodyPr/>
        <a:lstStyle/>
        <a:p>
          <a:endParaRPr lang="en-US"/>
        </a:p>
      </dgm:t>
    </dgm:pt>
    <dgm:pt modelId="{DE983FA1-FD95-4B6A-8851-52763D0E994E}">
      <dgm:prSet/>
      <dgm:spPr/>
      <dgm:t>
        <a:bodyPr/>
        <a:lstStyle/>
        <a:p>
          <a:r>
            <a:rPr lang="hu-HU"/>
            <a:t>Részecskék tulajdonságai</a:t>
          </a:r>
          <a:endParaRPr lang="en-US"/>
        </a:p>
      </dgm:t>
    </dgm:pt>
    <dgm:pt modelId="{373A0A58-B8B5-40BE-90EE-042C22763834}" type="parTrans" cxnId="{E6CA392D-C837-4D30-A698-C8C10632864A}">
      <dgm:prSet/>
      <dgm:spPr/>
      <dgm:t>
        <a:bodyPr/>
        <a:lstStyle/>
        <a:p>
          <a:endParaRPr lang="en-US"/>
        </a:p>
      </dgm:t>
    </dgm:pt>
    <dgm:pt modelId="{30AF8209-BE29-4987-8677-3EC13CB7AD0B}" type="sibTrans" cxnId="{E6CA392D-C837-4D30-A698-C8C10632864A}">
      <dgm:prSet/>
      <dgm:spPr/>
      <dgm:t>
        <a:bodyPr/>
        <a:lstStyle/>
        <a:p>
          <a:endParaRPr lang="en-US"/>
        </a:p>
      </dgm:t>
    </dgm:pt>
    <dgm:pt modelId="{3A22120F-BAF3-4E83-BF82-8DE7F6286E9E}">
      <dgm:prSet/>
      <dgm:spPr/>
      <dgm:t>
        <a:bodyPr/>
        <a:lstStyle/>
        <a:p>
          <a:r>
            <a:rPr lang="hu-HU"/>
            <a:t>3 osztály</a:t>
          </a:r>
          <a:endParaRPr lang="en-US"/>
        </a:p>
      </dgm:t>
    </dgm:pt>
    <dgm:pt modelId="{F6C4EDBC-3B36-4217-99E1-46027B991BA9}" type="parTrans" cxnId="{5B1B310B-F009-41C6-AC03-C208AA5C2192}">
      <dgm:prSet/>
      <dgm:spPr/>
      <dgm:t>
        <a:bodyPr/>
        <a:lstStyle/>
        <a:p>
          <a:endParaRPr lang="en-US"/>
        </a:p>
      </dgm:t>
    </dgm:pt>
    <dgm:pt modelId="{DDEBC02D-47D4-49A0-BF0E-4A4DFA8832D1}" type="sibTrans" cxnId="{5B1B310B-F009-41C6-AC03-C208AA5C2192}">
      <dgm:prSet/>
      <dgm:spPr/>
      <dgm:t>
        <a:bodyPr/>
        <a:lstStyle/>
        <a:p>
          <a:endParaRPr lang="en-US"/>
        </a:p>
      </dgm:t>
    </dgm:pt>
    <dgm:pt modelId="{182C2F4F-A2AE-46C5-A1FB-605D68730BB6}" type="pres">
      <dgm:prSet presAssocID="{1DCE936F-F3FD-407E-9577-8DDD2826E5BE}" presName="linear" presStyleCnt="0">
        <dgm:presLayoutVars>
          <dgm:animLvl val="lvl"/>
          <dgm:resizeHandles val="exact"/>
        </dgm:presLayoutVars>
      </dgm:prSet>
      <dgm:spPr/>
    </dgm:pt>
    <dgm:pt modelId="{581A1067-5097-4A06-BE4F-05C9203A8EB0}" type="pres">
      <dgm:prSet presAssocID="{BA32327F-8B12-46FA-AF15-B0EBF5B5E6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D015A1-AA0F-45C2-90F6-FE3DFB115357}" type="pres">
      <dgm:prSet presAssocID="{FE12621E-FB16-40CB-8B0D-681F5A93C3A2}" presName="spacer" presStyleCnt="0"/>
      <dgm:spPr/>
    </dgm:pt>
    <dgm:pt modelId="{F0BA7BAF-CF86-4876-A092-E2E0D06E158B}" type="pres">
      <dgm:prSet presAssocID="{D93C2EB2-E7F8-4DE9-9CBB-4EF3FE4A9E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F44880-E103-43C5-800F-E287AC4D4B8B}" type="pres">
      <dgm:prSet presAssocID="{00DB801C-D88F-4666-9367-2B00F3B123A8}" presName="spacer" presStyleCnt="0"/>
      <dgm:spPr/>
    </dgm:pt>
    <dgm:pt modelId="{47BDF1AD-069B-4B75-B17D-A3806C2D59B0}" type="pres">
      <dgm:prSet presAssocID="{DE983FA1-FD95-4B6A-8851-52763D0E99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86E7C4-30F0-4F5B-A1E0-7FE60F971BB3}" type="pres">
      <dgm:prSet presAssocID="{30AF8209-BE29-4987-8677-3EC13CB7AD0B}" presName="spacer" presStyleCnt="0"/>
      <dgm:spPr/>
    </dgm:pt>
    <dgm:pt modelId="{63C107DC-EDB0-461A-8CDA-E6BC21F77D33}" type="pres">
      <dgm:prSet presAssocID="{3A22120F-BAF3-4E83-BF82-8DE7F6286E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1B310B-F009-41C6-AC03-C208AA5C2192}" srcId="{1DCE936F-F3FD-407E-9577-8DDD2826E5BE}" destId="{3A22120F-BAF3-4E83-BF82-8DE7F6286E9E}" srcOrd="3" destOrd="0" parTransId="{F6C4EDBC-3B36-4217-99E1-46027B991BA9}" sibTransId="{DDEBC02D-47D4-49A0-BF0E-4A4DFA8832D1}"/>
    <dgm:cxn modelId="{C50C052D-8F05-4269-92B1-D943A2C9FA1D}" type="presOf" srcId="{1DCE936F-F3FD-407E-9577-8DDD2826E5BE}" destId="{182C2F4F-A2AE-46C5-A1FB-605D68730BB6}" srcOrd="0" destOrd="0" presId="urn:microsoft.com/office/officeart/2005/8/layout/vList2"/>
    <dgm:cxn modelId="{E6CA392D-C837-4D30-A698-C8C10632864A}" srcId="{1DCE936F-F3FD-407E-9577-8DDD2826E5BE}" destId="{DE983FA1-FD95-4B6A-8851-52763D0E994E}" srcOrd="2" destOrd="0" parTransId="{373A0A58-B8B5-40BE-90EE-042C22763834}" sibTransId="{30AF8209-BE29-4987-8677-3EC13CB7AD0B}"/>
    <dgm:cxn modelId="{81692D5E-D04E-48C3-92A7-4A0331DCFCB2}" type="presOf" srcId="{D93C2EB2-E7F8-4DE9-9CBB-4EF3FE4A9E60}" destId="{F0BA7BAF-CF86-4876-A092-E2E0D06E158B}" srcOrd="0" destOrd="0" presId="urn:microsoft.com/office/officeart/2005/8/layout/vList2"/>
    <dgm:cxn modelId="{0F83A947-4C43-4408-A3C2-5B6117B1895E}" type="presOf" srcId="{BA32327F-8B12-46FA-AF15-B0EBF5B5E67D}" destId="{581A1067-5097-4A06-BE4F-05C9203A8EB0}" srcOrd="0" destOrd="0" presId="urn:microsoft.com/office/officeart/2005/8/layout/vList2"/>
    <dgm:cxn modelId="{5C398581-6B94-42FA-8F2C-0190B91109B9}" type="presOf" srcId="{3A22120F-BAF3-4E83-BF82-8DE7F6286E9E}" destId="{63C107DC-EDB0-461A-8CDA-E6BC21F77D33}" srcOrd="0" destOrd="0" presId="urn:microsoft.com/office/officeart/2005/8/layout/vList2"/>
    <dgm:cxn modelId="{1CBE3493-4DBF-4ABF-B26D-E1E1615FF551}" srcId="{1DCE936F-F3FD-407E-9577-8DDD2826E5BE}" destId="{D93C2EB2-E7F8-4DE9-9CBB-4EF3FE4A9E60}" srcOrd="1" destOrd="0" parTransId="{5BD800F2-2051-4632-81BE-A3DE1D2901F8}" sibTransId="{00DB801C-D88F-4666-9367-2B00F3B123A8}"/>
    <dgm:cxn modelId="{D804D6BC-F295-45C3-B8C7-B53DE77C4712}" srcId="{1DCE936F-F3FD-407E-9577-8DDD2826E5BE}" destId="{BA32327F-8B12-46FA-AF15-B0EBF5B5E67D}" srcOrd="0" destOrd="0" parTransId="{C0BD30E1-74C6-4818-A186-B04975B5CF64}" sibTransId="{FE12621E-FB16-40CB-8B0D-681F5A93C3A2}"/>
    <dgm:cxn modelId="{186AA9CA-CDE3-4BAE-BADE-292D516CE6A2}" type="presOf" srcId="{DE983FA1-FD95-4B6A-8851-52763D0E994E}" destId="{47BDF1AD-069B-4B75-B17D-A3806C2D59B0}" srcOrd="0" destOrd="0" presId="urn:microsoft.com/office/officeart/2005/8/layout/vList2"/>
    <dgm:cxn modelId="{6E6D4A98-FBD2-4141-AF58-4D629ADE310F}" type="presParOf" srcId="{182C2F4F-A2AE-46C5-A1FB-605D68730BB6}" destId="{581A1067-5097-4A06-BE4F-05C9203A8EB0}" srcOrd="0" destOrd="0" presId="urn:microsoft.com/office/officeart/2005/8/layout/vList2"/>
    <dgm:cxn modelId="{80205E21-400C-463A-AA30-2C6083635AE6}" type="presParOf" srcId="{182C2F4F-A2AE-46C5-A1FB-605D68730BB6}" destId="{C9D015A1-AA0F-45C2-90F6-FE3DFB115357}" srcOrd="1" destOrd="0" presId="urn:microsoft.com/office/officeart/2005/8/layout/vList2"/>
    <dgm:cxn modelId="{C705958C-CCD7-4A1E-9BEA-AFD523999F5F}" type="presParOf" srcId="{182C2F4F-A2AE-46C5-A1FB-605D68730BB6}" destId="{F0BA7BAF-CF86-4876-A092-E2E0D06E158B}" srcOrd="2" destOrd="0" presId="urn:microsoft.com/office/officeart/2005/8/layout/vList2"/>
    <dgm:cxn modelId="{2EFC9CAA-271D-459C-8DEA-E4C64C18149A}" type="presParOf" srcId="{182C2F4F-A2AE-46C5-A1FB-605D68730BB6}" destId="{E5F44880-E103-43C5-800F-E287AC4D4B8B}" srcOrd="3" destOrd="0" presId="urn:microsoft.com/office/officeart/2005/8/layout/vList2"/>
    <dgm:cxn modelId="{C53FBB76-9569-4B07-BC23-0083F1432015}" type="presParOf" srcId="{182C2F4F-A2AE-46C5-A1FB-605D68730BB6}" destId="{47BDF1AD-069B-4B75-B17D-A3806C2D59B0}" srcOrd="4" destOrd="0" presId="urn:microsoft.com/office/officeart/2005/8/layout/vList2"/>
    <dgm:cxn modelId="{56D379F3-036A-4D78-B88F-8C8152077FFD}" type="presParOf" srcId="{182C2F4F-A2AE-46C5-A1FB-605D68730BB6}" destId="{9586E7C4-30F0-4F5B-A1E0-7FE60F971BB3}" srcOrd="5" destOrd="0" presId="urn:microsoft.com/office/officeart/2005/8/layout/vList2"/>
    <dgm:cxn modelId="{F18A5682-BBD3-4D30-9387-D63202E72313}" type="presParOf" srcId="{182C2F4F-A2AE-46C5-A1FB-605D68730BB6}" destId="{63C107DC-EDB0-461A-8CDA-E6BC21F77D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CBBFD6-577A-42E6-8730-FD37192988C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8D04C8-0505-457C-B8DA-833B54E3BBAD}">
      <dgm:prSet/>
      <dgm:spPr/>
      <dgm:t>
        <a:bodyPr/>
        <a:lstStyle/>
        <a:p>
          <a:r>
            <a:rPr lang="hu-HU"/>
            <a:t>Programozási nyelv </a:t>
          </a:r>
          <a:endParaRPr lang="en-US"/>
        </a:p>
      </dgm:t>
    </dgm:pt>
    <dgm:pt modelId="{1B3BC49E-8478-461B-A2B5-3F5EFADD4155}" type="parTrans" cxnId="{679D17A4-FC7F-4726-A0B0-39F325DE23C8}">
      <dgm:prSet/>
      <dgm:spPr/>
      <dgm:t>
        <a:bodyPr/>
        <a:lstStyle/>
        <a:p>
          <a:endParaRPr lang="en-US"/>
        </a:p>
      </dgm:t>
    </dgm:pt>
    <dgm:pt modelId="{EE4772B6-853C-40FA-A3E8-60149BC2D05F}" type="sibTrans" cxnId="{679D17A4-FC7F-4726-A0B0-39F325DE23C8}">
      <dgm:prSet/>
      <dgm:spPr/>
      <dgm:t>
        <a:bodyPr/>
        <a:lstStyle/>
        <a:p>
          <a:endParaRPr lang="en-US"/>
        </a:p>
      </dgm:t>
    </dgm:pt>
    <dgm:pt modelId="{DB983B72-E0FC-48C2-8F31-AADE50912996}">
      <dgm:prSet/>
      <dgm:spPr/>
      <dgm:t>
        <a:bodyPr/>
        <a:lstStyle/>
        <a:p>
          <a:r>
            <a:rPr lang="hu-HU"/>
            <a:t>Mozgatás</a:t>
          </a:r>
          <a:endParaRPr lang="en-US"/>
        </a:p>
      </dgm:t>
    </dgm:pt>
    <dgm:pt modelId="{A115270D-993D-4279-A16A-A3EC78F999E8}" type="parTrans" cxnId="{E7E65ABF-2D29-4CC8-AFC9-312E22C954C3}">
      <dgm:prSet/>
      <dgm:spPr/>
      <dgm:t>
        <a:bodyPr/>
        <a:lstStyle/>
        <a:p>
          <a:endParaRPr lang="en-US"/>
        </a:p>
      </dgm:t>
    </dgm:pt>
    <dgm:pt modelId="{A81EEF53-B8B3-416B-A238-3348746A5814}" type="sibTrans" cxnId="{E7E65ABF-2D29-4CC8-AFC9-312E22C954C3}">
      <dgm:prSet/>
      <dgm:spPr/>
      <dgm:t>
        <a:bodyPr/>
        <a:lstStyle/>
        <a:p>
          <a:endParaRPr lang="en-US"/>
        </a:p>
      </dgm:t>
    </dgm:pt>
    <dgm:pt modelId="{4722DD85-A901-4F54-8895-6EE30AED608D}">
      <dgm:prSet/>
      <dgm:spPr/>
      <dgm:t>
        <a:bodyPr/>
        <a:lstStyle/>
        <a:p>
          <a:r>
            <a:rPr lang="hu-HU"/>
            <a:t>Ütközések</a:t>
          </a:r>
          <a:endParaRPr lang="en-US"/>
        </a:p>
      </dgm:t>
    </dgm:pt>
    <dgm:pt modelId="{58A4CF9E-C4C5-4079-90BC-24C18AE92E45}" type="parTrans" cxnId="{9DBD49A3-EB4F-4177-B70F-A925CD1B4C14}">
      <dgm:prSet/>
      <dgm:spPr/>
      <dgm:t>
        <a:bodyPr/>
        <a:lstStyle/>
        <a:p>
          <a:endParaRPr lang="en-US"/>
        </a:p>
      </dgm:t>
    </dgm:pt>
    <dgm:pt modelId="{11853730-964D-4762-A7E1-647DF7CC3094}" type="sibTrans" cxnId="{9DBD49A3-EB4F-4177-B70F-A925CD1B4C14}">
      <dgm:prSet/>
      <dgm:spPr/>
      <dgm:t>
        <a:bodyPr/>
        <a:lstStyle/>
        <a:p>
          <a:endParaRPr lang="en-US"/>
        </a:p>
      </dgm:t>
    </dgm:pt>
    <dgm:pt modelId="{39EE912E-F326-4E93-ADBA-5C864753714F}">
      <dgm:prSet/>
      <dgm:spPr/>
      <dgm:t>
        <a:bodyPr/>
        <a:lstStyle/>
        <a:p>
          <a:r>
            <a:rPr lang="hu-HU"/>
            <a:t>Akadályok</a:t>
          </a:r>
          <a:endParaRPr lang="en-US"/>
        </a:p>
      </dgm:t>
    </dgm:pt>
    <dgm:pt modelId="{A7450A4C-5772-400D-AADF-30FDC1655446}" type="parTrans" cxnId="{96CD225E-C9DB-4C05-8FB4-21626DCEA9CA}">
      <dgm:prSet/>
      <dgm:spPr/>
      <dgm:t>
        <a:bodyPr/>
        <a:lstStyle/>
        <a:p>
          <a:endParaRPr lang="en-US"/>
        </a:p>
      </dgm:t>
    </dgm:pt>
    <dgm:pt modelId="{E28342F1-B748-45E8-9D76-3B96BD1CC3A8}" type="sibTrans" cxnId="{96CD225E-C9DB-4C05-8FB4-21626DCEA9CA}">
      <dgm:prSet/>
      <dgm:spPr/>
      <dgm:t>
        <a:bodyPr/>
        <a:lstStyle/>
        <a:p>
          <a:endParaRPr lang="en-US"/>
        </a:p>
      </dgm:t>
    </dgm:pt>
    <dgm:pt modelId="{FAA85A78-9DF0-470B-99A3-B31DE2123AB4}">
      <dgm:prSet/>
      <dgm:spPr/>
      <dgm:t>
        <a:bodyPr/>
        <a:lstStyle/>
        <a:p>
          <a:r>
            <a:rPr lang="hu-HU"/>
            <a:t>UML</a:t>
          </a:r>
          <a:endParaRPr lang="en-US"/>
        </a:p>
      </dgm:t>
    </dgm:pt>
    <dgm:pt modelId="{094B86ED-A986-47F4-A270-C240B8D40F6E}" type="parTrans" cxnId="{37415DAE-7C6B-44D6-9A9B-AAA1E93BE9C5}">
      <dgm:prSet/>
      <dgm:spPr/>
      <dgm:t>
        <a:bodyPr/>
        <a:lstStyle/>
        <a:p>
          <a:endParaRPr lang="en-US"/>
        </a:p>
      </dgm:t>
    </dgm:pt>
    <dgm:pt modelId="{9419C9A4-4239-4ABA-876E-7D4A93D7D5EA}" type="sibTrans" cxnId="{37415DAE-7C6B-44D6-9A9B-AAA1E93BE9C5}">
      <dgm:prSet/>
      <dgm:spPr/>
      <dgm:t>
        <a:bodyPr/>
        <a:lstStyle/>
        <a:p>
          <a:endParaRPr lang="en-US"/>
        </a:p>
      </dgm:t>
    </dgm:pt>
    <dgm:pt modelId="{D98ACB32-2AF0-4F0C-A215-89DE54A877DE}" type="pres">
      <dgm:prSet presAssocID="{1CCBBFD6-577A-42E6-8730-FD37192988C6}" presName="linear" presStyleCnt="0">
        <dgm:presLayoutVars>
          <dgm:dir/>
          <dgm:animLvl val="lvl"/>
          <dgm:resizeHandles val="exact"/>
        </dgm:presLayoutVars>
      </dgm:prSet>
      <dgm:spPr/>
    </dgm:pt>
    <dgm:pt modelId="{001F84BC-89DB-48F8-BF81-8A16D161627E}" type="pres">
      <dgm:prSet presAssocID="{AD8D04C8-0505-457C-B8DA-833B54E3BBAD}" presName="parentLin" presStyleCnt="0"/>
      <dgm:spPr/>
    </dgm:pt>
    <dgm:pt modelId="{4A68222A-A5C4-4C30-919E-B7B18B07C743}" type="pres">
      <dgm:prSet presAssocID="{AD8D04C8-0505-457C-B8DA-833B54E3BBAD}" presName="parentLeftMargin" presStyleLbl="node1" presStyleIdx="0" presStyleCnt="5"/>
      <dgm:spPr/>
    </dgm:pt>
    <dgm:pt modelId="{5D22E71A-B359-4FE7-8BB6-29687248C9FD}" type="pres">
      <dgm:prSet presAssocID="{AD8D04C8-0505-457C-B8DA-833B54E3BB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F0BB585-550B-4041-ABDE-6B72CF3245D6}" type="pres">
      <dgm:prSet presAssocID="{AD8D04C8-0505-457C-B8DA-833B54E3BBAD}" presName="negativeSpace" presStyleCnt="0"/>
      <dgm:spPr/>
    </dgm:pt>
    <dgm:pt modelId="{686F72C1-9A4A-442B-828E-A1169F70B2AD}" type="pres">
      <dgm:prSet presAssocID="{AD8D04C8-0505-457C-B8DA-833B54E3BBAD}" presName="childText" presStyleLbl="conFgAcc1" presStyleIdx="0" presStyleCnt="5">
        <dgm:presLayoutVars>
          <dgm:bulletEnabled val="1"/>
        </dgm:presLayoutVars>
      </dgm:prSet>
      <dgm:spPr/>
    </dgm:pt>
    <dgm:pt modelId="{812A687C-A91C-4F6C-88D6-534F9817E35A}" type="pres">
      <dgm:prSet presAssocID="{EE4772B6-853C-40FA-A3E8-60149BC2D05F}" presName="spaceBetweenRectangles" presStyleCnt="0"/>
      <dgm:spPr/>
    </dgm:pt>
    <dgm:pt modelId="{B80578E9-0E46-44C1-B723-5C07154B3A72}" type="pres">
      <dgm:prSet presAssocID="{DB983B72-E0FC-48C2-8F31-AADE50912996}" presName="parentLin" presStyleCnt="0"/>
      <dgm:spPr/>
    </dgm:pt>
    <dgm:pt modelId="{3C4E98CE-2762-4DFC-BAF4-8FE87EFC386E}" type="pres">
      <dgm:prSet presAssocID="{DB983B72-E0FC-48C2-8F31-AADE50912996}" presName="parentLeftMargin" presStyleLbl="node1" presStyleIdx="0" presStyleCnt="5"/>
      <dgm:spPr/>
    </dgm:pt>
    <dgm:pt modelId="{0042C361-9920-4AF4-8EAF-78DE89229630}" type="pres">
      <dgm:prSet presAssocID="{DB983B72-E0FC-48C2-8F31-AADE509129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8F705A-73E5-42BD-B054-853D5D3110A2}" type="pres">
      <dgm:prSet presAssocID="{DB983B72-E0FC-48C2-8F31-AADE50912996}" presName="negativeSpace" presStyleCnt="0"/>
      <dgm:spPr/>
    </dgm:pt>
    <dgm:pt modelId="{D33D2357-8E13-4BE4-8A68-B721B2C85E59}" type="pres">
      <dgm:prSet presAssocID="{DB983B72-E0FC-48C2-8F31-AADE50912996}" presName="childText" presStyleLbl="conFgAcc1" presStyleIdx="1" presStyleCnt="5">
        <dgm:presLayoutVars>
          <dgm:bulletEnabled val="1"/>
        </dgm:presLayoutVars>
      </dgm:prSet>
      <dgm:spPr/>
    </dgm:pt>
    <dgm:pt modelId="{DD9CF377-4308-40C3-9F78-67B615D07ED7}" type="pres">
      <dgm:prSet presAssocID="{A81EEF53-B8B3-416B-A238-3348746A5814}" presName="spaceBetweenRectangles" presStyleCnt="0"/>
      <dgm:spPr/>
    </dgm:pt>
    <dgm:pt modelId="{1C07775A-254A-4850-8CD7-02FA61694044}" type="pres">
      <dgm:prSet presAssocID="{4722DD85-A901-4F54-8895-6EE30AED608D}" presName="parentLin" presStyleCnt="0"/>
      <dgm:spPr/>
    </dgm:pt>
    <dgm:pt modelId="{65342E7B-8801-4C75-96EF-98A2A76057B5}" type="pres">
      <dgm:prSet presAssocID="{4722DD85-A901-4F54-8895-6EE30AED608D}" presName="parentLeftMargin" presStyleLbl="node1" presStyleIdx="1" presStyleCnt="5"/>
      <dgm:spPr/>
    </dgm:pt>
    <dgm:pt modelId="{E74CE243-DB94-4A85-8F9D-2C0500B66409}" type="pres">
      <dgm:prSet presAssocID="{4722DD85-A901-4F54-8895-6EE30AED60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229FAE-EDD2-4ADF-94DB-BE75FB16307E}" type="pres">
      <dgm:prSet presAssocID="{4722DD85-A901-4F54-8895-6EE30AED608D}" presName="negativeSpace" presStyleCnt="0"/>
      <dgm:spPr/>
    </dgm:pt>
    <dgm:pt modelId="{24B7D01E-7679-4429-928A-14ABAA47B4C3}" type="pres">
      <dgm:prSet presAssocID="{4722DD85-A901-4F54-8895-6EE30AED608D}" presName="childText" presStyleLbl="conFgAcc1" presStyleIdx="2" presStyleCnt="5">
        <dgm:presLayoutVars>
          <dgm:bulletEnabled val="1"/>
        </dgm:presLayoutVars>
      </dgm:prSet>
      <dgm:spPr/>
    </dgm:pt>
    <dgm:pt modelId="{FE7EF46C-7A12-4A8A-A59B-5F8353E6FBE9}" type="pres">
      <dgm:prSet presAssocID="{11853730-964D-4762-A7E1-647DF7CC3094}" presName="spaceBetweenRectangles" presStyleCnt="0"/>
      <dgm:spPr/>
    </dgm:pt>
    <dgm:pt modelId="{156E893A-2EE4-4DA2-B02A-52EB5C091E42}" type="pres">
      <dgm:prSet presAssocID="{39EE912E-F326-4E93-ADBA-5C864753714F}" presName="parentLin" presStyleCnt="0"/>
      <dgm:spPr/>
    </dgm:pt>
    <dgm:pt modelId="{D0DBFCDF-A7A7-4519-A4C5-E281AD0421F0}" type="pres">
      <dgm:prSet presAssocID="{39EE912E-F326-4E93-ADBA-5C864753714F}" presName="parentLeftMargin" presStyleLbl="node1" presStyleIdx="2" presStyleCnt="5"/>
      <dgm:spPr/>
    </dgm:pt>
    <dgm:pt modelId="{07CAC039-B3F9-433D-ABC3-A734A274256D}" type="pres">
      <dgm:prSet presAssocID="{39EE912E-F326-4E93-ADBA-5C86475371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CEB205-5DFA-4997-8483-6CFCACCD7D93}" type="pres">
      <dgm:prSet presAssocID="{39EE912E-F326-4E93-ADBA-5C864753714F}" presName="negativeSpace" presStyleCnt="0"/>
      <dgm:spPr/>
    </dgm:pt>
    <dgm:pt modelId="{067DB3BB-BF6A-49DC-BB8B-04C44893ADE4}" type="pres">
      <dgm:prSet presAssocID="{39EE912E-F326-4E93-ADBA-5C864753714F}" presName="childText" presStyleLbl="conFgAcc1" presStyleIdx="3" presStyleCnt="5">
        <dgm:presLayoutVars>
          <dgm:bulletEnabled val="1"/>
        </dgm:presLayoutVars>
      </dgm:prSet>
      <dgm:spPr/>
    </dgm:pt>
    <dgm:pt modelId="{1D2F5BD6-327B-4595-B4C9-610E8DE89B50}" type="pres">
      <dgm:prSet presAssocID="{E28342F1-B748-45E8-9D76-3B96BD1CC3A8}" presName="spaceBetweenRectangles" presStyleCnt="0"/>
      <dgm:spPr/>
    </dgm:pt>
    <dgm:pt modelId="{ECD5E7DA-DB60-42C3-B642-069A0E1C2F4A}" type="pres">
      <dgm:prSet presAssocID="{FAA85A78-9DF0-470B-99A3-B31DE2123AB4}" presName="parentLin" presStyleCnt="0"/>
      <dgm:spPr/>
    </dgm:pt>
    <dgm:pt modelId="{FE3D0167-B118-45FB-BD86-B82B9BF8972B}" type="pres">
      <dgm:prSet presAssocID="{FAA85A78-9DF0-470B-99A3-B31DE2123AB4}" presName="parentLeftMargin" presStyleLbl="node1" presStyleIdx="3" presStyleCnt="5"/>
      <dgm:spPr/>
    </dgm:pt>
    <dgm:pt modelId="{C1CC7F92-0F16-401A-A14E-99316E534B6A}" type="pres">
      <dgm:prSet presAssocID="{FAA85A78-9DF0-470B-99A3-B31DE2123AB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F18075A-AD7D-439A-BBC2-9B0B2AE0229E}" type="pres">
      <dgm:prSet presAssocID="{FAA85A78-9DF0-470B-99A3-B31DE2123AB4}" presName="negativeSpace" presStyleCnt="0"/>
      <dgm:spPr/>
    </dgm:pt>
    <dgm:pt modelId="{9BAD57BC-9B75-46C2-AE2B-96A78574CFB5}" type="pres">
      <dgm:prSet presAssocID="{FAA85A78-9DF0-470B-99A3-B31DE2123AB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16D5910-D281-4711-B0EF-B3AC5B525A9C}" type="presOf" srcId="{39EE912E-F326-4E93-ADBA-5C864753714F}" destId="{07CAC039-B3F9-433D-ABC3-A734A274256D}" srcOrd="1" destOrd="0" presId="urn:microsoft.com/office/officeart/2005/8/layout/list1"/>
    <dgm:cxn modelId="{66E9E834-66AE-46D4-AA82-DD2AD458C6A7}" type="presOf" srcId="{AD8D04C8-0505-457C-B8DA-833B54E3BBAD}" destId="{4A68222A-A5C4-4C30-919E-B7B18B07C743}" srcOrd="0" destOrd="0" presId="urn:microsoft.com/office/officeart/2005/8/layout/list1"/>
    <dgm:cxn modelId="{2613D45D-30BF-4226-BE19-0E8B525F1B9B}" type="presOf" srcId="{FAA85A78-9DF0-470B-99A3-B31DE2123AB4}" destId="{C1CC7F92-0F16-401A-A14E-99316E534B6A}" srcOrd="1" destOrd="0" presId="urn:microsoft.com/office/officeart/2005/8/layout/list1"/>
    <dgm:cxn modelId="{2D53FD5D-43DF-4815-A8EA-DF50F04D1CDA}" type="presOf" srcId="{FAA85A78-9DF0-470B-99A3-B31DE2123AB4}" destId="{FE3D0167-B118-45FB-BD86-B82B9BF8972B}" srcOrd="0" destOrd="0" presId="urn:microsoft.com/office/officeart/2005/8/layout/list1"/>
    <dgm:cxn modelId="{96CD225E-C9DB-4C05-8FB4-21626DCEA9CA}" srcId="{1CCBBFD6-577A-42E6-8730-FD37192988C6}" destId="{39EE912E-F326-4E93-ADBA-5C864753714F}" srcOrd="3" destOrd="0" parTransId="{A7450A4C-5772-400D-AADF-30FDC1655446}" sibTransId="{E28342F1-B748-45E8-9D76-3B96BD1CC3A8}"/>
    <dgm:cxn modelId="{98E00C56-09DA-44DB-8130-28CD875D46DE}" type="presOf" srcId="{DB983B72-E0FC-48C2-8F31-AADE50912996}" destId="{0042C361-9920-4AF4-8EAF-78DE89229630}" srcOrd="1" destOrd="0" presId="urn:microsoft.com/office/officeart/2005/8/layout/list1"/>
    <dgm:cxn modelId="{577B0A7A-90C7-442D-911F-1BCB01D58D44}" type="presOf" srcId="{4722DD85-A901-4F54-8895-6EE30AED608D}" destId="{65342E7B-8801-4C75-96EF-98A2A76057B5}" srcOrd="0" destOrd="0" presId="urn:microsoft.com/office/officeart/2005/8/layout/list1"/>
    <dgm:cxn modelId="{44D9DDA0-C57A-43AA-83B0-CA9F5DEDB344}" type="presOf" srcId="{39EE912E-F326-4E93-ADBA-5C864753714F}" destId="{D0DBFCDF-A7A7-4519-A4C5-E281AD0421F0}" srcOrd="0" destOrd="0" presId="urn:microsoft.com/office/officeart/2005/8/layout/list1"/>
    <dgm:cxn modelId="{D82849A2-B213-496D-886D-C649F3642309}" type="presOf" srcId="{DB983B72-E0FC-48C2-8F31-AADE50912996}" destId="{3C4E98CE-2762-4DFC-BAF4-8FE87EFC386E}" srcOrd="0" destOrd="0" presId="urn:microsoft.com/office/officeart/2005/8/layout/list1"/>
    <dgm:cxn modelId="{9DBD49A3-EB4F-4177-B70F-A925CD1B4C14}" srcId="{1CCBBFD6-577A-42E6-8730-FD37192988C6}" destId="{4722DD85-A901-4F54-8895-6EE30AED608D}" srcOrd="2" destOrd="0" parTransId="{58A4CF9E-C4C5-4079-90BC-24C18AE92E45}" sibTransId="{11853730-964D-4762-A7E1-647DF7CC3094}"/>
    <dgm:cxn modelId="{B315ACA3-5603-4C82-8375-4F9172C04F7A}" type="presOf" srcId="{1CCBBFD6-577A-42E6-8730-FD37192988C6}" destId="{D98ACB32-2AF0-4F0C-A215-89DE54A877DE}" srcOrd="0" destOrd="0" presId="urn:microsoft.com/office/officeart/2005/8/layout/list1"/>
    <dgm:cxn modelId="{679D17A4-FC7F-4726-A0B0-39F325DE23C8}" srcId="{1CCBBFD6-577A-42E6-8730-FD37192988C6}" destId="{AD8D04C8-0505-457C-B8DA-833B54E3BBAD}" srcOrd="0" destOrd="0" parTransId="{1B3BC49E-8478-461B-A2B5-3F5EFADD4155}" sibTransId="{EE4772B6-853C-40FA-A3E8-60149BC2D05F}"/>
    <dgm:cxn modelId="{37415DAE-7C6B-44D6-9A9B-AAA1E93BE9C5}" srcId="{1CCBBFD6-577A-42E6-8730-FD37192988C6}" destId="{FAA85A78-9DF0-470B-99A3-B31DE2123AB4}" srcOrd="4" destOrd="0" parTransId="{094B86ED-A986-47F4-A270-C240B8D40F6E}" sibTransId="{9419C9A4-4239-4ABA-876E-7D4A93D7D5EA}"/>
    <dgm:cxn modelId="{E7E65ABF-2D29-4CC8-AFC9-312E22C954C3}" srcId="{1CCBBFD6-577A-42E6-8730-FD37192988C6}" destId="{DB983B72-E0FC-48C2-8F31-AADE50912996}" srcOrd="1" destOrd="0" parTransId="{A115270D-993D-4279-A16A-A3EC78F999E8}" sibTransId="{A81EEF53-B8B3-416B-A238-3348746A5814}"/>
    <dgm:cxn modelId="{65653AD6-E497-4CF2-8B29-3C92FDEC2E3D}" type="presOf" srcId="{4722DD85-A901-4F54-8895-6EE30AED608D}" destId="{E74CE243-DB94-4A85-8F9D-2C0500B66409}" srcOrd="1" destOrd="0" presId="urn:microsoft.com/office/officeart/2005/8/layout/list1"/>
    <dgm:cxn modelId="{10293ADF-E9D8-42E9-8EFE-93C52AA1E5DF}" type="presOf" srcId="{AD8D04C8-0505-457C-B8DA-833B54E3BBAD}" destId="{5D22E71A-B359-4FE7-8BB6-29687248C9FD}" srcOrd="1" destOrd="0" presId="urn:microsoft.com/office/officeart/2005/8/layout/list1"/>
    <dgm:cxn modelId="{DD1781DC-03E7-4E1C-B6D1-67B264BA2CC9}" type="presParOf" srcId="{D98ACB32-2AF0-4F0C-A215-89DE54A877DE}" destId="{001F84BC-89DB-48F8-BF81-8A16D161627E}" srcOrd="0" destOrd="0" presId="urn:microsoft.com/office/officeart/2005/8/layout/list1"/>
    <dgm:cxn modelId="{25005D33-5540-45D2-BDAC-1FD51C2E6550}" type="presParOf" srcId="{001F84BC-89DB-48F8-BF81-8A16D161627E}" destId="{4A68222A-A5C4-4C30-919E-B7B18B07C743}" srcOrd="0" destOrd="0" presId="urn:microsoft.com/office/officeart/2005/8/layout/list1"/>
    <dgm:cxn modelId="{950D9793-976E-41DE-9641-8EE4433EE7DB}" type="presParOf" srcId="{001F84BC-89DB-48F8-BF81-8A16D161627E}" destId="{5D22E71A-B359-4FE7-8BB6-29687248C9FD}" srcOrd="1" destOrd="0" presId="urn:microsoft.com/office/officeart/2005/8/layout/list1"/>
    <dgm:cxn modelId="{2A53E66D-804C-41A3-AF7B-E9C5EFCCF68C}" type="presParOf" srcId="{D98ACB32-2AF0-4F0C-A215-89DE54A877DE}" destId="{2F0BB585-550B-4041-ABDE-6B72CF3245D6}" srcOrd="1" destOrd="0" presId="urn:microsoft.com/office/officeart/2005/8/layout/list1"/>
    <dgm:cxn modelId="{031AB1E4-A120-49E0-A99B-05CA2C21BBE0}" type="presParOf" srcId="{D98ACB32-2AF0-4F0C-A215-89DE54A877DE}" destId="{686F72C1-9A4A-442B-828E-A1169F70B2AD}" srcOrd="2" destOrd="0" presId="urn:microsoft.com/office/officeart/2005/8/layout/list1"/>
    <dgm:cxn modelId="{8AC14273-C7DA-4D92-921B-5B90FC1605E2}" type="presParOf" srcId="{D98ACB32-2AF0-4F0C-A215-89DE54A877DE}" destId="{812A687C-A91C-4F6C-88D6-534F9817E35A}" srcOrd="3" destOrd="0" presId="urn:microsoft.com/office/officeart/2005/8/layout/list1"/>
    <dgm:cxn modelId="{EA52BC91-2F1F-4121-A4C4-5A435CBA6CB7}" type="presParOf" srcId="{D98ACB32-2AF0-4F0C-A215-89DE54A877DE}" destId="{B80578E9-0E46-44C1-B723-5C07154B3A72}" srcOrd="4" destOrd="0" presId="urn:microsoft.com/office/officeart/2005/8/layout/list1"/>
    <dgm:cxn modelId="{11E24663-63AE-4F9D-8A96-09C64A82D3DF}" type="presParOf" srcId="{B80578E9-0E46-44C1-B723-5C07154B3A72}" destId="{3C4E98CE-2762-4DFC-BAF4-8FE87EFC386E}" srcOrd="0" destOrd="0" presId="urn:microsoft.com/office/officeart/2005/8/layout/list1"/>
    <dgm:cxn modelId="{8C612724-0F7E-4287-BB39-B606C7CFF73A}" type="presParOf" srcId="{B80578E9-0E46-44C1-B723-5C07154B3A72}" destId="{0042C361-9920-4AF4-8EAF-78DE89229630}" srcOrd="1" destOrd="0" presId="urn:microsoft.com/office/officeart/2005/8/layout/list1"/>
    <dgm:cxn modelId="{3E9703BC-79BD-42EC-B4A8-ED6D9314DDDA}" type="presParOf" srcId="{D98ACB32-2AF0-4F0C-A215-89DE54A877DE}" destId="{0B8F705A-73E5-42BD-B054-853D5D3110A2}" srcOrd="5" destOrd="0" presId="urn:microsoft.com/office/officeart/2005/8/layout/list1"/>
    <dgm:cxn modelId="{DEEBDD2A-7CDE-48E9-8707-5F03245A2068}" type="presParOf" srcId="{D98ACB32-2AF0-4F0C-A215-89DE54A877DE}" destId="{D33D2357-8E13-4BE4-8A68-B721B2C85E59}" srcOrd="6" destOrd="0" presId="urn:microsoft.com/office/officeart/2005/8/layout/list1"/>
    <dgm:cxn modelId="{DB65DBA8-98E5-46E1-BE1E-CAA6C331A734}" type="presParOf" srcId="{D98ACB32-2AF0-4F0C-A215-89DE54A877DE}" destId="{DD9CF377-4308-40C3-9F78-67B615D07ED7}" srcOrd="7" destOrd="0" presId="urn:microsoft.com/office/officeart/2005/8/layout/list1"/>
    <dgm:cxn modelId="{CCECEDB1-71BA-400C-B04B-F27232ED32BB}" type="presParOf" srcId="{D98ACB32-2AF0-4F0C-A215-89DE54A877DE}" destId="{1C07775A-254A-4850-8CD7-02FA61694044}" srcOrd="8" destOrd="0" presId="urn:microsoft.com/office/officeart/2005/8/layout/list1"/>
    <dgm:cxn modelId="{84D0028B-DD57-42F3-B4D0-957B0CD8941B}" type="presParOf" srcId="{1C07775A-254A-4850-8CD7-02FA61694044}" destId="{65342E7B-8801-4C75-96EF-98A2A76057B5}" srcOrd="0" destOrd="0" presId="urn:microsoft.com/office/officeart/2005/8/layout/list1"/>
    <dgm:cxn modelId="{5D5434B7-4E4E-4559-A3F9-39BCD0C395EC}" type="presParOf" srcId="{1C07775A-254A-4850-8CD7-02FA61694044}" destId="{E74CE243-DB94-4A85-8F9D-2C0500B66409}" srcOrd="1" destOrd="0" presId="urn:microsoft.com/office/officeart/2005/8/layout/list1"/>
    <dgm:cxn modelId="{ED01A773-802B-4782-B925-04A8F83A4AC4}" type="presParOf" srcId="{D98ACB32-2AF0-4F0C-A215-89DE54A877DE}" destId="{3B229FAE-EDD2-4ADF-94DB-BE75FB16307E}" srcOrd="9" destOrd="0" presId="urn:microsoft.com/office/officeart/2005/8/layout/list1"/>
    <dgm:cxn modelId="{8E6E06BF-0795-4C8A-8B44-59252A58DEF3}" type="presParOf" srcId="{D98ACB32-2AF0-4F0C-A215-89DE54A877DE}" destId="{24B7D01E-7679-4429-928A-14ABAA47B4C3}" srcOrd="10" destOrd="0" presId="urn:microsoft.com/office/officeart/2005/8/layout/list1"/>
    <dgm:cxn modelId="{DF642EDC-5FB1-42E0-8F2C-89235A05714F}" type="presParOf" srcId="{D98ACB32-2AF0-4F0C-A215-89DE54A877DE}" destId="{FE7EF46C-7A12-4A8A-A59B-5F8353E6FBE9}" srcOrd="11" destOrd="0" presId="urn:microsoft.com/office/officeart/2005/8/layout/list1"/>
    <dgm:cxn modelId="{058A2D86-1983-45E0-BE3B-9153B6365DF8}" type="presParOf" srcId="{D98ACB32-2AF0-4F0C-A215-89DE54A877DE}" destId="{156E893A-2EE4-4DA2-B02A-52EB5C091E42}" srcOrd="12" destOrd="0" presId="urn:microsoft.com/office/officeart/2005/8/layout/list1"/>
    <dgm:cxn modelId="{3ED70282-99EB-4C04-B2FB-5A59D488823F}" type="presParOf" srcId="{156E893A-2EE4-4DA2-B02A-52EB5C091E42}" destId="{D0DBFCDF-A7A7-4519-A4C5-E281AD0421F0}" srcOrd="0" destOrd="0" presId="urn:microsoft.com/office/officeart/2005/8/layout/list1"/>
    <dgm:cxn modelId="{32FB84C7-1130-43F1-9506-8D8A98C82608}" type="presParOf" srcId="{156E893A-2EE4-4DA2-B02A-52EB5C091E42}" destId="{07CAC039-B3F9-433D-ABC3-A734A274256D}" srcOrd="1" destOrd="0" presId="urn:microsoft.com/office/officeart/2005/8/layout/list1"/>
    <dgm:cxn modelId="{53A09442-F54E-4803-A618-B39C17553E82}" type="presParOf" srcId="{D98ACB32-2AF0-4F0C-A215-89DE54A877DE}" destId="{05CEB205-5DFA-4997-8483-6CFCACCD7D93}" srcOrd="13" destOrd="0" presId="urn:microsoft.com/office/officeart/2005/8/layout/list1"/>
    <dgm:cxn modelId="{607572F9-46E5-4C60-A673-2603FEDE8639}" type="presParOf" srcId="{D98ACB32-2AF0-4F0C-A215-89DE54A877DE}" destId="{067DB3BB-BF6A-49DC-BB8B-04C44893ADE4}" srcOrd="14" destOrd="0" presId="urn:microsoft.com/office/officeart/2005/8/layout/list1"/>
    <dgm:cxn modelId="{5E547874-BBFB-40FB-8751-79045403B807}" type="presParOf" srcId="{D98ACB32-2AF0-4F0C-A215-89DE54A877DE}" destId="{1D2F5BD6-327B-4595-B4C9-610E8DE89B50}" srcOrd="15" destOrd="0" presId="urn:microsoft.com/office/officeart/2005/8/layout/list1"/>
    <dgm:cxn modelId="{DB59FB98-5F66-401A-AF33-32C9B21013B4}" type="presParOf" srcId="{D98ACB32-2AF0-4F0C-A215-89DE54A877DE}" destId="{ECD5E7DA-DB60-42C3-B642-069A0E1C2F4A}" srcOrd="16" destOrd="0" presId="urn:microsoft.com/office/officeart/2005/8/layout/list1"/>
    <dgm:cxn modelId="{5BF855C8-D1D0-4C20-81DD-B4D80A984B64}" type="presParOf" srcId="{ECD5E7DA-DB60-42C3-B642-069A0E1C2F4A}" destId="{FE3D0167-B118-45FB-BD86-B82B9BF8972B}" srcOrd="0" destOrd="0" presId="urn:microsoft.com/office/officeart/2005/8/layout/list1"/>
    <dgm:cxn modelId="{C26D2D36-4D77-4E9C-BAA1-0BF667C58F9A}" type="presParOf" srcId="{ECD5E7DA-DB60-42C3-B642-069A0E1C2F4A}" destId="{C1CC7F92-0F16-401A-A14E-99316E534B6A}" srcOrd="1" destOrd="0" presId="urn:microsoft.com/office/officeart/2005/8/layout/list1"/>
    <dgm:cxn modelId="{9AA08B00-EAFD-42FB-BACA-7DA20DFB3110}" type="presParOf" srcId="{D98ACB32-2AF0-4F0C-A215-89DE54A877DE}" destId="{DF18075A-AD7D-439A-BBC2-9B0B2AE0229E}" srcOrd="17" destOrd="0" presId="urn:microsoft.com/office/officeart/2005/8/layout/list1"/>
    <dgm:cxn modelId="{BFF3400E-1326-42EF-8156-34473C285E59}" type="presParOf" srcId="{D98ACB32-2AF0-4F0C-A215-89DE54A877DE}" destId="{9BAD57BC-9B75-46C2-AE2B-96A78574CF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2F4727-3B29-4B59-9447-5C3ABE4EFC4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C8407F-88BD-450C-A302-DC31D07ECFD1}">
      <dgm:prSet/>
      <dgm:spPr/>
      <dgm:t>
        <a:bodyPr/>
        <a:lstStyle/>
        <a:p>
          <a:r>
            <a:rPr lang="hu-HU"/>
            <a:t>Részecske alapú (kör)</a:t>
          </a:r>
          <a:endParaRPr lang="en-US"/>
        </a:p>
      </dgm:t>
    </dgm:pt>
    <dgm:pt modelId="{090A2D90-DA43-4C0A-8701-CBC6C16BDF5C}" type="parTrans" cxnId="{7A490108-EF57-4654-883C-6CC9A3C0FEBE}">
      <dgm:prSet/>
      <dgm:spPr/>
      <dgm:t>
        <a:bodyPr/>
        <a:lstStyle/>
        <a:p>
          <a:endParaRPr lang="en-US"/>
        </a:p>
      </dgm:t>
    </dgm:pt>
    <dgm:pt modelId="{908A96B3-EBA2-43F3-A94A-DAE05C2893C4}" type="sibTrans" cxnId="{7A490108-EF57-4654-883C-6CC9A3C0FEBE}">
      <dgm:prSet/>
      <dgm:spPr/>
      <dgm:t>
        <a:bodyPr/>
        <a:lstStyle/>
        <a:p>
          <a:endParaRPr lang="en-US"/>
        </a:p>
      </dgm:t>
    </dgm:pt>
    <dgm:pt modelId="{81603C44-3634-418E-BADE-88930E696624}">
      <dgm:prSet/>
      <dgm:spPr/>
      <dgm:t>
        <a:bodyPr/>
        <a:lstStyle/>
        <a:p>
          <a:r>
            <a:rPr lang="hu-HU"/>
            <a:t>Osztályok</a:t>
          </a:r>
          <a:endParaRPr lang="en-US"/>
        </a:p>
      </dgm:t>
    </dgm:pt>
    <dgm:pt modelId="{EEB62252-BB72-4B52-ABCB-791BD45DC3BD}" type="parTrans" cxnId="{301F72EF-295C-47B6-9F52-751600092844}">
      <dgm:prSet/>
      <dgm:spPr/>
      <dgm:t>
        <a:bodyPr/>
        <a:lstStyle/>
        <a:p>
          <a:endParaRPr lang="en-US"/>
        </a:p>
      </dgm:t>
    </dgm:pt>
    <dgm:pt modelId="{58DB1774-186C-49A1-847E-C063C500901A}" type="sibTrans" cxnId="{301F72EF-295C-47B6-9F52-751600092844}">
      <dgm:prSet/>
      <dgm:spPr/>
      <dgm:t>
        <a:bodyPr/>
        <a:lstStyle/>
        <a:p>
          <a:endParaRPr lang="en-US"/>
        </a:p>
      </dgm:t>
    </dgm:pt>
    <dgm:pt modelId="{D205BA55-BC40-4356-8F1B-255A801B25D9}">
      <dgm:prSet/>
      <dgm:spPr/>
      <dgm:t>
        <a:bodyPr/>
        <a:lstStyle/>
        <a:p>
          <a:r>
            <a:rPr lang="hu-HU"/>
            <a:t>Pont</a:t>
          </a:r>
          <a:endParaRPr lang="en-US"/>
        </a:p>
      </dgm:t>
    </dgm:pt>
    <dgm:pt modelId="{C984CC8D-09CD-4EB8-BA08-659A069B880E}" type="parTrans" cxnId="{0DA9F61B-359B-4AAD-A5D2-8C2A333E8894}">
      <dgm:prSet/>
      <dgm:spPr/>
      <dgm:t>
        <a:bodyPr/>
        <a:lstStyle/>
        <a:p>
          <a:endParaRPr lang="en-US"/>
        </a:p>
      </dgm:t>
    </dgm:pt>
    <dgm:pt modelId="{AC730229-0C4E-4CA5-AEBC-87FCFD8AF068}" type="sibTrans" cxnId="{0DA9F61B-359B-4AAD-A5D2-8C2A333E8894}">
      <dgm:prSet/>
      <dgm:spPr/>
      <dgm:t>
        <a:bodyPr/>
        <a:lstStyle/>
        <a:p>
          <a:endParaRPr lang="en-US"/>
        </a:p>
      </dgm:t>
    </dgm:pt>
    <dgm:pt modelId="{D4100CBE-C219-4533-9A6B-AA249F3365B9}">
      <dgm:prSet/>
      <dgm:spPr/>
      <dgm:t>
        <a:bodyPr/>
        <a:lstStyle/>
        <a:p>
          <a:r>
            <a:rPr lang="hu-HU"/>
            <a:t>Részecske</a:t>
          </a:r>
          <a:endParaRPr lang="en-US"/>
        </a:p>
      </dgm:t>
    </dgm:pt>
    <dgm:pt modelId="{3DAC8787-7767-426D-B7B9-3EB19BA97739}" type="parTrans" cxnId="{B3A38BB6-7F58-4730-8874-A34190A4FA3E}">
      <dgm:prSet/>
      <dgm:spPr/>
      <dgm:t>
        <a:bodyPr/>
        <a:lstStyle/>
        <a:p>
          <a:endParaRPr lang="en-US"/>
        </a:p>
      </dgm:t>
    </dgm:pt>
    <dgm:pt modelId="{A1FEC545-95F1-48FB-A736-5B2BE91E1437}" type="sibTrans" cxnId="{B3A38BB6-7F58-4730-8874-A34190A4FA3E}">
      <dgm:prSet/>
      <dgm:spPr/>
      <dgm:t>
        <a:bodyPr/>
        <a:lstStyle/>
        <a:p>
          <a:endParaRPr lang="en-US"/>
        </a:p>
      </dgm:t>
    </dgm:pt>
    <dgm:pt modelId="{371E9275-E58F-4C94-AAEB-D01D9F6FCBF3}">
      <dgm:prSet/>
      <dgm:spPr/>
      <dgm:t>
        <a:bodyPr/>
        <a:lstStyle/>
        <a:p>
          <a:r>
            <a:rPr lang="hu-HU"/>
            <a:t>Szimulátor</a:t>
          </a:r>
          <a:endParaRPr lang="en-US"/>
        </a:p>
      </dgm:t>
    </dgm:pt>
    <dgm:pt modelId="{8D92BF4C-3006-4535-9C1C-83916D0BF68D}" type="parTrans" cxnId="{37C1916F-F04A-4199-988D-954FF9B41B3C}">
      <dgm:prSet/>
      <dgm:spPr/>
      <dgm:t>
        <a:bodyPr/>
        <a:lstStyle/>
        <a:p>
          <a:endParaRPr lang="en-US"/>
        </a:p>
      </dgm:t>
    </dgm:pt>
    <dgm:pt modelId="{71754D5E-9654-4AAB-8776-D40E0A591C20}" type="sibTrans" cxnId="{37C1916F-F04A-4199-988D-954FF9B41B3C}">
      <dgm:prSet/>
      <dgm:spPr/>
      <dgm:t>
        <a:bodyPr/>
        <a:lstStyle/>
        <a:p>
          <a:endParaRPr lang="en-US"/>
        </a:p>
      </dgm:t>
    </dgm:pt>
    <dgm:pt modelId="{797C5489-6973-4D78-9ED8-9DEFE290A972}" type="pres">
      <dgm:prSet presAssocID="{B32F4727-3B29-4B59-9447-5C3ABE4EFC4F}" presName="vert0" presStyleCnt="0">
        <dgm:presLayoutVars>
          <dgm:dir/>
          <dgm:animOne val="branch"/>
          <dgm:animLvl val="lvl"/>
        </dgm:presLayoutVars>
      </dgm:prSet>
      <dgm:spPr/>
    </dgm:pt>
    <dgm:pt modelId="{A56E655D-C28D-42AD-BA5B-3AB696011AE2}" type="pres">
      <dgm:prSet presAssocID="{C2C8407F-88BD-450C-A302-DC31D07ECFD1}" presName="thickLine" presStyleLbl="alignNode1" presStyleIdx="0" presStyleCnt="5"/>
      <dgm:spPr/>
    </dgm:pt>
    <dgm:pt modelId="{C4347518-5433-43BF-A102-E27179A6D27D}" type="pres">
      <dgm:prSet presAssocID="{C2C8407F-88BD-450C-A302-DC31D07ECFD1}" presName="horz1" presStyleCnt="0"/>
      <dgm:spPr/>
    </dgm:pt>
    <dgm:pt modelId="{3954963E-2912-4E76-A9CB-DBCC66BFA45B}" type="pres">
      <dgm:prSet presAssocID="{C2C8407F-88BD-450C-A302-DC31D07ECFD1}" presName="tx1" presStyleLbl="revTx" presStyleIdx="0" presStyleCnt="5"/>
      <dgm:spPr/>
    </dgm:pt>
    <dgm:pt modelId="{AE6A6CCE-CDE5-4AEB-8C30-70D3B6B9C97A}" type="pres">
      <dgm:prSet presAssocID="{C2C8407F-88BD-450C-A302-DC31D07ECFD1}" presName="vert1" presStyleCnt="0"/>
      <dgm:spPr/>
    </dgm:pt>
    <dgm:pt modelId="{3F4F8C16-C43B-4CE9-9760-EE1E88292D3A}" type="pres">
      <dgm:prSet presAssocID="{81603C44-3634-418E-BADE-88930E696624}" presName="thickLine" presStyleLbl="alignNode1" presStyleIdx="1" presStyleCnt="5"/>
      <dgm:spPr/>
    </dgm:pt>
    <dgm:pt modelId="{61B08543-9B08-43CB-ADB4-9564F6F20EFA}" type="pres">
      <dgm:prSet presAssocID="{81603C44-3634-418E-BADE-88930E696624}" presName="horz1" presStyleCnt="0"/>
      <dgm:spPr/>
    </dgm:pt>
    <dgm:pt modelId="{B6AC395B-6A96-42A2-A1FE-E9683B21FC15}" type="pres">
      <dgm:prSet presAssocID="{81603C44-3634-418E-BADE-88930E696624}" presName="tx1" presStyleLbl="revTx" presStyleIdx="1" presStyleCnt="5"/>
      <dgm:spPr/>
    </dgm:pt>
    <dgm:pt modelId="{DE6D0653-048A-4EF3-8C7C-86FBCD0D0C18}" type="pres">
      <dgm:prSet presAssocID="{81603C44-3634-418E-BADE-88930E696624}" presName="vert1" presStyleCnt="0"/>
      <dgm:spPr/>
    </dgm:pt>
    <dgm:pt modelId="{BD0EB889-36ED-40AE-A286-A72203D6C61D}" type="pres">
      <dgm:prSet presAssocID="{D205BA55-BC40-4356-8F1B-255A801B25D9}" presName="thickLine" presStyleLbl="alignNode1" presStyleIdx="2" presStyleCnt="5"/>
      <dgm:spPr/>
    </dgm:pt>
    <dgm:pt modelId="{047C6B44-8DB7-42A8-AF9A-D5C5D5A6EAE9}" type="pres">
      <dgm:prSet presAssocID="{D205BA55-BC40-4356-8F1B-255A801B25D9}" presName="horz1" presStyleCnt="0"/>
      <dgm:spPr/>
    </dgm:pt>
    <dgm:pt modelId="{67D5CEB0-001E-4D32-A597-324D8D5F6048}" type="pres">
      <dgm:prSet presAssocID="{D205BA55-BC40-4356-8F1B-255A801B25D9}" presName="tx1" presStyleLbl="revTx" presStyleIdx="2" presStyleCnt="5"/>
      <dgm:spPr/>
    </dgm:pt>
    <dgm:pt modelId="{D5A467B8-56A5-497E-8DEC-44229E5A956E}" type="pres">
      <dgm:prSet presAssocID="{D205BA55-BC40-4356-8F1B-255A801B25D9}" presName="vert1" presStyleCnt="0"/>
      <dgm:spPr/>
    </dgm:pt>
    <dgm:pt modelId="{08B3396C-3C0E-4137-AF17-F5EC007A4ABC}" type="pres">
      <dgm:prSet presAssocID="{D4100CBE-C219-4533-9A6B-AA249F3365B9}" presName="thickLine" presStyleLbl="alignNode1" presStyleIdx="3" presStyleCnt="5"/>
      <dgm:spPr/>
    </dgm:pt>
    <dgm:pt modelId="{E47CBAB0-C499-4242-8982-1536C0A42623}" type="pres">
      <dgm:prSet presAssocID="{D4100CBE-C219-4533-9A6B-AA249F3365B9}" presName="horz1" presStyleCnt="0"/>
      <dgm:spPr/>
    </dgm:pt>
    <dgm:pt modelId="{7309ABA9-7ED4-4BCE-B321-11C8EA04AE44}" type="pres">
      <dgm:prSet presAssocID="{D4100CBE-C219-4533-9A6B-AA249F3365B9}" presName="tx1" presStyleLbl="revTx" presStyleIdx="3" presStyleCnt="5"/>
      <dgm:spPr/>
    </dgm:pt>
    <dgm:pt modelId="{E79C0E7A-E67E-4FFF-876A-51E3BF50A7BA}" type="pres">
      <dgm:prSet presAssocID="{D4100CBE-C219-4533-9A6B-AA249F3365B9}" presName="vert1" presStyleCnt="0"/>
      <dgm:spPr/>
    </dgm:pt>
    <dgm:pt modelId="{D14772C9-CB81-4475-B468-3F004D39D900}" type="pres">
      <dgm:prSet presAssocID="{371E9275-E58F-4C94-AAEB-D01D9F6FCBF3}" presName="thickLine" presStyleLbl="alignNode1" presStyleIdx="4" presStyleCnt="5"/>
      <dgm:spPr/>
    </dgm:pt>
    <dgm:pt modelId="{173B53C8-DA0D-4F65-B942-2A522089567E}" type="pres">
      <dgm:prSet presAssocID="{371E9275-E58F-4C94-AAEB-D01D9F6FCBF3}" presName="horz1" presStyleCnt="0"/>
      <dgm:spPr/>
    </dgm:pt>
    <dgm:pt modelId="{09C23177-BA7C-4F3D-A9F6-86C75B5259CB}" type="pres">
      <dgm:prSet presAssocID="{371E9275-E58F-4C94-AAEB-D01D9F6FCBF3}" presName="tx1" presStyleLbl="revTx" presStyleIdx="4" presStyleCnt="5"/>
      <dgm:spPr/>
    </dgm:pt>
    <dgm:pt modelId="{9B0E154D-B2DB-48A4-B88C-6B8BAA96C674}" type="pres">
      <dgm:prSet presAssocID="{371E9275-E58F-4C94-AAEB-D01D9F6FCBF3}" presName="vert1" presStyleCnt="0"/>
      <dgm:spPr/>
    </dgm:pt>
  </dgm:ptLst>
  <dgm:cxnLst>
    <dgm:cxn modelId="{445A9D06-611D-47B8-A94B-D4181BD4D81D}" type="presOf" srcId="{B32F4727-3B29-4B59-9447-5C3ABE4EFC4F}" destId="{797C5489-6973-4D78-9ED8-9DEFE290A972}" srcOrd="0" destOrd="0" presId="urn:microsoft.com/office/officeart/2008/layout/LinedList"/>
    <dgm:cxn modelId="{7A490108-EF57-4654-883C-6CC9A3C0FEBE}" srcId="{B32F4727-3B29-4B59-9447-5C3ABE4EFC4F}" destId="{C2C8407F-88BD-450C-A302-DC31D07ECFD1}" srcOrd="0" destOrd="0" parTransId="{090A2D90-DA43-4C0A-8701-CBC6C16BDF5C}" sibTransId="{908A96B3-EBA2-43F3-A94A-DAE05C2893C4}"/>
    <dgm:cxn modelId="{0DA9F61B-359B-4AAD-A5D2-8C2A333E8894}" srcId="{B32F4727-3B29-4B59-9447-5C3ABE4EFC4F}" destId="{D205BA55-BC40-4356-8F1B-255A801B25D9}" srcOrd="2" destOrd="0" parTransId="{C984CC8D-09CD-4EB8-BA08-659A069B880E}" sibTransId="{AC730229-0C4E-4CA5-AEBC-87FCFD8AF068}"/>
    <dgm:cxn modelId="{0513C420-A84C-4B70-A7FE-51C6E1D55F5A}" type="presOf" srcId="{C2C8407F-88BD-450C-A302-DC31D07ECFD1}" destId="{3954963E-2912-4E76-A9CB-DBCC66BFA45B}" srcOrd="0" destOrd="0" presId="urn:microsoft.com/office/officeart/2008/layout/LinedList"/>
    <dgm:cxn modelId="{4AC14146-6851-412E-8188-5AF3F11A1EB2}" type="presOf" srcId="{D205BA55-BC40-4356-8F1B-255A801B25D9}" destId="{67D5CEB0-001E-4D32-A597-324D8D5F6048}" srcOrd="0" destOrd="0" presId="urn:microsoft.com/office/officeart/2008/layout/LinedList"/>
    <dgm:cxn modelId="{37C1916F-F04A-4199-988D-954FF9B41B3C}" srcId="{B32F4727-3B29-4B59-9447-5C3ABE4EFC4F}" destId="{371E9275-E58F-4C94-AAEB-D01D9F6FCBF3}" srcOrd="4" destOrd="0" parTransId="{8D92BF4C-3006-4535-9C1C-83916D0BF68D}" sibTransId="{71754D5E-9654-4AAB-8776-D40E0A591C20}"/>
    <dgm:cxn modelId="{76DE2F94-6260-4CD9-8A11-A5D7FFB4502D}" type="presOf" srcId="{371E9275-E58F-4C94-AAEB-D01D9F6FCBF3}" destId="{09C23177-BA7C-4F3D-A9F6-86C75B5259CB}" srcOrd="0" destOrd="0" presId="urn:microsoft.com/office/officeart/2008/layout/LinedList"/>
    <dgm:cxn modelId="{3FB2EAB4-F588-4DFC-A7A8-99A54AD9F179}" type="presOf" srcId="{D4100CBE-C219-4533-9A6B-AA249F3365B9}" destId="{7309ABA9-7ED4-4BCE-B321-11C8EA04AE44}" srcOrd="0" destOrd="0" presId="urn:microsoft.com/office/officeart/2008/layout/LinedList"/>
    <dgm:cxn modelId="{B3A38BB6-7F58-4730-8874-A34190A4FA3E}" srcId="{B32F4727-3B29-4B59-9447-5C3ABE4EFC4F}" destId="{D4100CBE-C219-4533-9A6B-AA249F3365B9}" srcOrd="3" destOrd="0" parTransId="{3DAC8787-7767-426D-B7B9-3EB19BA97739}" sibTransId="{A1FEC545-95F1-48FB-A736-5B2BE91E1437}"/>
    <dgm:cxn modelId="{361FE7C3-E4D0-4D5A-BC1B-9858D17921BB}" type="presOf" srcId="{81603C44-3634-418E-BADE-88930E696624}" destId="{B6AC395B-6A96-42A2-A1FE-E9683B21FC15}" srcOrd="0" destOrd="0" presId="urn:microsoft.com/office/officeart/2008/layout/LinedList"/>
    <dgm:cxn modelId="{301F72EF-295C-47B6-9F52-751600092844}" srcId="{B32F4727-3B29-4B59-9447-5C3ABE4EFC4F}" destId="{81603C44-3634-418E-BADE-88930E696624}" srcOrd="1" destOrd="0" parTransId="{EEB62252-BB72-4B52-ABCB-791BD45DC3BD}" sibTransId="{58DB1774-186C-49A1-847E-C063C500901A}"/>
    <dgm:cxn modelId="{BC8CC961-7232-4185-A949-8EDEF930FE26}" type="presParOf" srcId="{797C5489-6973-4D78-9ED8-9DEFE290A972}" destId="{A56E655D-C28D-42AD-BA5B-3AB696011AE2}" srcOrd="0" destOrd="0" presId="urn:microsoft.com/office/officeart/2008/layout/LinedList"/>
    <dgm:cxn modelId="{03284277-0436-44DC-B0B4-6F40C43A77D7}" type="presParOf" srcId="{797C5489-6973-4D78-9ED8-9DEFE290A972}" destId="{C4347518-5433-43BF-A102-E27179A6D27D}" srcOrd="1" destOrd="0" presId="urn:microsoft.com/office/officeart/2008/layout/LinedList"/>
    <dgm:cxn modelId="{3C1EAA41-0006-4915-A11A-0CEC48297936}" type="presParOf" srcId="{C4347518-5433-43BF-A102-E27179A6D27D}" destId="{3954963E-2912-4E76-A9CB-DBCC66BFA45B}" srcOrd="0" destOrd="0" presId="urn:microsoft.com/office/officeart/2008/layout/LinedList"/>
    <dgm:cxn modelId="{A26BF4BA-9515-45D6-9339-5C91B0DE927C}" type="presParOf" srcId="{C4347518-5433-43BF-A102-E27179A6D27D}" destId="{AE6A6CCE-CDE5-4AEB-8C30-70D3B6B9C97A}" srcOrd="1" destOrd="0" presId="urn:microsoft.com/office/officeart/2008/layout/LinedList"/>
    <dgm:cxn modelId="{17375DD6-638B-4266-A61B-5F400500EE2D}" type="presParOf" srcId="{797C5489-6973-4D78-9ED8-9DEFE290A972}" destId="{3F4F8C16-C43B-4CE9-9760-EE1E88292D3A}" srcOrd="2" destOrd="0" presId="urn:microsoft.com/office/officeart/2008/layout/LinedList"/>
    <dgm:cxn modelId="{432E38D7-B9C9-4DCA-8D35-4E93222A99A7}" type="presParOf" srcId="{797C5489-6973-4D78-9ED8-9DEFE290A972}" destId="{61B08543-9B08-43CB-ADB4-9564F6F20EFA}" srcOrd="3" destOrd="0" presId="urn:microsoft.com/office/officeart/2008/layout/LinedList"/>
    <dgm:cxn modelId="{F31153FA-D70D-4BBC-8AE6-EA5E7635543D}" type="presParOf" srcId="{61B08543-9B08-43CB-ADB4-9564F6F20EFA}" destId="{B6AC395B-6A96-42A2-A1FE-E9683B21FC15}" srcOrd="0" destOrd="0" presId="urn:microsoft.com/office/officeart/2008/layout/LinedList"/>
    <dgm:cxn modelId="{C441AA68-21A4-4B6B-994F-D8174A7BD583}" type="presParOf" srcId="{61B08543-9B08-43CB-ADB4-9564F6F20EFA}" destId="{DE6D0653-048A-4EF3-8C7C-86FBCD0D0C18}" srcOrd="1" destOrd="0" presId="urn:microsoft.com/office/officeart/2008/layout/LinedList"/>
    <dgm:cxn modelId="{235398AD-1207-453E-86AC-DCD48CB06A42}" type="presParOf" srcId="{797C5489-6973-4D78-9ED8-9DEFE290A972}" destId="{BD0EB889-36ED-40AE-A286-A72203D6C61D}" srcOrd="4" destOrd="0" presId="urn:microsoft.com/office/officeart/2008/layout/LinedList"/>
    <dgm:cxn modelId="{AF245DFB-89D3-421D-995A-850FCAD4528E}" type="presParOf" srcId="{797C5489-6973-4D78-9ED8-9DEFE290A972}" destId="{047C6B44-8DB7-42A8-AF9A-D5C5D5A6EAE9}" srcOrd="5" destOrd="0" presId="urn:microsoft.com/office/officeart/2008/layout/LinedList"/>
    <dgm:cxn modelId="{203E922A-13EA-45F8-B29C-8FC5C7C3EAEB}" type="presParOf" srcId="{047C6B44-8DB7-42A8-AF9A-D5C5D5A6EAE9}" destId="{67D5CEB0-001E-4D32-A597-324D8D5F6048}" srcOrd="0" destOrd="0" presId="urn:microsoft.com/office/officeart/2008/layout/LinedList"/>
    <dgm:cxn modelId="{625AAEBB-0E1B-40A7-9061-CAFD0BBEF6E1}" type="presParOf" srcId="{047C6B44-8DB7-42A8-AF9A-D5C5D5A6EAE9}" destId="{D5A467B8-56A5-497E-8DEC-44229E5A956E}" srcOrd="1" destOrd="0" presId="urn:microsoft.com/office/officeart/2008/layout/LinedList"/>
    <dgm:cxn modelId="{68848593-9D7A-418F-8252-BAFD12AD7550}" type="presParOf" srcId="{797C5489-6973-4D78-9ED8-9DEFE290A972}" destId="{08B3396C-3C0E-4137-AF17-F5EC007A4ABC}" srcOrd="6" destOrd="0" presId="urn:microsoft.com/office/officeart/2008/layout/LinedList"/>
    <dgm:cxn modelId="{2D0AE067-113D-4151-BBD8-F20AB723200D}" type="presParOf" srcId="{797C5489-6973-4D78-9ED8-9DEFE290A972}" destId="{E47CBAB0-C499-4242-8982-1536C0A42623}" srcOrd="7" destOrd="0" presId="urn:microsoft.com/office/officeart/2008/layout/LinedList"/>
    <dgm:cxn modelId="{55D0383B-014A-4367-8569-9815B1FF6B21}" type="presParOf" srcId="{E47CBAB0-C499-4242-8982-1536C0A42623}" destId="{7309ABA9-7ED4-4BCE-B321-11C8EA04AE44}" srcOrd="0" destOrd="0" presId="urn:microsoft.com/office/officeart/2008/layout/LinedList"/>
    <dgm:cxn modelId="{B94189C4-23BD-4641-8FA5-7B9AA5283CE9}" type="presParOf" srcId="{E47CBAB0-C499-4242-8982-1536C0A42623}" destId="{E79C0E7A-E67E-4FFF-876A-51E3BF50A7BA}" srcOrd="1" destOrd="0" presId="urn:microsoft.com/office/officeart/2008/layout/LinedList"/>
    <dgm:cxn modelId="{32E978B2-B9A9-4AC3-8208-D611D8CB12CF}" type="presParOf" srcId="{797C5489-6973-4D78-9ED8-9DEFE290A972}" destId="{D14772C9-CB81-4475-B468-3F004D39D900}" srcOrd="8" destOrd="0" presId="urn:microsoft.com/office/officeart/2008/layout/LinedList"/>
    <dgm:cxn modelId="{F763C9CA-2975-44B3-BC12-0993C7344E53}" type="presParOf" srcId="{797C5489-6973-4D78-9ED8-9DEFE290A972}" destId="{173B53C8-DA0D-4F65-B942-2A522089567E}" srcOrd="9" destOrd="0" presId="urn:microsoft.com/office/officeart/2008/layout/LinedList"/>
    <dgm:cxn modelId="{2D743EEE-79DD-41B7-A2EA-17DF0657A4B5}" type="presParOf" srcId="{173B53C8-DA0D-4F65-B942-2A522089567E}" destId="{09C23177-BA7C-4F3D-A9F6-86C75B5259CB}" srcOrd="0" destOrd="0" presId="urn:microsoft.com/office/officeart/2008/layout/LinedList"/>
    <dgm:cxn modelId="{DF9D6080-AEA9-4F98-8F67-4CEF0013D712}" type="presParOf" srcId="{173B53C8-DA0D-4F65-B942-2A522089567E}" destId="{9B0E154D-B2DB-48A4-B88C-6B8BAA96C6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742748-E7F9-4056-BB2D-E9DB3A12E9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EFB0E4-0345-4E11-9174-B308C6C5E157}">
      <dgm:prSet/>
      <dgm:spPr/>
      <dgm:t>
        <a:bodyPr/>
        <a:lstStyle/>
        <a:p>
          <a:r>
            <a:rPr lang="hu-HU"/>
            <a:t>Részecske alapú (négyzet)</a:t>
          </a:r>
          <a:endParaRPr lang="en-US"/>
        </a:p>
      </dgm:t>
    </dgm:pt>
    <dgm:pt modelId="{7CF1300F-1854-4F50-83A9-C85E2B767EBB}" type="parTrans" cxnId="{A6990D65-BFC6-4229-A9FD-D6DA24081D57}">
      <dgm:prSet/>
      <dgm:spPr/>
      <dgm:t>
        <a:bodyPr/>
        <a:lstStyle/>
        <a:p>
          <a:endParaRPr lang="en-US"/>
        </a:p>
      </dgm:t>
    </dgm:pt>
    <dgm:pt modelId="{4B5D4AE6-40C6-4361-96AC-7840520DBFEC}" type="sibTrans" cxnId="{A6990D65-BFC6-4229-A9FD-D6DA24081D57}">
      <dgm:prSet/>
      <dgm:spPr/>
      <dgm:t>
        <a:bodyPr/>
        <a:lstStyle/>
        <a:p>
          <a:endParaRPr lang="en-US"/>
        </a:p>
      </dgm:t>
    </dgm:pt>
    <dgm:pt modelId="{2395D3B0-B58B-4673-B77C-8615BB695CF5}">
      <dgm:prSet/>
      <dgm:spPr/>
      <dgm:t>
        <a:bodyPr/>
        <a:lstStyle/>
        <a:p>
          <a:r>
            <a:rPr lang="hu-HU"/>
            <a:t>Osztályok</a:t>
          </a:r>
          <a:endParaRPr lang="en-US"/>
        </a:p>
      </dgm:t>
    </dgm:pt>
    <dgm:pt modelId="{384C6376-5C7D-4359-968D-DCAF51828C5F}" type="parTrans" cxnId="{9FC17343-C893-43FF-A886-81998C1321E5}">
      <dgm:prSet/>
      <dgm:spPr/>
      <dgm:t>
        <a:bodyPr/>
        <a:lstStyle/>
        <a:p>
          <a:endParaRPr lang="en-US"/>
        </a:p>
      </dgm:t>
    </dgm:pt>
    <dgm:pt modelId="{CBF1C324-8E85-4254-B0AC-304BBEED8184}" type="sibTrans" cxnId="{9FC17343-C893-43FF-A886-81998C1321E5}">
      <dgm:prSet/>
      <dgm:spPr/>
      <dgm:t>
        <a:bodyPr/>
        <a:lstStyle/>
        <a:p>
          <a:endParaRPr lang="en-US"/>
        </a:p>
      </dgm:t>
    </dgm:pt>
    <dgm:pt modelId="{35DE15A0-6F39-4042-88E9-190E305DB076}">
      <dgm:prSet/>
      <dgm:spPr/>
      <dgm:t>
        <a:bodyPr/>
        <a:lstStyle/>
        <a:p>
          <a:r>
            <a:rPr lang="hu-HU"/>
            <a:t>Pixel</a:t>
          </a:r>
          <a:endParaRPr lang="en-US"/>
        </a:p>
      </dgm:t>
    </dgm:pt>
    <dgm:pt modelId="{F57183A3-97B6-417D-9C41-E6ACD9C0C652}" type="parTrans" cxnId="{B1FB246F-B11B-43F3-9451-863A4CCC78D5}">
      <dgm:prSet/>
      <dgm:spPr/>
      <dgm:t>
        <a:bodyPr/>
        <a:lstStyle/>
        <a:p>
          <a:endParaRPr lang="en-US"/>
        </a:p>
      </dgm:t>
    </dgm:pt>
    <dgm:pt modelId="{891CDFB2-7B89-4082-AA91-28F8C5B5F3AE}" type="sibTrans" cxnId="{B1FB246F-B11B-43F3-9451-863A4CCC78D5}">
      <dgm:prSet/>
      <dgm:spPr/>
      <dgm:t>
        <a:bodyPr/>
        <a:lstStyle/>
        <a:p>
          <a:endParaRPr lang="en-US"/>
        </a:p>
      </dgm:t>
    </dgm:pt>
    <dgm:pt modelId="{899EEEAF-CF77-4F60-B104-DBB3E9A33813}">
      <dgm:prSet/>
      <dgm:spPr/>
      <dgm:t>
        <a:bodyPr/>
        <a:lstStyle/>
        <a:p>
          <a:r>
            <a:rPr lang="hu-HU"/>
            <a:t>Rács</a:t>
          </a:r>
          <a:endParaRPr lang="en-US"/>
        </a:p>
      </dgm:t>
    </dgm:pt>
    <dgm:pt modelId="{56549CCB-3077-4D33-8AD7-04B38CDE6A41}" type="parTrans" cxnId="{C69C1EC0-E1FB-4093-A04C-1C656856B45F}">
      <dgm:prSet/>
      <dgm:spPr/>
      <dgm:t>
        <a:bodyPr/>
        <a:lstStyle/>
        <a:p>
          <a:endParaRPr lang="en-US"/>
        </a:p>
      </dgm:t>
    </dgm:pt>
    <dgm:pt modelId="{737E6E3A-A81A-4327-B016-4DFAB9A761AB}" type="sibTrans" cxnId="{C69C1EC0-E1FB-4093-A04C-1C656856B45F}">
      <dgm:prSet/>
      <dgm:spPr/>
      <dgm:t>
        <a:bodyPr/>
        <a:lstStyle/>
        <a:p>
          <a:endParaRPr lang="en-US"/>
        </a:p>
      </dgm:t>
    </dgm:pt>
    <dgm:pt modelId="{DDA122ED-99CC-4339-A60D-BD472E9D84BB}">
      <dgm:prSet/>
      <dgm:spPr/>
      <dgm:t>
        <a:bodyPr/>
        <a:lstStyle/>
        <a:p>
          <a:r>
            <a:rPr lang="hu-HU"/>
            <a:t>Szimulátor</a:t>
          </a:r>
          <a:endParaRPr lang="en-US"/>
        </a:p>
      </dgm:t>
    </dgm:pt>
    <dgm:pt modelId="{9A59D61F-E9FB-44CF-9CBC-B393DBBA6E0B}" type="parTrans" cxnId="{FBE0102F-1479-45A6-AE2C-850CFD368D8B}">
      <dgm:prSet/>
      <dgm:spPr/>
      <dgm:t>
        <a:bodyPr/>
        <a:lstStyle/>
        <a:p>
          <a:endParaRPr lang="en-US"/>
        </a:p>
      </dgm:t>
    </dgm:pt>
    <dgm:pt modelId="{8DFFC6AE-64C6-4A89-8DD0-B2474FDADEC4}" type="sibTrans" cxnId="{FBE0102F-1479-45A6-AE2C-850CFD368D8B}">
      <dgm:prSet/>
      <dgm:spPr/>
      <dgm:t>
        <a:bodyPr/>
        <a:lstStyle/>
        <a:p>
          <a:endParaRPr lang="en-US"/>
        </a:p>
      </dgm:t>
    </dgm:pt>
    <dgm:pt modelId="{45F88A65-BBBF-4977-B129-21970A12E035}" type="pres">
      <dgm:prSet presAssocID="{83742748-E7F9-4056-BB2D-E9DB3A12E916}" presName="vert0" presStyleCnt="0">
        <dgm:presLayoutVars>
          <dgm:dir/>
          <dgm:animOne val="branch"/>
          <dgm:animLvl val="lvl"/>
        </dgm:presLayoutVars>
      </dgm:prSet>
      <dgm:spPr/>
    </dgm:pt>
    <dgm:pt modelId="{AD31FE04-A0BE-4C94-BBF7-094E4426F4ED}" type="pres">
      <dgm:prSet presAssocID="{41EFB0E4-0345-4E11-9174-B308C6C5E157}" presName="thickLine" presStyleLbl="alignNode1" presStyleIdx="0" presStyleCnt="5"/>
      <dgm:spPr/>
    </dgm:pt>
    <dgm:pt modelId="{D5B0B611-C62E-4532-A749-0FD6CC5694A8}" type="pres">
      <dgm:prSet presAssocID="{41EFB0E4-0345-4E11-9174-B308C6C5E157}" presName="horz1" presStyleCnt="0"/>
      <dgm:spPr/>
    </dgm:pt>
    <dgm:pt modelId="{4603D178-FE33-492E-AAB2-6315FDB0E4D3}" type="pres">
      <dgm:prSet presAssocID="{41EFB0E4-0345-4E11-9174-B308C6C5E157}" presName="tx1" presStyleLbl="revTx" presStyleIdx="0" presStyleCnt="5"/>
      <dgm:spPr/>
    </dgm:pt>
    <dgm:pt modelId="{476AA467-95C1-44D1-B52C-EBE461119DDD}" type="pres">
      <dgm:prSet presAssocID="{41EFB0E4-0345-4E11-9174-B308C6C5E157}" presName="vert1" presStyleCnt="0"/>
      <dgm:spPr/>
    </dgm:pt>
    <dgm:pt modelId="{3112C7D6-E1B9-4616-A0BD-4FBCE6B5C0A4}" type="pres">
      <dgm:prSet presAssocID="{2395D3B0-B58B-4673-B77C-8615BB695CF5}" presName="thickLine" presStyleLbl="alignNode1" presStyleIdx="1" presStyleCnt="5"/>
      <dgm:spPr/>
    </dgm:pt>
    <dgm:pt modelId="{44BC2BD2-C01D-4553-A0F4-80A7C1F7FD08}" type="pres">
      <dgm:prSet presAssocID="{2395D3B0-B58B-4673-B77C-8615BB695CF5}" presName="horz1" presStyleCnt="0"/>
      <dgm:spPr/>
    </dgm:pt>
    <dgm:pt modelId="{7833F8CE-A981-44F0-BA67-2FBCA4F5C8E8}" type="pres">
      <dgm:prSet presAssocID="{2395D3B0-B58B-4673-B77C-8615BB695CF5}" presName="tx1" presStyleLbl="revTx" presStyleIdx="1" presStyleCnt="5"/>
      <dgm:spPr/>
    </dgm:pt>
    <dgm:pt modelId="{61767BBE-3402-41BE-8365-B271BC7ED641}" type="pres">
      <dgm:prSet presAssocID="{2395D3B0-B58B-4673-B77C-8615BB695CF5}" presName="vert1" presStyleCnt="0"/>
      <dgm:spPr/>
    </dgm:pt>
    <dgm:pt modelId="{4974ABFD-0DCD-49D4-9ACD-3CFEAE0D2FCE}" type="pres">
      <dgm:prSet presAssocID="{35DE15A0-6F39-4042-88E9-190E305DB076}" presName="thickLine" presStyleLbl="alignNode1" presStyleIdx="2" presStyleCnt="5"/>
      <dgm:spPr/>
    </dgm:pt>
    <dgm:pt modelId="{5D956545-34B8-4054-89C7-BDDCAEA0D83E}" type="pres">
      <dgm:prSet presAssocID="{35DE15A0-6F39-4042-88E9-190E305DB076}" presName="horz1" presStyleCnt="0"/>
      <dgm:spPr/>
    </dgm:pt>
    <dgm:pt modelId="{5868B1EF-AB8C-4562-BDAC-83808EBC9345}" type="pres">
      <dgm:prSet presAssocID="{35DE15A0-6F39-4042-88E9-190E305DB076}" presName="tx1" presStyleLbl="revTx" presStyleIdx="2" presStyleCnt="5"/>
      <dgm:spPr/>
    </dgm:pt>
    <dgm:pt modelId="{3BB0B160-A80B-4713-AEDC-1B7A9DA8DC46}" type="pres">
      <dgm:prSet presAssocID="{35DE15A0-6F39-4042-88E9-190E305DB076}" presName="vert1" presStyleCnt="0"/>
      <dgm:spPr/>
    </dgm:pt>
    <dgm:pt modelId="{A39C4671-2393-4442-9E50-76DA4EE38C53}" type="pres">
      <dgm:prSet presAssocID="{899EEEAF-CF77-4F60-B104-DBB3E9A33813}" presName="thickLine" presStyleLbl="alignNode1" presStyleIdx="3" presStyleCnt="5"/>
      <dgm:spPr/>
    </dgm:pt>
    <dgm:pt modelId="{D2DEF610-292E-47FC-9A95-F54A1B21C48A}" type="pres">
      <dgm:prSet presAssocID="{899EEEAF-CF77-4F60-B104-DBB3E9A33813}" presName="horz1" presStyleCnt="0"/>
      <dgm:spPr/>
    </dgm:pt>
    <dgm:pt modelId="{50F5B43D-9141-48F9-AE6A-E553CA7DDCA1}" type="pres">
      <dgm:prSet presAssocID="{899EEEAF-CF77-4F60-B104-DBB3E9A33813}" presName="tx1" presStyleLbl="revTx" presStyleIdx="3" presStyleCnt="5"/>
      <dgm:spPr/>
    </dgm:pt>
    <dgm:pt modelId="{DAFF94EC-3A42-4E61-81F1-D7C3059AC03A}" type="pres">
      <dgm:prSet presAssocID="{899EEEAF-CF77-4F60-B104-DBB3E9A33813}" presName="vert1" presStyleCnt="0"/>
      <dgm:spPr/>
    </dgm:pt>
    <dgm:pt modelId="{53473026-1BDA-47FB-94F4-8370ECE32A98}" type="pres">
      <dgm:prSet presAssocID="{DDA122ED-99CC-4339-A60D-BD472E9D84BB}" presName="thickLine" presStyleLbl="alignNode1" presStyleIdx="4" presStyleCnt="5"/>
      <dgm:spPr/>
    </dgm:pt>
    <dgm:pt modelId="{EAD13A89-00B6-4CC1-91D9-1FEC382B9F06}" type="pres">
      <dgm:prSet presAssocID="{DDA122ED-99CC-4339-A60D-BD472E9D84BB}" presName="horz1" presStyleCnt="0"/>
      <dgm:spPr/>
    </dgm:pt>
    <dgm:pt modelId="{AC0FFFD3-2DAB-4445-B4EF-E126E181430D}" type="pres">
      <dgm:prSet presAssocID="{DDA122ED-99CC-4339-A60D-BD472E9D84BB}" presName="tx1" presStyleLbl="revTx" presStyleIdx="4" presStyleCnt="5"/>
      <dgm:spPr/>
    </dgm:pt>
    <dgm:pt modelId="{02B75F91-40CE-44AF-BC45-E6B59220B105}" type="pres">
      <dgm:prSet presAssocID="{DDA122ED-99CC-4339-A60D-BD472E9D84BB}" presName="vert1" presStyleCnt="0"/>
      <dgm:spPr/>
    </dgm:pt>
  </dgm:ptLst>
  <dgm:cxnLst>
    <dgm:cxn modelId="{F9883505-911B-4E5C-AD84-E30697C5D293}" type="presOf" srcId="{DDA122ED-99CC-4339-A60D-BD472E9D84BB}" destId="{AC0FFFD3-2DAB-4445-B4EF-E126E181430D}" srcOrd="0" destOrd="0" presId="urn:microsoft.com/office/officeart/2008/layout/LinedList"/>
    <dgm:cxn modelId="{83FDE116-AC71-46DC-9A1E-5A444379EFFD}" type="presOf" srcId="{2395D3B0-B58B-4673-B77C-8615BB695CF5}" destId="{7833F8CE-A981-44F0-BA67-2FBCA4F5C8E8}" srcOrd="0" destOrd="0" presId="urn:microsoft.com/office/officeart/2008/layout/LinedList"/>
    <dgm:cxn modelId="{FA83B31B-DA24-43D2-B261-09529ED81A6A}" type="presOf" srcId="{41EFB0E4-0345-4E11-9174-B308C6C5E157}" destId="{4603D178-FE33-492E-AAB2-6315FDB0E4D3}" srcOrd="0" destOrd="0" presId="urn:microsoft.com/office/officeart/2008/layout/LinedList"/>
    <dgm:cxn modelId="{FBE0102F-1479-45A6-AE2C-850CFD368D8B}" srcId="{83742748-E7F9-4056-BB2D-E9DB3A12E916}" destId="{DDA122ED-99CC-4339-A60D-BD472E9D84BB}" srcOrd="4" destOrd="0" parTransId="{9A59D61F-E9FB-44CF-9CBC-B393DBBA6E0B}" sibTransId="{8DFFC6AE-64C6-4A89-8DD0-B2474FDADEC4}"/>
    <dgm:cxn modelId="{9FC17343-C893-43FF-A886-81998C1321E5}" srcId="{83742748-E7F9-4056-BB2D-E9DB3A12E916}" destId="{2395D3B0-B58B-4673-B77C-8615BB695CF5}" srcOrd="1" destOrd="0" parTransId="{384C6376-5C7D-4359-968D-DCAF51828C5F}" sibTransId="{CBF1C324-8E85-4254-B0AC-304BBEED8184}"/>
    <dgm:cxn modelId="{A6990D65-BFC6-4229-A9FD-D6DA24081D57}" srcId="{83742748-E7F9-4056-BB2D-E9DB3A12E916}" destId="{41EFB0E4-0345-4E11-9174-B308C6C5E157}" srcOrd="0" destOrd="0" parTransId="{7CF1300F-1854-4F50-83A9-C85E2B767EBB}" sibTransId="{4B5D4AE6-40C6-4361-96AC-7840520DBFEC}"/>
    <dgm:cxn modelId="{B1FB246F-B11B-43F3-9451-863A4CCC78D5}" srcId="{83742748-E7F9-4056-BB2D-E9DB3A12E916}" destId="{35DE15A0-6F39-4042-88E9-190E305DB076}" srcOrd="2" destOrd="0" parTransId="{F57183A3-97B6-417D-9C41-E6ACD9C0C652}" sibTransId="{891CDFB2-7B89-4082-AA91-28F8C5B5F3AE}"/>
    <dgm:cxn modelId="{6FA8ED8C-E17F-41C2-A9CF-D5D210D4E891}" type="presOf" srcId="{899EEEAF-CF77-4F60-B104-DBB3E9A33813}" destId="{50F5B43D-9141-48F9-AE6A-E553CA7DDCA1}" srcOrd="0" destOrd="0" presId="urn:microsoft.com/office/officeart/2008/layout/LinedList"/>
    <dgm:cxn modelId="{1A4FE68E-3FDC-4DBE-A615-70886837DA8D}" type="presOf" srcId="{83742748-E7F9-4056-BB2D-E9DB3A12E916}" destId="{45F88A65-BBBF-4977-B129-21970A12E035}" srcOrd="0" destOrd="0" presId="urn:microsoft.com/office/officeart/2008/layout/LinedList"/>
    <dgm:cxn modelId="{8381969D-6519-4D00-A4AD-AD3A22536007}" type="presOf" srcId="{35DE15A0-6F39-4042-88E9-190E305DB076}" destId="{5868B1EF-AB8C-4562-BDAC-83808EBC9345}" srcOrd="0" destOrd="0" presId="urn:microsoft.com/office/officeart/2008/layout/LinedList"/>
    <dgm:cxn modelId="{C69C1EC0-E1FB-4093-A04C-1C656856B45F}" srcId="{83742748-E7F9-4056-BB2D-E9DB3A12E916}" destId="{899EEEAF-CF77-4F60-B104-DBB3E9A33813}" srcOrd="3" destOrd="0" parTransId="{56549CCB-3077-4D33-8AD7-04B38CDE6A41}" sibTransId="{737E6E3A-A81A-4327-B016-4DFAB9A761AB}"/>
    <dgm:cxn modelId="{E7E535E8-8B09-49CC-A847-9D9B69485652}" type="presParOf" srcId="{45F88A65-BBBF-4977-B129-21970A12E035}" destId="{AD31FE04-A0BE-4C94-BBF7-094E4426F4ED}" srcOrd="0" destOrd="0" presId="urn:microsoft.com/office/officeart/2008/layout/LinedList"/>
    <dgm:cxn modelId="{B3698A48-85F1-4D6E-9462-B3A82BD4DE6F}" type="presParOf" srcId="{45F88A65-BBBF-4977-B129-21970A12E035}" destId="{D5B0B611-C62E-4532-A749-0FD6CC5694A8}" srcOrd="1" destOrd="0" presId="urn:microsoft.com/office/officeart/2008/layout/LinedList"/>
    <dgm:cxn modelId="{C637424E-C57B-4074-B9E5-C7FB27AC3A03}" type="presParOf" srcId="{D5B0B611-C62E-4532-A749-0FD6CC5694A8}" destId="{4603D178-FE33-492E-AAB2-6315FDB0E4D3}" srcOrd="0" destOrd="0" presId="urn:microsoft.com/office/officeart/2008/layout/LinedList"/>
    <dgm:cxn modelId="{19060C25-2721-453A-AD22-FA012F547C11}" type="presParOf" srcId="{D5B0B611-C62E-4532-A749-0FD6CC5694A8}" destId="{476AA467-95C1-44D1-B52C-EBE461119DDD}" srcOrd="1" destOrd="0" presId="urn:microsoft.com/office/officeart/2008/layout/LinedList"/>
    <dgm:cxn modelId="{75B19E3A-8DFF-45A0-8051-B615E03AD082}" type="presParOf" srcId="{45F88A65-BBBF-4977-B129-21970A12E035}" destId="{3112C7D6-E1B9-4616-A0BD-4FBCE6B5C0A4}" srcOrd="2" destOrd="0" presId="urn:microsoft.com/office/officeart/2008/layout/LinedList"/>
    <dgm:cxn modelId="{E0A34165-BDF9-42C3-B2D1-A1FCB78C1FC3}" type="presParOf" srcId="{45F88A65-BBBF-4977-B129-21970A12E035}" destId="{44BC2BD2-C01D-4553-A0F4-80A7C1F7FD08}" srcOrd="3" destOrd="0" presId="urn:microsoft.com/office/officeart/2008/layout/LinedList"/>
    <dgm:cxn modelId="{24167D56-A0F6-4E84-8CDB-05AA1F5B4E4C}" type="presParOf" srcId="{44BC2BD2-C01D-4553-A0F4-80A7C1F7FD08}" destId="{7833F8CE-A981-44F0-BA67-2FBCA4F5C8E8}" srcOrd="0" destOrd="0" presId="urn:microsoft.com/office/officeart/2008/layout/LinedList"/>
    <dgm:cxn modelId="{DB0BB5F5-C7B3-4C7B-BDFC-A79676B86CF6}" type="presParOf" srcId="{44BC2BD2-C01D-4553-A0F4-80A7C1F7FD08}" destId="{61767BBE-3402-41BE-8365-B271BC7ED641}" srcOrd="1" destOrd="0" presId="urn:microsoft.com/office/officeart/2008/layout/LinedList"/>
    <dgm:cxn modelId="{1904ADCF-F83D-4ED6-BB9A-2343A7F7E924}" type="presParOf" srcId="{45F88A65-BBBF-4977-B129-21970A12E035}" destId="{4974ABFD-0DCD-49D4-9ACD-3CFEAE0D2FCE}" srcOrd="4" destOrd="0" presId="urn:microsoft.com/office/officeart/2008/layout/LinedList"/>
    <dgm:cxn modelId="{8B9B9FE7-7731-4006-8A31-4568D7646B78}" type="presParOf" srcId="{45F88A65-BBBF-4977-B129-21970A12E035}" destId="{5D956545-34B8-4054-89C7-BDDCAEA0D83E}" srcOrd="5" destOrd="0" presId="urn:microsoft.com/office/officeart/2008/layout/LinedList"/>
    <dgm:cxn modelId="{2D1533F2-B038-407A-9FA5-7A8C85D6EEF3}" type="presParOf" srcId="{5D956545-34B8-4054-89C7-BDDCAEA0D83E}" destId="{5868B1EF-AB8C-4562-BDAC-83808EBC9345}" srcOrd="0" destOrd="0" presId="urn:microsoft.com/office/officeart/2008/layout/LinedList"/>
    <dgm:cxn modelId="{AA3AE383-01D7-4A87-AABA-56AAC75CA43C}" type="presParOf" srcId="{5D956545-34B8-4054-89C7-BDDCAEA0D83E}" destId="{3BB0B160-A80B-4713-AEDC-1B7A9DA8DC46}" srcOrd="1" destOrd="0" presId="urn:microsoft.com/office/officeart/2008/layout/LinedList"/>
    <dgm:cxn modelId="{FD6DFEC1-4A48-4C98-8605-1A6C1F62A50F}" type="presParOf" srcId="{45F88A65-BBBF-4977-B129-21970A12E035}" destId="{A39C4671-2393-4442-9E50-76DA4EE38C53}" srcOrd="6" destOrd="0" presId="urn:microsoft.com/office/officeart/2008/layout/LinedList"/>
    <dgm:cxn modelId="{C34A9BD6-095D-4C89-9A4D-B2F15DB7EE28}" type="presParOf" srcId="{45F88A65-BBBF-4977-B129-21970A12E035}" destId="{D2DEF610-292E-47FC-9A95-F54A1B21C48A}" srcOrd="7" destOrd="0" presId="urn:microsoft.com/office/officeart/2008/layout/LinedList"/>
    <dgm:cxn modelId="{11030F2A-5DD6-4FE0-9A77-0E06889FDCE1}" type="presParOf" srcId="{D2DEF610-292E-47FC-9A95-F54A1B21C48A}" destId="{50F5B43D-9141-48F9-AE6A-E553CA7DDCA1}" srcOrd="0" destOrd="0" presId="urn:microsoft.com/office/officeart/2008/layout/LinedList"/>
    <dgm:cxn modelId="{31477046-A48A-4EE1-B0C2-B89B7D6404D2}" type="presParOf" srcId="{D2DEF610-292E-47FC-9A95-F54A1B21C48A}" destId="{DAFF94EC-3A42-4E61-81F1-D7C3059AC03A}" srcOrd="1" destOrd="0" presId="urn:microsoft.com/office/officeart/2008/layout/LinedList"/>
    <dgm:cxn modelId="{693E7EE7-B705-4827-91C2-078F9156262A}" type="presParOf" srcId="{45F88A65-BBBF-4977-B129-21970A12E035}" destId="{53473026-1BDA-47FB-94F4-8370ECE32A98}" srcOrd="8" destOrd="0" presId="urn:microsoft.com/office/officeart/2008/layout/LinedList"/>
    <dgm:cxn modelId="{9855A702-8483-4A5E-9888-B5D27D0C5683}" type="presParOf" srcId="{45F88A65-BBBF-4977-B129-21970A12E035}" destId="{EAD13A89-00B6-4CC1-91D9-1FEC382B9F06}" srcOrd="9" destOrd="0" presId="urn:microsoft.com/office/officeart/2008/layout/LinedList"/>
    <dgm:cxn modelId="{17F0F89C-BEBE-4623-9F9A-FE256A30099E}" type="presParOf" srcId="{EAD13A89-00B6-4CC1-91D9-1FEC382B9F06}" destId="{AC0FFFD3-2DAB-4445-B4EF-E126E181430D}" srcOrd="0" destOrd="0" presId="urn:microsoft.com/office/officeart/2008/layout/LinedList"/>
    <dgm:cxn modelId="{5904A6E6-F55E-4CC0-AE16-992079245124}" type="presParOf" srcId="{EAD13A89-00B6-4CC1-91D9-1FEC382B9F06}" destId="{02B75F91-40CE-44AF-BC45-E6B59220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1D67AD-AF1C-4865-8F25-DD1D92F76EF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7BBF0F-FB10-4DFF-98A0-13F3C0172102}">
      <dgm:prSet/>
      <dgm:spPr/>
      <dgm:t>
        <a:bodyPr/>
        <a:lstStyle/>
        <a:p>
          <a:r>
            <a:rPr lang="hu-HU"/>
            <a:t>Natív és Jquery-vel történő kirajzolás</a:t>
          </a:r>
          <a:endParaRPr lang="en-US"/>
        </a:p>
      </dgm:t>
    </dgm:pt>
    <dgm:pt modelId="{E6DE6B0B-4EF0-46E1-B595-227089209F9D}" type="parTrans" cxnId="{6B773B15-D348-437C-8BF2-9511D86D949E}">
      <dgm:prSet/>
      <dgm:spPr/>
      <dgm:t>
        <a:bodyPr/>
        <a:lstStyle/>
        <a:p>
          <a:endParaRPr lang="en-US"/>
        </a:p>
      </dgm:t>
    </dgm:pt>
    <dgm:pt modelId="{3235AD02-573E-4E60-B20F-1EB6FF2C04F0}" type="sibTrans" cxnId="{6B773B15-D348-437C-8BF2-9511D86D949E}">
      <dgm:prSet/>
      <dgm:spPr/>
      <dgm:t>
        <a:bodyPr/>
        <a:lstStyle/>
        <a:p>
          <a:endParaRPr lang="en-US"/>
        </a:p>
      </dgm:t>
    </dgm:pt>
    <dgm:pt modelId="{690051FB-49D2-49D0-B8EA-E210EFE95009}">
      <dgm:prSet/>
      <dgm:spPr/>
      <dgm:t>
        <a:bodyPr/>
        <a:lstStyle/>
        <a:p>
          <a:r>
            <a:rPr lang="hu-HU"/>
            <a:t>Program használata</a:t>
          </a:r>
          <a:endParaRPr lang="en-US"/>
        </a:p>
      </dgm:t>
    </dgm:pt>
    <dgm:pt modelId="{E24B67C1-3CAE-4CB3-96BB-28E7BB5C154D}" type="parTrans" cxnId="{A292E3E1-28EC-4BE9-9EE7-F25CC831F0A6}">
      <dgm:prSet/>
      <dgm:spPr/>
      <dgm:t>
        <a:bodyPr/>
        <a:lstStyle/>
        <a:p>
          <a:endParaRPr lang="en-US"/>
        </a:p>
      </dgm:t>
    </dgm:pt>
    <dgm:pt modelId="{F795681E-374C-454E-B629-5A82BE48C680}" type="sibTrans" cxnId="{A292E3E1-28EC-4BE9-9EE7-F25CC831F0A6}">
      <dgm:prSet/>
      <dgm:spPr/>
      <dgm:t>
        <a:bodyPr/>
        <a:lstStyle/>
        <a:p>
          <a:endParaRPr lang="en-US"/>
        </a:p>
      </dgm:t>
    </dgm:pt>
    <dgm:pt modelId="{B7176B1F-B350-4B45-A104-241EB03115CB}">
      <dgm:prSet/>
      <dgm:spPr/>
      <dgm:t>
        <a:bodyPr/>
        <a:lstStyle/>
        <a:p>
          <a:r>
            <a:rPr lang="hu-HU"/>
            <a:t>Összehasonlítás</a:t>
          </a:r>
          <a:endParaRPr lang="en-US"/>
        </a:p>
      </dgm:t>
    </dgm:pt>
    <dgm:pt modelId="{557C5CB8-D4B9-4AFE-891B-CC3109A69FD5}" type="parTrans" cxnId="{D252B883-9C89-4753-920A-95D470CB9C38}">
      <dgm:prSet/>
      <dgm:spPr/>
      <dgm:t>
        <a:bodyPr/>
        <a:lstStyle/>
        <a:p>
          <a:endParaRPr lang="en-US"/>
        </a:p>
      </dgm:t>
    </dgm:pt>
    <dgm:pt modelId="{7F607EFF-1FE7-4AFA-8F4C-E63343188F67}" type="sibTrans" cxnId="{D252B883-9C89-4753-920A-95D470CB9C38}">
      <dgm:prSet/>
      <dgm:spPr/>
      <dgm:t>
        <a:bodyPr/>
        <a:lstStyle/>
        <a:p>
          <a:endParaRPr lang="en-US"/>
        </a:p>
      </dgm:t>
    </dgm:pt>
    <dgm:pt modelId="{F3D68336-79C1-4925-B2D3-F0135BFE5DCE}" type="pres">
      <dgm:prSet presAssocID="{831D67AD-AF1C-4865-8F25-DD1D92F76EF4}" presName="outerComposite" presStyleCnt="0">
        <dgm:presLayoutVars>
          <dgm:chMax val="5"/>
          <dgm:dir/>
          <dgm:resizeHandles val="exact"/>
        </dgm:presLayoutVars>
      </dgm:prSet>
      <dgm:spPr/>
    </dgm:pt>
    <dgm:pt modelId="{A9836F55-9C34-4AD7-8451-21916C2D83CA}" type="pres">
      <dgm:prSet presAssocID="{831D67AD-AF1C-4865-8F25-DD1D92F76EF4}" presName="dummyMaxCanvas" presStyleCnt="0">
        <dgm:presLayoutVars/>
      </dgm:prSet>
      <dgm:spPr/>
    </dgm:pt>
    <dgm:pt modelId="{5B3EA7C3-422E-4DE9-BA60-8E7FA1B2467F}" type="pres">
      <dgm:prSet presAssocID="{831D67AD-AF1C-4865-8F25-DD1D92F76EF4}" presName="ThreeNodes_1" presStyleLbl="node1" presStyleIdx="0" presStyleCnt="3">
        <dgm:presLayoutVars>
          <dgm:bulletEnabled val="1"/>
        </dgm:presLayoutVars>
      </dgm:prSet>
      <dgm:spPr/>
    </dgm:pt>
    <dgm:pt modelId="{A9A138BC-20AD-4336-95DE-B4BEEDFAF727}" type="pres">
      <dgm:prSet presAssocID="{831D67AD-AF1C-4865-8F25-DD1D92F76EF4}" presName="ThreeNodes_2" presStyleLbl="node1" presStyleIdx="1" presStyleCnt="3">
        <dgm:presLayoutVars>
          <dgm:bulletEnabled val="1"/>
        </dgm:presLayoutVars>
      </dgm:prSet>
      <dgm:spPr/>
    </dgm:pt>
    <dgm:pt modelId="{9F08FAD9-DC53-49C2-ADD0-655ED7841576}" type="pres">
      <dgm:prSet presAssocID="{831D67AD-AF1C-4865-8F25-DD1D92F76EF4}" presName="ThreeNodes_3" presStyleLbl="node1" presStyleIdx="2" presStyleCnt="3">
        <dgm:presLayoutVars>
          <dgm:bulletEnabled val="1"/>
        </dgm:presLayoutVars>
      </dgm:prSet>
      <dgm:spPr/>
    </dgm:pt>
    <dgm:pt modelId="{D4A35E9C-1C56-4CF4-9803-7F07B52C1C0E}" type="pres">
      <dgm:prSet presAssocID="{831D67AD-AF1C-4865-8F25-DD1D92F76EF4}" presName="ThreeConn_1-2" presStyleLbl="fgAccFollowNode1" presStyleIdx="0" presStyleCnt="2">
        <dgm:presLayoutVars>
          <dgm:bulletEnabled val="1"/>
        </dgm:presLayoutVars>
      </dgm:prSet>
      <dgm:spPr/>
    </dgm:pt>
    <dgm:pt modelId="{A3141027-606C-452B-99F0-F9B3F8CA8970}" type="pres">
      <dgm:prSet presAssocID="{831D67AD-AF1C-4865-8F25-DD1D92F76EF4}" presName="ThreeConn_2-3" presStyleLbl="fgAccFollowNode1" presStyleIdx="1" presStyleCnt="2">
        <dgm:presLayoutVars>
          <dgm:bulletEnabled val="1"/>
        </dgm:presLayoutVars>
      </dgm:prSet>
      <dgm:spPr/>
    </dgm:pt>
    <dgm:pt modelId="{06D16FE8-8768-49CC-B4FB-EE94E197B075}" type="pres">
      <dgm:prSet presAssocID="{831D67AD-AF1C-4865-8F25-DD1D92F76EF4}" presName="ThreeNodes_1_text" presStyleLbl="node1" presStyleIdx="2" presStyleCnt="3">
        <dgm:presLayoutVars>
          <dgm:bulletEnabled val="1"/>
        </dgm:presLayoutVars>
      </dgm:prSet>
      <dgm:spPr/>
    </dgm:pt>
    <dgm:pt modelId="{F10D53B8-B856-4743-9729-958E3B87715B}" type="pres">
      <dgm:prSet presAssocID="{831D67AD-AF1C-4865-8F25-DD1D92F76EF4}" presName="ThreeNodes_2_text" presStyleLbl="node1" presStyleIdx="2" presStyleCnt="3">
        <dgm:presLayoutVars>
          <dgm:bulletEnabled val="1"/>
        </dgm:presLayoutVars>
      </dgm:prSet>
      <dgm:spPr/>
    </dgm:pt>
    <dgm:pt modelId="{1065632E-963D-4A04-AB40-EB45E504699C}" type="pres">
      <dgm:prSet presAssocID="{831D67AD-AF1C-4865-8F25-DD1D92F76E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773B15-D348-437C-8BF2-9511D86D949E}" srcId="{831D67AD-AF1C-4865-8F25-DD1D92F76EF4}" destId="{277BBF0F-FB10-4DFF-98A0-13F3C0172102}" srcOrd="0" destOrd="0" parTransId="{E6DE6B0B-4EF0-46E1-B595-227089209F9D}" sibTransId="{3235AD02-573E-4E60-B20F-1EB6FF2C04F0}"/>
    <dgm:cxn modelId="{3033AC30-9D86-4CBE-8EBD-7639BB405163}" type="presOf" srcId="{277BBF0F-FB10-4DFF-98A0-13F3C0172102}" destId="{06D16FE8-8768-49CC-B4FB-EE94E197B075}" srcOrd="1" destOrd="0" presId="urn:microsoft.com/office/officeart/2005/8/layout/vProcess5"/>
    <dgm:cxn modelId="{72638867-3679-4261-BE84-640620EFFD6F}" type="presOf" srcId="{690051FB-49D2-49D0-B8EA-E210EFE95009}" destId="{F10D53B8-B856-4743-9729-958E3B87715B}" srcOrd="1" destOrd="0" presId="urn:microsoft.com/office/officeart/2005/8/layout/vProcess5"/>
    <dgm:cxn modelId="{59A78C50-50D8-4395-9391-9633CD715504}" type="presOf" srcId="{690051FB-49D2-49D0-B8EA-E210EFE95009}" destId="{A9A138BC-20AD-4336-95DE-B4BEEDFAF727}" srcOrd="0" destOrd="0" presId="urn:microsoft.com/office/officeart/2005/8/layout/vProcess5"/>
    <dgm:cxn modelId="{5053B776-C95B-4C18-9F71-EA4F3588D89B}" type="presOf" srcId="{831D67AD-AF1C-4865-8F25-DD1D92F76EF4}" destId="{F3D68336-79C1-4925-B2D3-F0135BFE5DCE}" srcOrd="0" destOrd="0" presId="urn:microsoft.com/office/officeart/2005/8/layout/vProcess5"/>
    <dgm:cxn modelId="{C5CDC57D-2DE6-4446-AE79-EE1201EE3292}" type="presOf" srcId="{B7176B1F-B350-4B45-A104-241EB03115CB}" destId="{1065632E-963D-4A04-AB40-EB45E504699C}" srcOrd="1" destOrd="0" presId="urn:microsoft.com/office/officeart/2005/8/layout/vProcess5"/>
    <dgm:cxn modelId="{D252B883-9C89-4753-920A-95D470CB9C38}" srcId="{831D67AD-AF1C-4865-8F25-DD1D92F76EF4}" destId="{B7176B1F-B350-4B45-A104-241EB03115CB}" srcOrd="2" destOrd="0" parTransId="{557C5CB8-D4B9-4AFE-891B-CC3109A69FD5}" sibTransId="{7F607EFF-1FE7-4AFA-8F4C-E63343188F67}"/>
    <dgm:cxn modelId="{7762B6B3-A3A3-4EAC-9E2F-4F05D3487843}" type="presOf" srcId="{F795681E-374C-454E-B629-5A82BE48C680}" destId="{A3141027-606C-452B-99F0-F9B3F8CA8970}" srcOrd="0" destOrd="0" presId="urn:microsoft.com/office/officeart/2005/8/layout/vProcess5"/>
    <dgm:cxn modelId="{2E0619C6-B46A-4831-9A56-E4CE3DABB884}" type="presOf" srcId="{277BBF0F-FB10-4DFF-98A0-13F3C0172102}" destId="{5B3EA7C3-422E-4DE9-BA60-8E7FA1B2467F}" srcOrd="0" destOrd="0" presId="urn:microsoft.com/office/officeart/2005/8/layout/vProcess5"/>
    <dgm:cxn modelId="{A292E3E1-28EC-4BE9-9EE7-F25CC831F0A6}" srcId="{831D67AD-AF1C-4865-8F25-DD1D92F76EF4}" destId="{690051FB-49D2-49D0-B8EA-E210EFE95009}" srcOrd="1" destOrd="0" parTransId="{E24B67C1-3CAE-4CB3-96BB-28E7BB5C154D}" sibTransId="{F795681E-374C-454E-B629-5A82BE48C680}"/>
    <dgm:cxn modelId="{FC7761E9-AD95-480B-B1A5-DCB02E148A5E}" type="presOf" srcId="{3235AD02-573E-4E60-B20F-1EB6FF2C04F0}" destId="{D4A35E9C-1C56-4CF4-9803-7F07B52C1C0E}" srcOrd="0" destOrd="0" presId="urn:microsoft.com/office/officeart/2005/8/layout/vProcess5"/>
    <dgm:cxn modelId="{724B7DEB-4EEB-4EDA-A3E6-83D7A4103E5D}" type="presOf" srcId="{B7176B1F-B350-4B45-A104-241EB03115CB}" destId="{9F08FAD9-DC53-49C2-ADD0-655ED7841576}" srcOrd="0" destOrd="0" presId="urn:microsoft.com/office/officeart/2005/8/layout/vProcess5"/>
    <dgm:cxn modelId="{CCBCE93F-820E-4F0C-940F-2E06E4BFD4CC}" type="presParOf" srcId="{F3D68336-79C1-4925-B2D3-F0135BFE5DCE}" destId="{A9836F55-9C34-4AD7-8451-21916C2D83CA}" srcOrd="0" destOrd="0" presId="urn:microsoft.com/office/officeart/2005/8/layout/vProcess5"/>
    <dgm:cxn modelId="{3778087C-F99B-487A-9786-C2DA665C32D9}" type="presParOf" srcId="{F3D68336-79C1-4925-B2D3-F0135BFE5DCE}" destId="{5B3EA7C3-422E-4DE9-BA60-8E7FA1B2467F}" srcOrd="1" destOrd="0" presId="urn:microsoft.com/office/officeart/2005/8/layout/vProcess5"/>
    <dgm:cxn modelId="{103B17DC-9AA9-4DE6-80F6-FE33048A8582}" type="presParOf" srcId="{F3D68336-79C1-4925-B2D3-F0135BFE5DCE}" destId="{A9A138BC-20AD-4336-95DE-B4BEEDFAF727}" srcOrd="2" destOrd="0" presId="urn:microsoft.com/office/officeart/2005/8/layout/vProcess5"/>
    <dgm:cxn modelId="{3A66925E-699A-4135-9DD4-1E021A91B518}" type="presParOf" srcId="{F3D68336-79C1-4925-B2D3-F0135BFE5DCE}" destId="{9F08FAD9-DC53-49C2-ADD0-655ED7841576}" srcOrd="3" destOrd="0" presId="urn:microsoft.com/office/officeart/2005/8/layout/vProcess5"/>
    <dgm:cxn modelId="{0AED108C-3013-45B9-A28B-39965C2DD0A8}" type="presParOf" srcId="{F3D68336-79C1-4925-B2D3-F0135BFE5DCE}" destId="{D4A35E9C-1C56-4CF4-9803-7F07B52C1C0E}" srcOrd="4" destOrd="0" presId="urn:microsoft.com/office/officeart/2005/8/layout/vProcess5"/>
    <dgm:cxn modelId="{27F4B2C2-4DBA-49BE-97E9-997D51868349}" type="presParOf" srcId="{F3D68336-79C1-4925-B2D3-F0135BFE5DCE}" destId="{A3141027-606C-452B-99F0-F9B3F8CA8970}" srcOrd="5" destOrd="0" presId="urn:microsoft.com/office/officeart/2005/8/layout/vProcess5"/>
    <dgm:cxn modelId="{65096036-EA8E-47F5-8E2B-C2C42FAAEFAB}" type="presParOf" srcId="{F3D68336-79C1-4925-B2D3-F0135BFE5DCE}" destId="{06D16FE8-8768-49CC-B4FB-EE94E197B075}" srcOrd="6" destOrd="0" presId="urn:microsoft.com/office/officeart/2005/8/layout/vProcess5"/>
    <dgm:cxn modelId="{E80AB15B-334A-4F0D-B641-49A8290BE7BA}" type="presParOf" srcId="{F3D68336-79C1-4925-B2D3-F0135BFE5DCE}" destId="{F10D53B8-B856-4743-9729-958E3B87715B}" srcOrd="7" destOrd="0" presId="urn:microsoft.com/office/officeart/2005/8/layout/vProcess5"/>
    <dgm:cxn modelId="{B3381C9C-6EBF-4280-965F-18659F890E5D}" type="presParOf" srcId="{F3D68336-79C1-4925-B2D3-F0135BFE5DCE}" destId="{1065632E-963D-4A04-AB40-EB45E504699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8C374-8020-4AFA-8AC9-20579C74593E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F97A7A2B-3700-493F-A5AD-3D8A7182C0F7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Böngésző programok</a:t>
          </a:r>
          <a:endParaRPr lang="en-US" sz="2800" kern="1200"/>
        </a:p>
      </dsp:txBody>
      <dsp:txXfrm>
        <a:off x="8061" y="5979"/>
        <a:ext cx="3034531" cy="1820718"/>
      </dsp:txXfrm>
    </dsp:sp>
    <dsp:sp modelId="{D7EA11FA-1114-4F0B-89C7-63ADD81B504E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11924256-B3C4-4201-B693-B2B9A56B53DF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Néhány ismertebb böngésző</a:t>
          </a:r>
          <a:endParaRPr lang="en-US" sz="2800" kern="1200"/>
        </a:p>
      </dsp:txBody>
      <dsp:txXfrm>
        <a:off x="3740534" y="5979"/>
        <a:ext cx="3034531" cy="1820718"/>
      </dsp:txXfrm>
    </dsp:sp>
    <dsp:sp modelId="{D540C83B-7EA4-4EBE-BA2B-BDC0EEEF9BF8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E9ADBFC2-32D6-4908-AF2A-8688B4356E55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Grafikus elemek</a:t>
          </a:r>
          <a:endParaRPr lang="en-US" sz="2800" kern="1200"/>
        </a:p>
      </dsp:txBody>
      <dsp:txXfrm>
        <a:off x="7473007" y="5979"/>
        <a:ext cx="3034531" cy="1820718"/>
      </dsp:txXfrm>
    </dsp:sp>
    <dsp:sp modelId="{806E611A-F8E1-4C80-B49C-95A0FA8C98C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5A553A73-299C-411B-A260-1A8336338B5E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Bárhonnan elérhető (internettel)</a:t>
          </a:r>
          <a:endParaRPr lang="en-US" sz="2800" kern="1200"/>
        </a:p>
      </dsp:txBody>
      <dsp:txXfrm>
        <a:off x="8061" y="2524640"/>
        <a:ext cx="3034531" cy="1820718"/>
      </dsp:txXfrm>
    </dsp:sp>
    <dsp:sp modelId="{4BF57603-F179-4FC8-BB5D-89E25C6FE0DB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FB6E15FE-F039-4B98-A21B-427AFECC13D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Közösségi oldalak (valós idejű információ elérés)</a:t>
          </a:r>
          <a:endParaRPr lang="en-US" sz="2800" kern="1200"/>
        </a:p>
      </dsp:txBody>
      <dsp:txXfrm>
        <a:off x="3740534" y="2524640"/>
        <a:ext cx="3034531" cy="1820718"/>
      </dsp:txXfrm>
    </dsp:sp>
    <dsp:sp modelId="{E3CEE909-924C-4A96-9BE5-D6131D870A46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2 fajta modell a vízmegjelenítéshez</a:t>
          </a:r>
          <a:endParaRPr lang="en-US" sz="2800" kern="1200"/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68B2-DD7C-44E6-81B9-64B11BDCBB31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Elterjedt szimulációs módszerek</a:t>
          </a:r>
          <a:endParaRPr lang="en-US" sz="3300" kern="1200"/>
        </a:p>
      </dsp:txBody>
      <dsp:txXfrm>
        <a:off x="38638" y="45464"/>
        <a:ext cx="10438324" cy="714229"/>
      </dsp:txXfrm>
    </dsp:sp>
    <dsp:sp modelId="{7C85DEFE-943F-415C-AB77-5F0C7815A392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Szimuláció alapja</a:t>
          </a:r>
          <a:endParaRPr lang="en-US" sz="3300" kern="1200"/>
        </a:p>
      </dsp:txBody>
      <dsp:txXfrm>
        <a:off x="38638" y="932009"/>
        <a:ext cx="10438324" cy="714229"/>
      </dsp:txXfrm>
    </dsp:sp>
    <dsp:sp modelId="{05044AB5-0CE2-405C-9870-45538E8C92D1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SD System Dynamics (rendszerdinamikai SD)</a:t>
          </a:r>
          <a:endParaRPr lang="en-US" sz="3300" kern="1200"/>
        </a:p>
      </dsp:txBody>
      <dsp:txXfrm>
        <a:off x="38638" y="1818554"/>
        <a:ext cx="10438324" cy="714229"/>
      </dsp:txXfrm>
    </dsp:sp>
    <dsp:sp modelId="{958EE516-3DD9-4D37-BD04-42D1A8A40E0E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DES Discrete Event Simulation (esemény vezérelt DES)</a:t>
          </a:r>
          <a:endParaRPr lang="en-US" sz="3300" kern="1200"/>
        </a:p>
      </dsp:txBody>
      <dsp:txXfrm>
        <a:off x="38638" y="2705099"/>
        <a:ext cx="10438324" cy="714229"/>
      </dsp:txXfrm>
    </dsp:sp>
    <dsp:sp modelId="{DD654A91-D43D-4915-9358-EE436B2F7AA9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ABS (ágens alap)</a:t>
          </a:r>
          <a:endParaRPr lang="en-US" sz="3300" kern="1200"/>
        </a:p>
      </dsp:txBody>
      <dsp:txXfrm>
        <a:off x="38638" y="3591644"/>
        <a:ext cx="1043832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2A5F4-43FA-4003-8074-CD1FB8E2B420}">
      <dsp:nvSpPr>
        <dsp:cNvPr id="0" name=""/>
        <dsp:cNvSpPr/>
      </dsp:nvSpPr>
      <dsp:spPr>
        <a:xfrm>
          <a:off x="0" y="74718"/>
          <a:ext cx="1051560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Végeselem módszerek</a:t>
          </a:r>
          <a:endParaRPr lang="en-US" sz="2400" kern="1200"/>
        </a:p>
      </dsp:txBody>
      <dsp:txXfrm>
        <a:off x="28100" y="102818"/>
        <a:ext cx="10459400" cy="519439"/>
      </dsp:txXfrm>
    </dsp:sp>
    <dsp:sp modelId="{382A03EA-3BE0-4D42-883F-37579FF6CC8A}">
      <dsp:nvSpPr>
        <dsp:cNvPr id="0" name=""/>
        <dsp:cNvSpPr/>
      </dsp:nvSpPr>
      <dsp:spPr>
        <a:xfrm>
          <a:off x="0" y="719478"/>
          <a:ext cx="10515600" cy="575639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Hálózás</a:t>
          </a:r>
          <a:endParaRPr lang="en-US" sz="2400" kern="1200"/>
        </a:p>
      </dsp:txBody>
      <dsp:txXfrm>
        <a:off x="28100" y="747578"/>
        <a:ext cx="10459400" cy="519439"/>
      </dsp:txXfrm>
    </dsp:sp>
    <dsp:sp modelId="{CC9366C8-B73A-4A5C-8877-6FE067E2A415}">
      <dsp:nvSpPr>
        <dsp:cNvPr id="0" name=""/>
        <dsp:cNvSpPr/>
      </dsp:nvSpPr>
      <dsp:spPr>
        <a:xfrm>
          <a:off x="0" y="1364238"/>
          <a:ext cx="10515600" cy="575639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Mérnökök használják</a:t>
          </a:r>
          <a:endParaRPr lang="en-US" sz="2400" kern="1200"/>
        </a:p>
      </dsp:txBody>
      <dsp:txXfrm>
        <a:off x="28100" y="1392338"/>
        <a:ext cx="10459400" cy="519439"/>
      </dsp:txXfrm>
    </dsp:sp>
    <dsp:sp modelId="{F01C565F-84B7-4041-AE8B-FF9ED939AB38}">
      <dsp:nvSpPr>
        <dsp:cNvPr id="0" name=""/>
        <dsp:cNvSpPr/>
      </dsp:nvSpPr>
      <dsp:spPr>
        <a:xfrm>
          <a:off x="0" y="2008998"/>
          <a:ext cx="10515600" cy="575639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Nem lineáris feladatok</a:t>
          </a:r>
          <a:endParaRPr lang="en-US" sz="2400" kern="1200"/>
        </a:p>
      </dsp:txBody>
      <dsp:txXfrm>
        <a:off x="28100" y="2037098"/>
        <a:ext cx="10459400" cy="519439"/>
      </dsp:txXfrm>
    </dsp:sp>
    <dsp:sp modelId="{CBB97BDF-D560-4AD0-8938-2CC07F024402}">
      <dsp:nvSpPr>
        <dsp:cNvPr id="0" name=""/>
        <dsp:cNvSpPr/>
      </dsp:nvSpPr>
      <dsp:spPr>
        <a:xfrm>
          <a:off x="0" y="2653757"/>
          <a:ext cx="10515600" cy="575639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Mágneses és elektrosztatikus problémák</a:t>
          </a:r>
          <a:endParaRPr lang="en-US" sz="2400" kern="1200"/>
        </a:p>
      </dsp:txBody>
      <dsp:txXfrm>
        <a:off x="28100" y="2681857"/>
        <a:ext cx="10459400" cy="519439"/>
      </dsp:txXfrm>
    </dsp:sp>
    <dsp:sp modelId="{9EF2C106-331A-4EC3-84B9-86E8312E8875}">
      <dsp:nvSpPr>
        <dsp:cNvPr id="0" name=""/>
        <dsp:cNvSpPr/>
      </dsp:nvSpPr>
      <dsp:spPr>
        <a:xfrm>
          <a:off x="0" y="3298517"/>
          <a:ext cx="10515600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Kézi számításokra nem alkalmas</a:t>
          </a:r>
          <a:endParaRPr lang="en-US" sz="2400" kern="1200"/>
        </a:p>
      </dsp:txBody>
      <dsp:txXfrm>
        <a:off x="28100" y="3326617"/>
        <a:ext cx="10459400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A1067-5097-4A06-BE4F-05C9203A8EB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Részecske alap megközelítés</a:t>
          </a:r>
          <a:endParaRPr lang="en-US" sz="4100" kern="1200"/>
        </a:p>
      </dsp:txBody>
      <dsp:txXfrm>
        <a:off x="48005" y="79784"/>
        <a:ext cx="10419590" cy="887374"/>
      </dsp:txXfrm>
    </dsp:sp>
    <dsp:sp modelId="{F0BA7BAF-CF86-4876-A092-E2E0D06E158B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Részecskéként való ábrázolás</a:t>
          </a:r>
          <a:endParaRPr lang="en-US" sz="4100" kern="1200"/>
        </a:p>
      </dsp:txBody>
      <dsp:txXfrm>
        <a:off x="48005" y="1181249"/>
        <a:ext cx="10419590" cy="887374"/>
      </dsp:txXfrm>
    </dsp:sp>
    <dsp:sp modelId="{47BDF1AD-069B-4B75-B17D-A3806C2D59B0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Részecskék tulajdonságai</a:t>
          </a:r>
          <a:endParaRPr lang="en-US" sz="4100" kern="1200"/>
        </a:p>
      </dsp:txBody>
      <dsp:txXfrm>
        <a:off x="48005" y="2282714"/>
        <a:ext cx="10419590" cy="887374"/>
      </dsp:txXfrm>
    </dsp:sp>
    <dsp:sp modelId="{63C107DC-EDB0-461A-8CDA-E6BC21F77D33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3 osztály</a:t>
          </a:r>
          <a:endParaRPr lang="en-US" sz="4100" kern="1200"/>
        </a:p>
      </dsp:txBody>
      <dsp:txXfrm>
        <a:off x="48005" y="3384179"/>
        <a:ext cx="10419590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F72C1-9A4A-442B-828E-A1169F70B2AD}">
      <dsp:nvSpPr>
        <dsp:cNvPr id="0" name=""/>
        <dsp:cNvSpPr/>
      </dsp:nvSpPr>
      <dsp:spPr>
        <a:xfrm>
          <a:off x="0" y="449784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2E71A-B359-4FE7-8BB6-29687248C9FD}">
      <dsp:nvSpPr>
        <dsp:cNvPr id="0" name=""/>
        <dsp:cNvSpPr/>
      </dsp:nvSpPr>
      <dsp:spPr>
        <a:xfrm>
          <a:off x="313182" y="95544"/>
          <a:ext cx="4384548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Programozási nyelv </a:t>
          </a:r>
          <a:endParaRPr lang="en-US" sz="2400" kern="1200"/>
        </a:p>
      </dsp:txBody>
      <dsp:txXfrm>
        <a:off x="347767" y="130129"/>
        <a:ext cx="4315378" cy="639310"/>
      </dsp:txXfrm>
    </dsp:sp>
    <dsp:sp modelId="{D33D2357-8E13-4BE4-8A68-B721B2C85E59}">
      <dsp:nvSpPr>
        <dsp:cNvPr id="0" name=""/>
        <dsp:cNvSpPr/>
      </dsp:nvSpPr>
      <dsp:spPr>
        <a:xfrm>
          <a:off x="0" y="1538424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2C361-9920-4AF4-8EAF-78DE89229630}">
      <dsp:nvSpPr>
        <dsp:cNvPr id="0" name=""/>
        <dsp:cNvSpPr/>
      </dsp:nvSpPr>
      <dsp:spPr>
        <a:xfrm>
          <a:off x="313182" y="1184184"/>
          <a:ext cx="4384548" cy="7084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Mozgatás</a:t>
          </a:r>
          <a:endParaRPr lang="en-US" sz="2400" kern="1200"/>
        </a:p>
      </dsp:txBody>
      <dsp:txXfrm>
        <a:off x="347767" y="1218769"/>
        <a:ext cx="4315378" cy="639310"/>
      </dsp:txXfrm>
    </dsp:sp>
    <dsp:sp modelId="{24B7D01E-7679-4429-928A-14ABAA47B4C3}">
      <dsp:nvSpPr>
        <dsp:cNvPr id="0" name=""/>
        <dsp:cNvSpPr/>
      </dsp:nvSpPr>
      <dsp:spPr>
        <a:xfrm>
          <a:off x="0" y="2627064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CE243-DB94-4A85-8F9D-2C0500B66409}">
      <dsp:nvSpPr>
        <dsp:cNvPr id="0" name=""/>
        <dsp:cNvSpPr/>
      </dsp:nvSpPr>
      <dsp:spPr>
        <a:xfrm>
          <a:off x="313182" y="2272824"/>
          <a:ext cx="4384548" cy="7084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Ütközések</a:t>
          </a:r>
          <a:endParaRPr lang="en-US" sz="2400" kern="1200"/>
        </a:p>
      </dsp:txBody>
      <dsp:txXfrm>
        <a:off x="347767" y="2307409"/>
        <a:ext cx="4315378" cy="639310"/>
      </dsp:txXfrm>
    </dsp:sp>
    <dsp:sp modelId="{067DB3BB-BF6A-49DC-BB8B-04C44893ADE4}">
      <dsp:nvSpPr>
        <dsp:cNvPr id="0" name=""/>
        <dsp:cNvSpPr/>
      </dsp:nvSpPr>
      <dsp:spPr>
        <a:xfrm>
          <a:off x="0" y="3715703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AC039-B3F9-433D-ABC3-A734A274256D}">
      <dsp:nvSpPr>
        <dsp:cNvPr id="0" name=""/>
        <dsp:cNvSpPr/>
      </dsp:nvSpPr>
      <dsp:spPr>
        <a:xfrm>
          <a:off x="313182" y="3361464"/>
          <a:ext cx="4384548" cy="7084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Akadályok</a:t>
          </a:r>
          <a:endParaRPr lang="en-US" sz="2400" kern="1200"/>
        </a:p>
      </dsp:txBody>
      <dsp:txXfrm>
        <a:off x="347767" y="3396049"/>
        <a:ext cx="4315378" cy="639310"/>
      </dsp:txXfrm>
    </dsp:sp>
    <dsp:sp modelId="{9BAD57BC-9B75-46C2-AE2B-96A78574CFB5}">
      <dsp:nvSpPr>
        <dsp:cNvPr id="0" name=""/>
        <dsp:cNvSpPr/>
      </dsp:nvSpPr>
      <dsp:spPr>
        <a:xfrm>
          <a:off x="0" y="4804343"/>
          <a:ext cx="62636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C7F92-0F16-401A-A14E-99316E534B6A}">
      <dsp:nvSpPr>
        <dsp:cNvPr id="0" name=""/>
        <dsp:cNvSpPr/>
      </dsp:nvSpPr>
      <dsp:spPr>
        <a:xfrm>
          <a:off x="313182" y="4450103"/>
          <a:ext cx="4384548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UML</a:t>
          </a:r>
          <a:endParaRPr lang="en-US" sz="2400" kern="1200"/>
        </a:p>
      </dsp:txBody>
      <dsp:txXfrm>
        <a:off x="347767" y="4484688"/>
        <a:ext cx="4315378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E655D-C28D-42AD-BA5B-3AB696011AE2}">
      <dsp:nvSpPr>
        <dsp:cNvPr id="0" name=""/>
        <dsp:cNvSpPr/>
      </dsp:nvSpPr>
      <dsp:spPr>
        <a:xfrm>
          <a:off x="0" y="536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4963E-2912-4E76-A9CB-DBCC66BFA45B}">
      <dsp:nvSpPr>
        <dsp:cNvPr id="0" name=""/>
        <dsp:cNvSpPr/>
      </dsp:nvSpPr>
      <dsp:spPr>
        <a:xfrm>
          <a:off x="0" y="536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Részecske alapú (kör)</a:t>
          </a:r>
          <a:endParaRPr lang="en-US" sz="4000" kern="1200"/>
        </a:p>
      </dsp:txBody>
      <dsp:txXfrm>
        <a:off x="0" y="536"/>
        <a:ext cx="10905066" cy="878581"/>
      </dsp:txXfrm>
    </dsp:sp>
    <dsp:sp modelId="{3F4F8C16-C43B-4CE9-9760-EE1E88292D3A}">
      <dsp:nvSpPr>
        <dsp:cNvPr id="0" name=""/>
        <dsp:cNvSpPr/>
      </dsp:nvSpPr>
      <dsp:spPr>
        <a:xfrm>
          <a:off x="0" y="879118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C395B-6A96-42A2-A1FE-E9683B21FC15}">
      <dsp:nvSpPr>
        <dsp:cNvPr id="0" name=""/>
        <dsp:cNvSpPr/>
      </dsp:nvSpPr>
      <dsp:spPr>
        <a:xfrm>
          <a:off x="0" y="879118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Osztályok</a:t>
          </a:r>
          <a:endParaRPr lang="en-US" sz="4000" kern="1200"/>
        </a:p>
      </dsp:txBody>
      <dsp:txXfrm>
        <a:off x="0" y="879118"/>
        <a:ext cx="10905066" cy="878581"/>
      </dsp:txXfrm>
    </dsp:sp>
    <dsp:sp modelId="{BD0EB889-36ED-40AE-A286-A72203D6C61D}">
      <dsp:nvSpPr>
        <dsp:cNvPr id="0" name=""/>
        <dsp:cNvSpPr/>
      </dsp:nvSpPr>
      <dsp:spPr>
        <a:xfrm>
          <a:off x="0" y="1757700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5CEB0-001E-4D32-A597-324D8D5F6048}">
      <dsp:nvSpPr>
        <dsp:cNvPr id="0" name=""/>
        <dsp:cNvSpPr/>
      </dsp:nvSpPr>
      <dsp:spPr>
        <a:xfrm>
          <a:off x="0" y="1757700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Pont</a:t>
          </a:r>
          <a:endParaRPr lang="en-US" sz="4000" kern="1200"/>
        </a:p>
      </dsp:txBody>
      <dsp:txXfrm>
        <a:off x="0" y="1757700"/>
        <a:ext cx="10905066" cy="878581"/>
      </dsp:txXfrm>
    </dsp:sp>
    <dsp:sp modelId="{08B3396C-3C0E-4137-AF17-F5EC007A4ABC}">
      <dsp:nvSpPr>
        <dsp:cNvPr id="0" name=""/>
        <dsp:cNvSpPr/>
      </dsp:nvSpPr>
      <dsp:spPr>
        <a:xfrm>
          <a:off x="0" y="2636281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9ABA9-7ED4-4BCE-B321-11C8EA04AE44}">
      <dsp:nvSpPr>
        <dsp:cNvPr id="0" name=""/>
        <dsp:cNvSpPr/>
      </dsp:nvSpPr>
      <dsp:spPr>
        <a:xfrm>
          <a:off x="0" y="2636281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Részecske</a:t>
          </a:r>
          <a:endParaRPr lang="en-US" sz="4000" kern="1200"/>
        </a:p>
      </dsp:txBody>
      <dsp:txXfrm>
        <a:off x="0" y="2636281"/>
        <a:ext cx="10905066" cy="878581"/>
      </dsp:txXfrm>
    </dsp:sp>
    <dsp:sp modelId="{D14772C9-CB81-4475-B468-3F004D39D900}">
      <dsp:nvSpPr>
        <dsp:cNvPr id="0" name=""/>
        <dsp:cNvSpPr/>
      </dsp:nvSpPr>
      <dsp:spPr>
        <a:xfrm>
          <a:off x="0" y="3514863"/>
          <a:ext cx="10905066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C23177-BA7C-4F3D-A9F6-86C75B5259CB}">
      <dsp:nvSpPr>
        <dsp:cNvPr id="0" name=""/>
        <dsp:cNvSpPr/>
      </dsp:nvSpPr>
      <dsp:spPr>
        <a:xfrm>
          <a:off x="0" y="3514863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Szimulátor</a:t>
          </a:r>
          <a:endParaRPr lang="en-US" sz="4000" kern="1200"/>
        </a:p>
      </dsp:txBody>
      <dsp:txXfrm>
        <a:off x="0" y="3514863"/>
        <a:ext cx="10905066" cy="8785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1FE04-A0BE-4C94-BBF7-094E4426F4ED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3D178-FE33-492E-AAB2-6315FDB0E4D3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Részecske alapú (négyzet)</a:t>
          </a:r>
          <a:endParaRPr lang="en-US" sz="4000" kern="1200"/>
        </a:p>
      </dsp:txBody>
      <dsp:txXfrm>
        <a:off x="0" y="531"/>
        <a:ext cx="10515600" cy="870055"/>
      </dsp:txXfrm>
    </dsp:sp>
    <dsp:sp modelId="{3112C7D6-E1B9-4616-A0BD-4FBCE6B5C0A4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3F8CE-A981-44F0-BA67-2FBCA4F5C8E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Osztályok</a:t>
          </a:r>
          <a:endParaRPr lang="en-US" sz="4000" kern="1200"/>
        </a:p>
      </dsp:txBody>
      <dsp:txXfrm>
        <a:off x="0" y="870586"/>
        <a:ext cx="10515600" cy="870055"/>
      </dsp:txXfrm>
    </dsp:sp>
    <dsp:sp modelId="{4974ABFD-0DCD-49D4-9ACD-3CFEAE0D2FCE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8B1EF-AB8C-4562-BDAC-83808EBC9345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Pixel</a:t>
          </a:r>
          <a:endParaRPr lang="en-US" sz="4000" kern="1200"/>
        </a:p>
      </dsp:txBody>
      <dsp:txXfrm>
        <a:off x="0" y="1740641"/>
        <a:ext cx="10515600" cy="870055"/>
      </dsp:txXfrm>
    </dsp:sp>
    <dsp:sp modelId="{A39C4671-2393-4442-9E50-76DA4EE38C53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5B43D-9141-48F9-AE6A-E553CA7DDCA1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Rács</a:t>
          </a:r>
          <a:endParaRPr lang="en-US" sz="4000" kern="1200"/>
        </a:p>
      </dsp:txBody>
      <dsp:txXfrm>
        <a:off x="0" y="2610696"/>
        <a:ext cx="10515600" cy="870055"/>
      </dsp:txXfrm>
    </dsp:sp>
    <dsp:sp modelId="{53473026-1BDA-47FB-94F4-8370ECE32A9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FFFD3-2DAB-4445-B4EF-E126E181430D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/>
            <a:t>Szimulátor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A7C3-422E-4DE9-BA60-8E7FA1B2467F}">
      <dsp:nvSpPr>
        <dsp:cNvPr id="0" name=""/>
        <dsp:cNvSpPr/>
      </dsp:nvSpPr>
      <dsp:spPr>
        <a:xfrm>
          <a:off x="0" y="0"/>
          <a:ext cx="5598515" cy="1135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Natív és Jquery-vel történő kirajzolás</a:t>
          </a:r>
          <a:endParaRPr lang="en-US" sz="3000" kern="1200"/>
        </a:p>
      </dsp:txBody>
      <dsp:txXfrm>
        <a:off x="33261" y="33261"/>
        <a:ext cx="4373087" cy="1069103"/>
      </dsp:txXfrm>
    </dsp:sp>
    <dsp:sp modelId="{A9A138BC-20AD-4336-95DE-B4BEEDFAF727}">
      <dsp:nvSpPr>
        <dsp:cNvPr id="0" name=""/>
        <dsp:cNvSpPr/>
      </dsp:nvSpPr>
      <dsp:spPr>
        <a:xfrm>
          <a:off x="493986" y="1324896"/>
          <a:ext cx="5598515" cy="1135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Program használata</a:t>
          </a:r>
          <a:endParaRPr lang="en-US" sz="3000" kern="1200"/>
        </a:p>
      </dsp:txBody>
      <dsp:txXfrm>
        <a:off x="527247" y="1358157"/>
        <a:ext cx="4299850" cy="1069103"/>
      </dsp:txXfrm>
    </dsp:sp>
    <dsp:sp modelId="{9F08FAD9-DC53-49C2-ADD0-655ED7841576}">
      <dsp:nvSpPr>
        <dsp:cNvPr id="0" name=""/>
        <dsp:cNvSpPr/>
      </dsp:nvSpPr>
      <dsp:spPr>
        <a:xfrm>
          <a:off x="987973" y="2649793"/>
          <a:ext cx="5598515" cy="1135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Összehasonlítás</a:t>
          </a:r>
          <a:endParaRPr lang="en-US" sz="3000" kern="1200"/>
        </a:p>
      </dsp:txBody>
      <dsp:txXfrm>
        <a:off x="1021234" y="2683054"/>
        <a:ext cx="4299850" cy="1069103"/>
      </dsp:txXfrm>
    </dsp:sp>
    <dsp:sp modelId="{D4A35E9C-1C56-4CF4-9803-7F07B52C1C0E}">
      <dsp:nvSpPr>
        <dsp:cNvPr id="0" name=""/>
        <dsp:cNvSpPr/>
      </dsp:nvSpPr>
      <dsp:spPr>
        <a:xfrm>
          <a:off x="4860358" y="861182"/>
          <a:ext cx="738156" cy="738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26443" y="861182"/>
        <a:ext cx="405986" cy="555462"/>
      </dsp:txXfrm>
    </dsp:sp>
    <dsp:sp modelId="{A3141027-606C-452B-99F0-F9B3F8CA8970}">
      <dsp:nvSpPr>
        <dsp:cNvPr id="0" name=""/>
        <dsp:cNvSpPr/>
      </dsp:nvSpPr>
      <dsp:spPr>
        <a:xfrm>
          <a:off x="5354345" y="2178508"/>
          <a:ext cx="738156" cy="738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520430" y="2178508"/>
        <a:ext cx="405986" cy="555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D51F3C-3EA8-42C9-8870-B654564F5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F49CE4-C9AF-43F3-98B1-D4D8DF83D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E26A87-6286-4E42-8948-F82189A0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A9E8DD-65AE-4BB8-829D-CA9B9BB9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F845E0-CA69-48AB-AC83-15DAC3B2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52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3AA6E4-771E-491B-B089-803D088D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8F1092-98BF-4800-8F17-C3CA1E3F4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28A72B-9F64-4FAB-9AB3-0E0A757A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00A21C-2944-4992-B076-B76BFA15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344D44-C49F-4AA9-AA6A-44AD295A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572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1E3F9D-44E3-4E65-9002-CEA0CAA9E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6042D0F-CF5F-4B42-9090-8A2A85EA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55D790-DC32-436F-89E5-9CF45779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30093E-EB9F-41B6-9D24-9C657FFE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B6383-F0F4-4003-8315-30F52AD7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4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BC94AE-25CE-4A12-8480-FE2E3B3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550F8-4746-4C95-8B15-D04CC2D0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0179AF-66C9-4223-A313-B99FF4FC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AD33AA-6657-423E-B4BA-8182A0F5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AB547A-AD46-4A5D-9DFE-EFA585ED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5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B10165-E5A6-4545-A581-D8CFEB10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21F83D-B702-45BA-88F6-2D776542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E910A4-0EE7-40DA-9CE3-15821CA2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1BA774-3E21-4FB2-B37F-539EDA68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915E91-BAE9-4EDC-B3B4-60F0AC1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16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8E3A05-9091-4DCC-82F1-6F183817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DCDEAB-CA66-4CC7-859C-998B347F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F24F6A-755A-416C-8D34-A1DC9CDB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61DC63-B093-4C7C-9EB1-FF97DCEF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78FF22-F345-4939-9E3F-6985503B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F3058C-FD4F-4894-AE74-A155E07F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91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3FB6D-6A98-4949-9EC6-5DC52AA5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ADF5FB8-1A41-40E9-AD65-C302C70B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7D3A4DC-5FC9-475F-80D0-41692047B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5B3A98C-9196-49A0-B199-8DF4A0DF4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0414FD-CD2E-4A56-87F0-1D15B1991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84E29F8-2D1D-4D72-B34A-1F54C53E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855EC8E-BF7B-4CA7-871B-C2F82A2D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ECC943-AE7D-44BA-8C37-DF0F3A11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5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9408F-35A4-44BC-8B36-630F2648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893FCD-F2F4-4A60-9A7A-5761CFAD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ECCC28-9895-4F8F-A530-F055AD39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4BEFE1-2692-487A-B4B4-2B86AA1E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27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98292FC-A829-4F83-9D5C-7E3FFC1B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67CC51E-E6A1-4444-9B79-2828F5DD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580DC1-3C37-4932-BB45-8758275F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2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C55D8-D163-4FD3-AC35-4FE07D9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4EB99F-4C62-4098-BF4A-3BAA1DC3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E7A051-F008-4713-B3D1-A02FED616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2C7D60-3F19-475D-B79F-947E547F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C9681A-9B77-4529-A9A9-80BE3C11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239AB7-6F06-4642-BE89-E6A7A71E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583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8C0B66-5449-49F2-A1CF-4B4DEC5B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0D35BE9-74FA-4F8E-A235-A7A797265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5576C9-0000-43D4-AFAD-153F2EAB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61B069-BFAB-472D-B7C6-23A4C210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E08986-E256-4287-90E2-B58F9CF3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2C456C-ADC6-4BA9-8C2A-FC7EE0AE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91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FEC63B-6575-4084-9637-56FDF39E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F09DEC-F109-4B8A-9185-57086D03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E3697D-ACD8-47CD-90B6-543164F0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2267-2261-4D62-AC68-3EF41DFB2010}" type="datetimeFigureOut">
              <a:rPr lang="hu-HU" smtClean="0"/>
              <a:t>2021.06.10.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EC4635-FE56-420A-81E9-7DD455F47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F1B20F-F4BB-4BF5-B94E-6C0294E1F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6CC6-87A6-4F74-BE00-D2E479B2A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06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D1AC7D3-B50A-4D36-A3CE-D4F74CDF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Folyadékok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valós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idejű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szimulációja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és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>
                <a:solidFill>
                  <a:srgbClr val="FFFFFF"/>
                </a:solidFill>
              </a:rPr>
              <a:t>megjelenítése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55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1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E8913745-AC48-4D5B-AEF4-32BDF2C0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" b="2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52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0A15AC9-BED7-4025-91B7-685D140A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Megvalósítás 2</a:t>
            </a:r>
            <a:endParaRPr lang="hu-HU" dirty="0"/>
          </a:p>
        </p:txBody>
      </p:sp>
      <p:graphicFrame>
        <p:nvGraphicFramePr>
          <p:cNvPr id="19" name="Tartalom helye 2">
            <a:extLst>
              <a:ext uri="{FF2B5EF4-FFF2-40B4-BE49-F238E27FC236}">
                <a16:creationId xmlns:a16="http://schemas.microsoft.com/office/drawing/2014/main" id="{B5B370B1-C273-412A-9C7F-D0DC82226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8368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83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60060D-F39D-432E-85FC-D1EC408E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hu-HU" sz="5400"/>
              <a:t>Tesztelés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F13E2-28F4-4F08-8377-69AD520E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2" r="5085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2EA7295-6C48-4DF2-99C6-A4F1EF3C1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853508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558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361018-608F-4C00-A889-5770F36C6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34" y="1949700"/>
            <a:ext cx="4616434" cy="277947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8C52538F-835D-45E2-8ED2-86F6EA944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3" y="1941243"/>
            <a:ext cx="4644528" cy="27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8A9CF8-E5C6-400B-AC09-AEDA539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>
                    <a:lumMod val="85000"/>
                    <a:lumOff val="15000"/>
                  </a:schemeClr>
                </a:solidFill>
              </a:rPr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FFB6B6-3E0F-4625-98BD-6E7B4669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hu-HU" sz="2000">
                <a:solidFill>
                  <a:schemeClr val="tx1">
                    <a:lumMod val="85000"/>
                    <a:lumOff val="15000"/>
                  </a:schemeClr>
                </a:solidFill>
              </a:rPr>
              <a:t>Webböngészők</a:t>
            </a:r>
          </a:p>
          <a:p>
            <a:r>
              <a:rPr lang="hu-HU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Szimuláció</a:t>
            </a:r>
          </a:p>
          <a:p>
            <a:r>
              <a:rPr lang="hu-HU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Megvalósítás</a:t>
            </a:r>
          </a:p>
          <a:p>
            <a:r>
              <a:rPr lang="hu-HU" sz="2000">
                <a:solidFill>
                  <a:schemeClr val="tx1">
                    <a:lumMod val="85000"/>
                    <a:lumOff val="15000"/>
                  </a:schemeClr>
                </a:solidFill>
              </a:rPr>
              <a:t>Jövőbeni fejlesztések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587716-5725-4D71-9F67-9887C7B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/>
              <a:t>Bevezetés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504042A-72CF-42FE-97EB-D5BE0A25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9679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4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3FD02A2-541C-48AA-B458-D230D64B6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52AC15-6678-45B0-938D-6B68751F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/>
              <a:t>Koncepció 1</a:t>
            </a:r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1BD67C8A-D76C-4490-9C42-52DC09B3C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2181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9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C3176B-F06F-4C70-AE5C-7652444C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Koncepció 2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B5FFD7A-2B84-48BF-A15E-E718749E8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03471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21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2E9B6-4285-4647-9E65-3E75F86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hu-HU" sz="5200"/>
              <a:t>Koncepció 3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222D2D0-BD0C-4F55-8DEF-9016FB38C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7616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17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27885E-01C5-464F-B184-BCAE3820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hu-HU" sz="6000">
                <a:solidFill>
                  <a:schemeClr val="accent5"/>
                </a:solidFill>
              </a:rPr>
              <a:t>Tervezés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94B4B60-485A-4EA3-9A35-9FB53F89E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5684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34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2644B9A-FA77-431E-A870-21BE16BA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88" y="-13820"/>
            <a:ext cx="9200525" cy="68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8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5D74E6-FBD4-4900-B5EB-F651064D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17" y="0"/>
            <a:ext cx="8103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4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F51676-6A81-4E66-9594-C1370172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u-HU" sz="3600"/>
              <a:t>Megvalósítás 1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1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A1D96F2-5242-4C06-AC9E-90400790A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255384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29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9c27c17b-2d05-4c2a-989e-57ca0634b668" Revision="1" Stencil="System.MyShapes" StencilVersion="1.0"/>
</Control>
</file>

<file path=customXml/itemProps1.xml><?xml version="1.0" encoding="utf-8"?>
<ds:datastoreItem xmlns:ds="http://schemas.openxmlformats.org/officeDocument/2006/customXml" ds:itemID="{DFC24270-9E58-4310-BE4A-72D0B28549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</Words>
  <Application>Microsoft Office PowerPoint</Application>
  <PresentationFormat>Szélesvásznú</PresentationFormat>
  <Paragraphs>53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Folyadékok valós idejű szimulációja és megjelenítése</vt:lpstr>
      <vt:lpstr>Bevezetés</vt:lpstr>
      <vt:lpstr>Koncepció 1</vt:lpstr>
      <vt:lpstr>Koncepció 2</vt:lpstr>
      <vt:lpstr>Koncepció 3</vt:lpstr>
      <vt:lpstr>Tervezés</vt:lpstr>
      <vt:lpstr>PowerPoint-bemutató</vt:lpstr>
      <vt:lpstr>PowerPoint-bemutató</vt:lpstr>
      <vt:lpstr>Megvalósítás 1</vt:lpstr>
      <vt:lpstr>Megvalósítás 2</vt:lpstr>
      <vt:lpstr>Tesztelés</vt:lpstr>
      <vt:lpstr>PowerPoint-bemutató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Folyadékok valós idejű szimulációja és megjelenítése</dc:title>
  <dc:creator>Izabella</dc:creator>
  <cp:lastModifiedBy>Izabella</cp:lastModifiedBy>
  <cp:revision>1</cp:revision>
  <dcterms:created xsi:type="dcterms:W3CDTF">2021-06-10T14:43:41Z</dcterms:created>
  <dcterms:modified xsi:type="dcterms:W3CDTF">2021-06-10T14:46:27Z</dcterms:modified>
</cp:coreProperties>
</file>