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lb" ContentType="model/gltf.binary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388" r:id="rId6"/>
    <p:sldId id="422" r:id="rId7"/>
    <p:sldId id="412" r:id="rId8"/>
    <p:sldId id="466" r:id="rId9"/>
    <p:sldId id="454" r:id="rId10"/>
    <p:sldId id="455" r:id="rId11"/>
    <p:sldId id="467" r:id="rId12"/>
    <p:sldId id="468" r:id="rId13"/>
    <p:sldId id="470" r:id="rId14"/>
    <p:sldId id="474" r:id="rId15"/>
    <p:sldId id="471" r:id="rId16"/>
    <p:sldId id="456" r:id="rId17"/>
    <p:sldId id="475" r:id="rId18"/>
    <p:sldId id="451" r:id="rId19"/>
    <p:sldId id="452" r:id="rId20"/>
    <p:sldId id="479" r:id="rId21"/>
    <p:sldId id="481" r:id="rId22"/>
    <p:sldId id="465" r:id="rId23"/>
    <p:sldId id="363" r:id="rId24"/>
    <p:sldId id="482" r:id="rId25"/>
  </p:sldIdLst>
  <p:sldSz cx="16257588" cy="9144000"/>
  <p:notesSz cx="6858000" cy="9144000"/>
  <p:custDataLst>
    <p:tags r:id="rId29"/>
  </p:custDataLst>
  <p:defaultTextStyle>
    <a:defPPr>
      <a:defRPr lang="en-US"/>
    </a:defPPr>
    <a:lvl1pPr marL="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1583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31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4475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2633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0791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68950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7108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526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3E"/>
    <a:srgbClr val="267A52"/>
    <a:srgbClr val="43B02A"/>
    <a:srgbClr val="006643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E96CBB-DAFE-4ED4-BC7F-D3B99758BECB}" v="2" dt="2023-09-24T04:50:11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2" autoAdjust="0"/>
    <p:restoredTop sz="81471" autoAdjust="0"/>
  </p:normalViewPr>
  <p:slideViewPr>
    <p:cSldViewPr snapToGrid="0" snapToObjects="1">
      <p:cViewPr varScale="1">
        <p:scale>
          <a:sx n="76" d="100"/>
          <a:sy n="76" d="100"/>
        </p:scale>
        <p:origin x="-800" y="-104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42" Type="http://schemas.microsoft.com/office/2016/11/relationships/changesInfo" Target="changesInfos/changesInfo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bab Gomaa" userId="171d4a888b575b49" providerId="LiveId" clId="{29BFD19F-4673-455C-B59F-19BB8207FE66}"/>
    <pc:docChg chg="undo custSel addSld modSld replTag">
      <pc:chgData name="Rabab Gomaa" userId="171d4a888b575b49" providerId="LiveId" clId="{29BFD19F-4673-455C-B59F-19BB8207FE66}" dt="2023-07-05T00:13:35.169" v="515"/>
      <pc:docMkLst>
        <pc:docMk/>
      </pc:docMkLst>
      <pc:sldChg chg="modSp mod">
        <pc:chgData name="Rabab Gomaa" userId="171d4a888b575b49" providerId="LiveId" clId="{29BFD19F-4673-455C-B59F-19BB8207FE66}" dt="2023-06-24T19:00:29.708" v="197" actId="20577"/>
        <pc:sldMkLst>
          <pc:docMk/>
          <pc:sldMk cId="1546736187" sldId="363"/>
        </pc:sldMkLst>
        <pc:spChg chg="mod">
          <ac:chgData name="Rabab Gomaa" userId="171d4a888b575b49" providerId="LiveId" clId="{29BFD19F-4673-455C-B59F-19BB8207FE66}" dt="2023-06-24T18:57:55.176" v="189" actId="20577"/>
          <ac:spMkLst>
            <pc:docMk/>
            <pc:sldMk cId="1546736187" sldId="363"/>
            <ac:spMk id="6" creationId="{00000000-0000-0000-0000-000000000000}"/>
          </ac:spMkLst>
        </pc:spChg>
        <pc:spChg chg="mod">
          <ac:chgData name="Rabab Gomaa" userId="171d4a888b575b49" providerId="LiveId" clId="{29BFD19F-4673-455C-B59F-19BB8207FE66}" dt="2023-06-24T19:00:29.708" v="197" actId="20577"/>
          <ac:spMkLst>
            <pc:docMk/>
            <pc:sldMk cId="1546736187" sldId="363"/>
            <ac:spMk id="8" creationId="{00000000-0000-0000-0000-000000000000}"/>
          </ac:spMkLst>
        </pc:spChg>
      </pc:sldChg>
      <pc:sldChg chg="modNotesTx">
        <pc:chgData name="Rabab Gomaa" userId="171d4a888b575b49" providerId="LiveId" clId="{29BFD19F-4673-455C-B59F-19BB8207FE66}" dt="2023-07-05T00:13:34.696" v="514" actId="20577"/>
        <pc:sldMkLst>
          <pc:docMk/>
          <pc:sldMk cId="377350930" sldId="459"/>
        </pc:sldMkLst>
      </pc:sldChg>
      <pc:sldChg chg="modNotesTx">
        <pc:chgData name="Rabab Gomaa" userId="171d4a888b575b49" providerId="LiveId" clId="{29BFD19F-4673-455C-B59F-19BB8207FE66}" dt="2023-06-18T21:59:44.923" v="40" actId="20577"/>
        <pc:sldMkLst>
          <pc:docMk/>
          <pc:sldMk cId="769032995" sldId="461"/>
        </pc:sldMkLst>
      </pc:sldChg>
      <pc:sldChg chg="modNotesTx">
        <pc:chgData name="Rabab Gomaa" userId="171d4a888b575b49" providerId="LiveId" clId="{29BFD19F-4673-455C-B59F-19BB8207FE66}" dt="2023-07-04T03:32:58.325" v="261"/>
        <pc:sldMkLst>
          <pc:docMk/>
          <pc:sldMk cId="2918944465" sldId="476"/>
        </pc:sldMkLst>
      </pc:sldChg>
      <pc:sldChg chg="modNotesTx">
        <pc:chgData name="Rabab Gomaa" userId="171d4a888b575b49" providerId="LiveId" clId="{29BFD19F-4673-455C-B59F-19BB8207FE66}" dt="2023-07-04T03:32:02.109" v="227" actId="20577"/>
        <pc:sldMkLst>
          <pc:docMk/>
          <pc:sldMk cId="902767842" sldId="477"/>
        </pc:sldMkLst>
      </pc:sldChg>
      <pc:sldChg chg="add">
        <pc:chgData name="Rabab Gomaa" userId="171d4a888b575b49" providerId="LiveId" clId="{29BFD19F-4673-455C-B59F-19BB8207FE66}" dt="2023-06-24T18:48:52.299" v="71" actId="2890"/>
        <pc:sldMkLst>
          <pc:docMk/>
          <pc:sldMk cId="2759422071" sldId="482"/>
        </pc:sldMkLst>
      </pc:sldChg>
    </pc:docChg>
  </pc:docChgLst>
  <pc:docChgLst>
    <pc:chgData name="Ramy Mohamed" userId="0cc068d6-35f3-41e3-a10d-b98e4c17dcff" providerId="ADAL" clId="{2A51C2A4-1F04-4AFD-A310-346572E621FC}"/>
    <pc:docChg chg="undo redo custSel addSld delSld modSld sldOrd">
      <pc:chgData name="Ramy Mohamed" userId="0cc068d6-35f3-41e3-a10d-b98e4c17dcff" providerId="ADAL" clId="{2A51C2A4-1F04-4AFD-A310-346572E621FC}" dt="2023-02-06T05:30:00.943" v="1126" actId="20577"/>
      <pc:docMkLst>
        <pc:docMk/>
      </pc:docMkLst>
      <pc:sldChg chg="modSp mod">
        <pc:chgData name="Ramy Mohamed" userId="0cc068d6-35f3-41e3-a10d-b98e4c17dcff" providerId="ADAL" clId="{2A51C2A4-1F04-4AFD-A310-346572E621FC}" dt="2023-02-06T03:42:54.133" v="9" actId="14100"/>
        <pc:sldMkLst>
          <pc:docMk/>
          <pc:sldMk cId="3695813703" sldId="256"/>
        </pc:sldMkLst>
        <pc:spChg chg="mod">
          <ac:chgData name="Ramy Mohamed" userId="0cc068d6-35f3-41e3-a10d-b98e4c17dcff" providerId="ADAL" clId="{2A51C2A4-1F04-4AFD-A310-346572E621FC}" dt="2023-02-06T03:42:54.133" v="9" actId="14100"/>
          <ac:spMkLst>
            <pc:docMk/>
            <pc:sldMk cId="3695813703" sldId="256"/>
            <ac:spMk id="2" creationId="{00000000-0000-0000-0000-000000000000}"/>
          </ac:spMkLst>
        </pc:spChg>
      </pc:sldChg>
      <pc:sldChg chg="modSp mod">
        <pc:chgData name="Ramy Mohamed" userId="0cc068d6-35f3-41e3-a10d-b98e4c17dcff" providerId="ADAL" clId="{2A51C2A4-1F04-4AFD-A310-346572E621FC}" dt="2023-02-06T03:48:52.949" v="45" actId="20577"/>
        <pc:sldMkLst>
          <pc:docMk/>
          <pc:sldMk cId="357303735" sldId="257"/>
        </pc:sldMkLst>
        <pc:spChg chg="mod">
          <ac:chgData name="Ramy Mohamed" userId="0cc068d6-35f3-41e3-a10d-b98e4c17dcff" providerId="ADAL" clId="{2A51C2A4-1F04-4AFD-A310-346572E621FC}" dt="2023-02-06T03:48:52.949" v="45" actId="20577"/>
          <ac:spMkLst>
            <pc:docMk/>
            <pc:sldMk cId="357303735" sldId="257"/>
            <ac:spMk id="3" creationId="{00000000-0000-0000-0000-000000000000}"/>
          </ac:spMkLst>
        </pc:spChg>
      </pc:sldChg>
      <pc:sldChg chg="modSp mod">
        <pc:chgData name="Ramy Mohamed" userId="0cc068d6-35f3-41e3-a10d-b98e4c17dcff" providerId="ADAL" clId="{2A51C2A4-1F04-4AFD-A310-346572E621FC}" dt="2023-02-06T03:43:22.014" v="22" actId="6549"/>
        <pc:sldMkLst>
          <pc:docMk/>
          <pc:sldMk cId="1126696579" sldId="334"/>
        </pc:sldMkLst>
        <pc:spChg chg="mod">
          <ac:chgData name="Ramy Mohamed" userId="0cc068d6-35f3-41e3-a10d-b98e4c17dcff" providerId="ADAL" clId="{2A51C2A4-1F04-4AFD-A310-346572E621FC}" dt="2023-02-06T03:43:22.014" v="22" actId="6549"/>
          <ac:spMkLst>
            <pc:docMk/>
            <pc:sldMk cId="1126696579" sldId="334"/>
            <ac:spMk id="8" creationId="{00000000-0000-0000-0000-000000000000}"/>
          </ac:spMkLst>
        </pc:spChg>
      </pc:sldChg>
      <pc:sldChg chg="modSp mod">
        <pc:chgData name="Ramy Mohamed" userId="0cc068d6-35f3-41e3-a10d-b98e4c17dcff" providerId="ADAL" clId="{2A51C2A4-1F04-4AFD-A310-346572E621FC}" dt="2023-02-06T03:59:51.978" v="242" actId="2711"/>
        <pc:sldMkLst>
          <pc:docMk/>
          <pc:sldMk cId="3879758410" sldId="335"/>
        </pc:sldMkLst>
        <pc:spChg chg="mod">
          <ac:chgData name="Ramy Mohamed" userId="0cc068d6-35f3-41e3-a10d-b98e4c17dcff" providerId="ADAL" clId="{2A51C2A4-1F04-4AFD-A310-346572E621FC}" dt="2023-02-06T03:59:51.978" v="242" actId="2711"/>
          <ac:spMkLst>
            <pc:docMk/>
            <pc:sldMk cId="3879758410" sldId="335"/>
            <ac:spMk id="8" creationId="{00000000-0000-0000-0000-000000000000}"/>
          </ac:spMkLst>
        </pc:spChg>
      </pc:sldChg>
      <pc:sldChg chg="del">
        <pc:chgData name="Ramy Mohamed" userId="0cc068d6-35f3-41e3-a10d-b98e4c17dcff" providerId="ADAL" clId="{2A51C2A4-1F04-4AFD-A310-346572E621FC}" dt="2023-02-06T03:47:02.612" v="23" actId="47"/>
        <pc:sldMkLst>
          <pc:docMk/>
          <pc:sldMk cId="3105817896" sldId="336"/>
        </pc:sldMkLst>
      </pc:sldChg>
      <pc:sldChg chg="del">
        <pc:chgData name="Ramy Mohamed" userId="0cc068d6-35f3-41e3-a10d-b98e4c17dcff" providerId="ADAL" clId="{2A51C2A4-1F04-4AFD-A310-346572E621FC}" dt="2023-02-06T03:47:03.884" v="24" actId="47"/>
        <pc:sldMkLst>
          <pc:docMk/>
          <pc:sldMk cId="4104798874" sldId="337"/>
        </pc:sldMkLst>
      </pc:sldChg>
      <pc:sldChg chg="del">
        <pc:chgData name="Ramy Mohamed" userId="0cc068d6-35f3-41e3-a10d-b98e4c17dcff" providerId="ADAL" clId="{2A51C2A4-1F04-4AFD-A310-346572E621FC}" dt="2023-02-06T03:47:04.594" v="25" actId="47"/>
        <pc:sldMkLst>
          <pc:docMk/>
          <pc:sldMk cId="2981468664" sldId="338"/>
        </pc:sldMkLst>
      </pc:sldChg>
      <pc:sldChg chg="del">
        <pc:chgData name="Ramy Mohamed" userId="0cc068d6-35f3-41e3-a10d-b98e4c17dcff" providerId="ADAL" clId="{2A51C2A4-1F04-4AFD-A310-346572E621FC}" dt="2023-02-06T03:47:05.885" v="27" actId="47"/>
        <pc:sldMkLst>
          <pc:docMk/>
          <pc:sldMk cId="207853095" sldId="339"/>
        </pc:sldMkLst>
      </pc:sldChg>
      <pc:sldChg chg="del">
        <pc:chgData name="Ramy Mohamed" userId="0cc068d6-35f3-41e3-a10d-b98e4c17dcff" providerId="ADAL" clId="{2A51C2A4-1F04-4AFD-A310-346572E621FC}" dt="2023-02-06T03:47:06.509" v="28" actId="47"/>
        <pc:sldMkLst>
          <pc:docMk/>
          <pc:sldMk cId="4047259213" sldId="340"/>
        </pc:sldMkLst>
      </pc:sldChg>
      <pc:sldChg chg="del">
        <pc:chgData name="Ramy Mohamed" userId="0cc068d6-35f3-41e3-a10d-b98e4c17dcff" providerId="ADAL" clId="{2A51C2A4-1F04-4AFD-A310-346572E621FC}" dt="2023-02-06T03:47:07.715" v="29" actId="47"/>
        <pc:sldMkLst>
          <pc:docMk/>
          <pc:sldMk cId="3264627082" sldId="341"/>
        </pc:sldMkLst>
      </pc:sldChg>
      <pc:sldChg chg="del">
        <pc:chgData name="Ramy Mohamed" userId="0cc068d6-35f3-41e3-a10d-b98e4c17dcff" providerId="ADAL" clId="{2A51C2A4-1F04-4AFD-A310-346572E621FC}" dt="2023-02-06T03:47:08.896" v="31" actId="47"/>
        <pc:sldMkLst>
          <pc:docMk/>
          <pc:sldMk cId="2257495280" sldId="342"/>
        </pc:sldMkLst>
      </pc:sldChg>
      <pc:sldChg chg="del">
        <pc:chgData name="Ramy Mohamed" userId="0cc068d6-35f3-41e3-a10d-b98e4c17dcff" providerId="ADAL" clId="{2A51C2A4-1F04-4AFD-A310-346572E621FC}" dt="2023-02-06T03:47:09.586" v="32" actId="47"/>
        <pc:sldMkLst>
          <pc:docMk/>
          <pc:sldMk cId="2101607074" sldId="343"/>
        </pc:sldMkLst>
      </pc:sldChg>
      <pc:sldChg chg="modSp add del mod">
        <pc:chgData name="Ramy Mohamed" userId="0cc068d6-35f3-41e3-a10d-b98e4c17dcff" providerId="ADAL" clId="{2A51C2A4-1F04-4AFD-A310-346572E621FC}" dt="2023-02-06T05:30:00.943" v="1126" actId="20577"/>
        <pc:sldMkLst>
          <pc:docMk/>
          <pc:sldMk cId="566203722" sldId="344"/>
        </pc:sldMkLst>
        <pc:spChg chg="mod">
          <ac:chgData name="Ramy Mohamed" userId="0cc068d6-35f3-41e3-a10d-b98e4c17dcff" providerId="ADAL" clId="{2A51C2A4-1F04-4AFD-A310-346572E621FC}" dt="2023-02-06T05:30:00.943" v="1126" actId="20577"/>
          <ac:spMkLst>
            <pc:docMk/>
            <pc:sldMk cId="566203722" sldId="344"/>
            <ac:spMk id="8" creationId="{00000000-0000-0000-0000-000000000000}"/>
          </ac:spMkLst>
        </pc:spChg>
      </pc:sldChg>
      <pc:sldChg chg="del">
        <pc:chgData name="Ramy Mohamed" userId="0cc068d6-35f3-41e3-a10d-b98e4c17dcff" providerId="ADAL" clId="{2A51C2A4-1F04-4AFD-A310-346572E621FC}" dt="2023-02-06T03:47:05.292" v="26" actId="47"/>
        <pc:sldMkLst>
          <pc:docMk/>
          <pc:sldMk cId="370999344" sldId="345"/>
        </pc:sldMkLst>
      </pc:sldChg>
      <pc:sldChg chg="del">
        <pc:chgData name="Ramy Mohamed" userId="0cc068d6-35f3-41e3-a10d-b98e4c17dcff" providerId="ADAL" clId="{2A51C2A4-1F04-4AFD-A310-346572E621FC}" dt="2023-02-06T03:47:08.361" v="30" actId="47"/>
        <pc:sldMkLst>
          <pc:docMk/>
          <pc:sldMk cId="150750131" sldId="346"/>
        </pc:sldMkLst>
      </pc:sldChg>
      <pc:sldChg chg="addSp delSp modSp mod">
        <pc:chgData name="Ramy Mohamed" userId="0cc068d6-35f3-41e3-a10d-b98e4c17dcff" providerId="ADAL" clId="{2A51C2A4-1F04-4AFD-A310-346572E621FC}" dt="2023-02-06T03:48:26.173" v="42" actId="1076"/>
        <pc:sldMkLst>
          <pc:docMk/>
          <pc:sldMk cId="3342776890" sldId="347"/>
        </pc:sldMkLst>
        <pc:spChg chg="add del">
          <ac:chgData name="Ramy Mohamed" userId="0cc068d6-35f3-41e3-a10d-b98e4c17dcff" providerId="ADAL" clId="{2A51C2A4-1F04-4AFD-A310-346572E621FC}" dt="2023-02-06T03:48:04.008" v="40" actId="11529"/>
          <ac:spMkLst>
            <pc:docMk/>
            <pc:sldMk cId="3342776890" sldId="347"/>
            <ac:spMk id="2" creationId="{CB8F77A8-B0A7-52C3-8ED7-F5102C5B8A1F}"/>
          </ac:spMkLst>
        </pc:spChg>
        <pc:spChg chg="add mod">
          <ac:chgData name="Ramy Mohamed" userId="0cc068d6-35f3-41e3-a10d-b98e4c17dcff" providerId="ADAL" clId="{2A51C2A4-1F04-4AFD-A310-346572E621FC}" dt="2023-02-06T03:48:26.173" v="42" actId="1076"/>
          <ac:spMkLst>
            <pc:docMk/>
            <pc:sldMk cId="3342776890" sldId="347"/>
            <ac:spMk id="3" creationId="{ED59CB46-28E9-5D89-01BA-65FF1D899E53}"/>
          </ac:spMkLst>
        </pc:spChg>
        <pc:spChg chg="del mod">
          <ac:chgData name="Ramy Mohamed" userId="0cc068d6-35f3-41e3-a10d-b98e4c17dcff" providerId="ADAL" clId="{2A51C2A4-1F04-4AFD-A310-346572E621FC}" dt="2023-02-06T03:47:38.222" v="35" actId="478"/>
          <ac:spMkLst>
            <pc:docMk/>
            <pc:sldMk cId="3342776890" sldId="347"/>
            <ac:spMk id="8" creationId="{00000000-0000-0000-0000-000000000000}"/>
          </ac:spMkLst>
        </pc:spChg>
        <pc:picChg chg="mod">
          <ac:chgData name="Ramy Mohamed" userId="0cc068d6-35f3-41e3-a10d-b98e4c17dcff" providerId="ADAL" clId="{2A51C2A4-1F04-4AFD-A310-346572E621FC}" dt="2023-02-06T03:47:47.068" v="38" actId="1076"/>
          <ac:picMkLst>
            <pc:docMk/>
            <pc:sldMk cId="3342776890" sldId="347"/>
            <ac:picMk id="11266" creationId="{CB375EF5-01EB-DB2C-55AD-99CEDA17C971}"/>
          </ac:picMkLst>
        </pc:picChg>
      </pc:sldChg>
      <pc:sldChg chg="addSp delSp modSp mod">
        <pc:chgData name="Ramy Mohamed" userId="0cc068d6-35f3-41e3-a10d-b98e4c17dcff" providerId="ADAL" clId="{2A51C2A4-1F04-4AFD-A310-346572E621FC}" dt="2023-02-06T04:27:04.076" v="461" actId="14100"/>
        <pc:sldMkLst>
          <pc:docMk/>
          <pc:sldMk cId="4060384608" sldId="350"/>
        </pc:sldMkLst>
        <pc:spChg chg="mod">
          <ac:chgData name="Ramy Mohamed" userId="0cc068d6-35f3-41e3-a10d-b98e4c17dcff" providerId="ADAL" clId="{2A51C2A4-1F04-4AFD-A310-346572E621FC}" dt="2023-02-06T04:27:04.076" v="461" actId="14100"/>
          <ac:spMkLst>
            <pc:docMk/>
            <pc:sldMk cId="4060384608" sldId="350"/>
            <ac:spMk id="8" creationId="{00000000-0000-0000-0000-000000000000}"/>
          </ac:spMkLst>
        </pc:spChg>
        <pc:graphicFrameChg chg="add del mod modGraphic">
          <ac:chgData name="Ramy Mohamed" userId="0cc068d6-35f3-41e3-a10d-b98e4c17dcff" providerId="ADAL" clId="{2A51C2A4-1F04-4AFD-A310-346572E621FC}" dt="2023-02-06T04:25:10.429" v="454" actId="478"/>
          <ac:graphicFrameMkLst>
            <pc:docMk/>
            <pc:sldMk cId="4060384608" sldId="350"/>
            <ac:graphicFrameMk id="2" creationId="{996604A4-7330-FD06-276D-ADAA012D7D0B}"/>
          </ac:graphicFrameMkLst>
        </pc:graphicFrameChg>
        <pc:picChg chg="del">
          <ac:chgData name="Ramy Mohamed" userId="0cc068d6-35f3-41e3-a10d-b98e4c17dcff" providerId="ADAL" clId="{2A51C2A4-1F04-4AFD-A310-346572E621FC}" dt="2023-02-06T04:25:51.604" v="455" actId="478"/>
          <ac:picMkLst>
            <pc:docMk/>
            <pc:sldMk cId="4060384608" sldId="350"/>
            <ac:picMk id="12" creationId="{9F15B678-16AD-48D1-86C6-1FFAE3237815}"/>
          </ac:picMkLst>
        </pc:picChg>
        <pc:picChg chg="add del">
          <ac:chgData name="Ramy Mohamed" userId="0cc068d6-35f3-41e3-a10d-b98e4c17dcff" providerId="ADAL" clId="{2A51C2A4-1F04-4AFD-A310-346572E621FC}" dt="2023-02-06T04:25:54.132" v="457"/>
          <ac:picMkLst>
            <pc:docMk/>
            <pc:sldMk cId="4060384608" sldId="350"/>
            <ac:picMk id="2050" creationId="{4EC3E610-14E1-1D50-1603-0CF369A354F8}"/>
          </ac:picMkLst>
        </pc:picChg>
        <pc:picChg chg="add mod">
          <ac:chgData name="Ramy Mohamed" userId="0cc068d6-35f3-41e3-a10d-b98e4c17dcff" providerId="ADAL" clId="{2A51C2A4-1F04-4AFD-A310-346572E621FC}" dt="2023-02-06T04:27:01.397" v="460" actId="1076"/>
          <ac:picMkLst>
            <pc:docMk/>
            <pc:sldMk cId="4060384608" sldId="350"/>
            <ac:picMk id="2052" creationId="{18FD6F32-D13A-8DB9-A1FF-D8B46A6282D1}"/>
          </ac:picMkLst>
        </pc:picChg>
      </pc:sldChg>
      <pc:sldChg chg="del">
        <pc:chgData name="Ramy Mohamed" userId="0cc068d6-35f3-41e3-a10d-b98e4c17dcff" providerId="ADAL" clId="{2A51C2A4-1F04-4AFD-A310-346572E621FC}" dt="2023-02-06T03:59:13.508" v="234" actId="47"/>
        <pc:sldMkLst>
          <pc:docMk/>
          <pc:sldMk cId="369113037" sldId="351"/>
        </pc:sldMkLst>
      </pc:sldChg>
      <pc:sldChg chg="del">
        <pc:chgData name="Ramy Mohamed" userId="0cc068d6-35f3-41e3-a10d-b98e4c17dcff" providerId="ADAL" clId="{2A51C2A4-1F04-4AFD-A310-346572E621FC}" dt="2023-02-06T03:59:17.351" v="237" actId="47"/>
        <pc:sldMkLst>
          <pc:docMk/>
          <pc:sldMk cId="2594679899" sldId="352"/>
        </pc:sldMkLst>
      </pc:sldChg>
      <pc:sldChg chg="del">
        <pc:chgData name="Ramy Mohamed" userId="0cc068d6-35f3-41e3-a10d-b98e4c17dcff" providerId="ADAL" clId="{2A51C2A4-1F04-4AFD-A310-346572E621FC}" dt="2023-02-06T03:59:19.080" v="238" actId="47"/>
        <pc:sldMkLst>
          <pc:docMk/>
          <pc:sldMk cId="1521420517" sldId="353"/>
        </pc:sldMkLst>
      </pc:sldChg>
      <pc:sldChg chg="del">
        <pc:chgData name="Ramy Mohamed" userId="0cc068d6-35f3-41e3-a10d-b98e4c17dcff" providerId="ADAL" clId="{2A51C2A4-1F04-4AFD-A310-346572E621FC}" dt="2023-02-06T03:59:19.827" v="239" actId="47"/>
        <pc:sldMkLst>
          <pc:docMk/>
          <pc:sldMk cId="3115965523" sldId="354"/>
        </pc:sldMkLst>
      </pc:sldChg>
      <pc:sldChg chg="addSp delSp modSp mod modClrScheme chgLayout">
        <pc:chgData name="Ramy Mohamed" userId="0cc068d6-35f3-41e3-a10d-b98e4c17dcff" providerId="ADAL" clId="{2A51C2A4-1F04-4AFD-A310-346572E621FC}" dt="2023-02-06T04:33:43.046" v="518" actId="403"/>
        <pc:sldMkLst>
          <pc:docMk/>
          <pc:sldMk cId="916688328" sldId="355"/>
        </pc:sldMkLst>
        <pc:spChg chg="mod">
          <ac:chgData name="Ramy Mohamed" userId="0cc068d6-35f3-41e3-a10d-b98e4c17dcff" providerId="ADAL" clId="{2A51C2A4-1F04-4AFD-A310-346572E621FC}" dt="2023-02-06T04:28:11.551" v="467" actId="26606"/>
          <ac:spMkLst>
            <pc:docMk/>
            <pc:sldMk cId="916688328" sldId="355"/>
            <ac:spMk id="5" creationId="{00000000-0000-0000-0000-000000000000}"/>
          </ac:spMkLst>
        </pc:spChg>
        <pc:spChg chg="mod ord">
          <ac:chgData name="Ramy Mohamed" userId="0cc068d6-35f3-41e3-a10d-b98e4c17dcff" providerId="ADAL" clId="{2A51C2A4-1F04-4AFD-A310-346572E621FC}" dt="2023-02-06T04:29:50.008" v="510" actId="27636"/>
          <ac:spMkLst>
            <pc:docMk/>
            <pc:sldMk cId="916688328" sldId="355"/>
            <ac:spMk id="6" creationId="{00000000-0000-0000-0000-000000000000}"/>
          </ac:spMkLst>
        </pc:spChg>
        <pc:spChg chg="add del">
          <ac:chgData name="Ramy Mohamed" userId="0cc068d6-35f3-41e3-a10d-b98e4c17dcff" providerId="ADAL" clId="{2A51C2A4-1F04-4AFD-A310-346572E621FC}" dt="2023-02-06T04:28:11.551" v="467" actId="26606"/>
          <ac:spMkLst>
            <pc:docMk/>
            <pc:sldMk cId="916688328" sldId="355"/>
            <ac:spMk id="8" creationId="{00000000-0000-0000-0000-000000000000}"/>
          </ac:spMkLst>
        </pc:spChg>
        <pc:spChg chg="add del mod">
          <ac:chgData name="Ramy Mohamed" userId="0cc068d6-35f3-41e3-a10d-b98e4c17dcff" providerId="ADAL" clId="{2A51C2A4-1F04-4AFD-A310-346572E621FC}" dt="2023-02-06T04:28:20.118" v="468" actId="478"/>
          <ac:spMkLst>
            <pc:docMk/>
            <pc:sldMk cId="916688328" sldId="355"/>
            <ac:spMk id="14" creationId="{B3BBF633-0B62-B8B1-CB8B-29D3F4BBAF1A}"/>
          </ac:spMkLst>
        </pc:spChg>
        <pc:graphicFrameChg chg="add del">
          <ac:chgData name="Ramy Mohamed" userId="0cc068d6-35f3-41e3-a10d-b98e4c17dcff" providerId="ADAL" clId="{2A51C2A4-1F04-4AFD-A310-346572E621FC}" dt="2023-02-06T04:27:23.070" v="463" actId="26606"/>
          <ac:graphicFrameMkLst>
            <pc:docMk/>
            <pc:sldMk cId="916688328" sldId="355"/>
            <ac:graphicFrameMk id="10" creationId="{F2C7235F-CADC-5560-3057-534640ACAC96}"/>
          </ac:graphicFrameMkLst>
        </pc:graphicFrameChg>
        <pc:graphicFrameChg chg="add del mod">
          <ac:chgData name="Ramy Mohamed" userId="0cc068d6-35f3-41e3-a10d-b98e4c17dcff" providerId="ADAL" clId="{2A51C2A4-1F04-4AFD-A310-346572E621FC}" dt="2023-02-06T04:27:57.135" v="466" actId="26606"/>
          <ac:graphicFrameMkLst>
            <pc:docMk/>
            <pc:sldMk cId="916688328" sldId="355"/>
            <ac:graphicFrameMk id="11" creationId="{00C69BE1-E85C-B286-6229-44D58368D24B}"/>
          </ac:graphicFrameMkLst>
        </pc:graphicFrameChg>
        <pc:graphicFrameChg chg="add mod modGraphic">
          <ac:chgData name="Ramy Mohamed" userId="0cc068d6-35f3-41e3-a10d-b98e4c17dcff" providerId="ADAL" clId="{2A51C2A4-1F04-4AFD-A310-346572E621FC}" dt="2023-02-06T04:33:43.046" v="518" actId="403"/>
          <ac:graphicFrameMkLst>
            <pc:docMk/>
            <pc:sldMk cId="916688328" sldId="355"/>
            <ac:graphicFrameMk id="12" creationId="{E3F527DC-A225-70C0-906A-A54E7EA025BC}"/>
          </ac:graphicFrameMkLst>
        </pc:graphicFrameChg>
      </pc:sldChg>
      <pc:sldChg chg="del">
        <pc:chgData name="Ramy Mohamed" userId="0cc068d6-35f3-41e3-a10d-b98e4c17dcff" providerId="ADAL" clId="{2A51C2A4-1F04-4AFD-A310-346572E621FC}" dt="2023-02-06T03:51:30.331" v="110" actId="47"/>
        <pc:sldMkLst>
          <pc:docMk/>
          <pc:sldMk cId="3889767820" sldId="356"/>
        </pc:sldMkLst>
      </pc:sldChg>
      <pc:sldChg chg="del">
        <pc:chgData name="Ramy Mohamed" userId="0cc068d6-35f3-41e3-a10d-b98e4c17dcff" providerId="ADAL" clId="{2A51C2A4-1F04-4AFD-A310-346572E621FC}" dt="2023-02-06T03:52:54.325" v="112" actId="47"/>
        <pc:sldMkLst>
          <pc:docMk/>
          <pc:sldMk cId="3735347741" sldId="357"/>
        </pc:sldMkLst>
      </pc:sldChg>
      <pc:sldChg chg="del">
        <pc:chgData name="Ramy Mohamed" userId="0cc068d6-35f3-41e3-a10d-b98e4c17dcff" providerId="ADAL" clId="{2A51C2A4-1F04-4AFD-A310-346572E621FC}" dt="2023-02-06T03:52:51.860" v="111" actId="47"/>
        <pc:sldMkLst>
          <pc:docMk/>
          <pc:sldMk cId="578025040" sldId="358"/>
        </pc:sldMkLst>
      </pc:sldChg>
      <pc:sldChg chg="addSp delSp modSp mod">
        <pc:chgData name="Ramy Mohamed" userId="0cc068d6-35f3-41e3-a10d-b98e4c17dcff" providerId="ADAL" clId="{2A51C2A4-1F04-4AFD-A310-346572E621FC}" dt="2023-02-06T04:19:10.677" v="406" actId="14100"/>
        <pc:sldMkLst>
          <pc:docMk/>
          <pc:sldMk cId="571618523" sldId="359"/>
        </pc:sldMkLst>
        <pc:spChg chg="mod">
          <ac:chgData name="Ramy Mohamed" userId="0cc068d6-35f3-41e3-a10d-b98e4c17dcff" providerId="ADAL" clId="{2A51C2A4-1F04-4AFD-A310-346572E621FC}" dt="2023-02-06T04:17:27.041" v="381" actId="12"/>
          <ac:spMkLst>
            <pc:docMk/>
            <pc:sldMk cId="571618523" sldId="359"/>
            <ac:spMk id="3" creationId="{44A4E3A6-9770-6865-3A33-98C77F4E105E}"/>
          </ac:spMkLst>
        </pc:spChg>
        <pc:spChg chg="mod">
          <ac:chgData name="Ramy Mohamed" userId="0cc068d6-35f3-41e3-a10d-b98e4c17dcff" providerId="ADAL" clId="{2A51C2A4-1F04-4AFD-A310-346572E621FC}" dt="2023-02-06T03:56:13.202" v="129"/>
          <ac:spMkLst>
            <pc:docMk/>
            <pc:sldMk cId="571618523" sldId="359"/>
            <ac:spMk id="6" creationId="{00000000-0000-0000-0000-000000000000}"/>
          </ac:spMkLst>
        </pc:spChg>
        <pc:spChg chg="add mod">
          <ac:chgData name="Ramy Mohamed" userId="0cc068d6-35f3-41e3-a10d-b98e4c17dcff" providerId="ADAL" clId="{2A51C2A4-1F04-4AFD-A310-346572E621FC}" dt="2023-02-06T04:13:39.207" v="346" actId="113"/>
          <ac:spMkLst>
            <pc:docMk/>
            <pc:sldMk cId="571618523" sldId="359"/>
            <ac:spMk id="12" creationId="{EC289654-A0CC-8358-F167-504400C2699F}"/>
          </ac:spMkLst>
        </pc:spChg>
        <pc:spChg chg="add mod">
          <ac:chgData name="Ramy Mohamed" userId="0cc068d6-35f3-41e3-a10d-b98e4c17dcff" providerId="ADAL" clId="{2A51C2A4-1F04-4AFD-A310-346572E621FC}" dt="2023-02-06T04:13:42.879" v="348" actId="113"/>
          <ac:spMkLst>
            <pc:docMk/>
            <pc:sldMk cId="571618523" sldId="359"/>
            <ac:spMk id="13" creationId="{EE7654D1-A897-3384-098C-6B0CA1ED2B35}"/>
          </ac:spMkLst>
        </pc:spChg>
        <pc:spChg chg="add mod">
          <ac:chgData name="Ramy Mohamed" userId="0cc068d6-35f3-41e3-a10d-b98e4c17dcff" providerId="ADAL" clId="{2A51C2A4-1F04-4AFD-A310-346572E621FC}" dt="2023-02-06T04:13:41.424" v="347" actId="113"/>
          <ac:spMkLst>
            <pc:docMk/>
            <pc:sldMk cId="571618523" sldId="359"/>
            <ac:spMk id="14" creationId="{F563DADA-B121-79AD-89F5-4559726A0B32}"/>
          </ac:spMkLst>
        </pc:spChg>
        <pc:spChg chg="add mod">
          <ac:chgData name="Ramy Mohamed" userId="0cc068d6-35f3-41e3-a10d-b98e4c17dcff" providerId="ADAL" clId="{2A51C2A4-1F04-4AFD-A310-346572E621FC}" dt="2023-02-06T04:13:47.272" v="350" actId="113"/>
          <ac:spMkLst>
            <pc:docMk/>
            <pc:sldMk cId="571618523" sldId="359"/>
            <ac:spMk id="15" creationId="{91EF7953-007B-D0D1-D564-FE9871A0D5B0}"/>
          </ac:spMkLst>
        </pc:spChg>
        <pc:spChg chg="add mod">
          <ac:chgData name="Ramy Mohamed" userId="0cc068d6-35f3-41e3-a10d-b98e4c17dcff" providerId="ADAL" clId="{2A51C2A4-1F04-4AFD-A310-346572E621FC}" dt="2023-02-06T04:18:44.774" v="392" actId="113"/>
          <ac:spMkLst>
            <pc:docMk/>
            <pc:sldMk cId="571618523" sldId="359"/>
            <ac:spMk id="24" creationId="{156F51DB-521B-F37D-BC4E-0BC8433E6622}"/>
          </ac:spMkLst>
        </pc:spChg>
        <pc:spChg chg="add mod">
          <ac:chgData name="Ramy Mohamed" userId="0cc068d6-35f3-41e3-a10d-b98e4c17dcff" providerId="ADAL" clId="{2A51C2A4-1F04-4AFD-A310-346572E621FC}" dt="2023-02-06T04:19:01.599" v="403" actId="113"/>
          <ac:spMkLst>
            <pc:docMk/>
            <pc:sldMk cId="571618523" sldId="359"/>
            <ac:spMk id="25" creationId="{BBC2C5EF-2227-CB6A-B5C5-B59AB07ABCCF}"/>
          </ac:spMkLst>
        </pc:spChg>
        <pc:spChg chg="add mod">
          <ac:chgData name="Ramy Mohamed" userId="0cc068d6-35f3-41e3-a10d-b98e4c17dcff" providerId="ADAL" clId="{2A51C2A4-1F04-4AFD-A310-346572E621FC}" dt="2023-02-06T04:19:02.655" v="404" actId="113"/>
          <ac:spMkLst>
            <pc:docMk/>
            <pc:sldMk cId="571618523" sldId="359"/>
            <ac:spMk id="26" creationId="{1226B887-0B3C-53B9-6111-77CA9DAC9DBF}"/>
          </ac:spMkLst>
        </pc:spChg>
        <pc:grpChg chg="add del mod">
          <ac:chgData name="Ramy Mohamed" userId="0cc068d6-35f3-41e3-a10d-b98e4c17dcff" providerId="ADAL" clId="{2A51C2A4-1F04-4AFD-A310-346572E621FC}" dt="2023-02-06T04:18:23.332" v="382" actId="478"/>
          <ac:grpSpMkLst>
            <pc:docMk/>
            <pc:sldMk cId="571618523" sldId="359"/>
            <ac:grpSpMk id="16" creationId="{903CF6D3-165A-239F-99FB-2E0FA5B3AA74}"/>
          </ac:grpSpMkLst>
        </pc:grpChg>
        <pc:grpChg chg="add mod">
          <ac:chgData name="Ramy Mohamed" userId="0cc068d6-35f3-41e3-a10d-b98e4c17dcff" providerId="ADAL" clId="{2A51C2A4-1F04-4AFD-A310-346572E621FC}" dt="2023-02-06T04:19:10.677" v="406" actId="14100"/>
          <ac:grpSpMkLst>
            <pc:docMk/>
            <pc:sldMk cId="571618523" sldId="359"/>
            <ac:grpSpMk id="32" creationId="{19ED9A2E-3B20-E947-FFB5-98E1FE46DE38}"/>
          </ac:grpSpMkLst>
        </pc:grpChg>
        <pc:picChg chg="add mod">
          <ac:chgData name="Ramy Mohamed" userId="0cc068d6-35f3-41e3-a10d-b98e4c17dcff" providerId="ADAL" clId="{2A51C2A4-1F04-4AFD-A310-346572E621FC}" dt="2023-02-06T04:12:34.023" v="334" actId="164"/>
          <ac:picMkLst>
            <pc:docMk/>
            <pc:sldMk cId="571618523" sldId="359"/>
            <ac:picMk id="2" creationId="{DF8A2EFC-8DD8-8F7D-EB34-8877BE159D81}"/>
          </ac:picMkLst>
        </pc:picChg>
        <pc:picChg chg="add mod">
          <ac:chgData name="Ramy Mohamed" userId="0cc068d6-35f3-41e3-a10d-b98e4c17dcff" providerId="ADAL" clId="{2A51C2A4-1F04-4AFD-A310-346572E621FC}" dt="2023-02-06T04:12:34.023" v="334" actId="164"/>
          <ac:picMkLst>
            <pc:docMk/>
            <pc:sldMk cId="571618523" sldId="359"/>
            <ac:picMk id="4" creationId="{43701081-2FA9-DE54-709D-56D9EFBE9D51}"/>
          </ac:picMkLst>
        </pc:picChg>
        <pc:picChg chg="add mod">
          <ac:chgData name="Ramy Mohamed" userId="0cc068d6-35f3-41e3-a10d-b98e4c17dcff" providerId="ADAL" clId="{2A51C2A4-1F04-4AFD-A310-346572E621FC}" dt="2023-02-06T04:12:34.023" v="334" actId="164"/>
          <ac:picMkLst>
            <pc:docMk/>
            <pc:sldMk cId="571618523" sldId="359"/>
            <ac:picMk id="7" creationId="{912DB2AE-F5E2-4F6B-9969-3A30D46CE134}"/>
          </ac:picMkLst>
        </pc:picChg>
        <pc:picChg chg="add mod">
          <ac:chgData name="Ramy Mohamed" userId="0cc068d6-35f3-41e3-a10d-b98e4c17dcff" providerId="ADAL" clId="{2A51C2A4-1F04-4AFD-A310-346572E621FC}" dt="2023-02-06T04:12:34.023" v="334" actId="164"/>
          <ac:picMkLst>
            <pc:docMk/>
            <pc:sldMk cId="571618523" sldId="359"/>
            <ac:picMk id="8" creationId="{17F77866-9606-2697-D3DA-71E22C67C124}"/>
          </ac:picMkLst>
        </pc:picChg>
        <pc:picChg chg="add mod">
          <ac:chgData name="Ramy Mohamed" userId="0cc068d6-35f3-41e3-a10d-b98e4c17dcff" providerId="ADAL" clId="{2A51C2A4-1F04-4AFD-A310-346572E621FC}" dt="2023-02-06T04:18:28.089" v="384" actId="164"/>
          <ac:picMkLst>
            <pc:docMk/>
            <pc:sldMk cId="571618523" sldId="359"/>
            <ac:picMk id="17" creationId="{2ABC4D19-7D96-01AA-8B2D-88EABC44E65F}"/>
          </ac:picMkLst>
        </pc:picChg>
        <pc:picChg chg="add mod">
          <ac:chgData name="Ramy Mohamed" userId="0cc068d6-35f3-41e3-a10d-b98e4c17dcff" providerId="ADAL" clId="{2A51C2A4-1F04-4AFD-A310-346572E621FC}" dt="2023-02-06T04:18:28.089" v="384" actId="164"/>
          <ac:picMkLst>
            <pc:docMk/>
            <pc:sldMk cId="571618523" sldId="359"/>
            <ac:picMk id="18" creationId="{55764256-3E8A-4193-8857-8F800F9C2D67}"/>
          </ac:picMkLst>
        </pc:picChg>
        <pc:picChg chg="add mod">
          <ac:chgData name="Ramy Mohamed" userId="0cc068d6-35f3-41e3-a10d-b98e4c17dcff" providerId="ADAL" clId="{2A51C2A4-1F04-4AFD-A310-346572E621FC}" dt="2023-02-06T04:18:28.089" v="384" actId="164"/>
          <ac:picMkLst>
            <pc:docMk/>
            <pc:sldMk cId="571618523" sldId="359"/>
            <ac:picMk id="19" creationId="{33E6F3F4-0AF4-7E05-634A-2774DEE61079}"/>
          </ac:picMkLst>
        </pc:picChg>
        <pc:picChg chg="add mod">
          <ac:chgData name="Ramy Mohamed" userId="0cc068d6-35f3-41e3-a10d-b98e4c17dcff" providerId="ADAL" clId="{2A51C2A4-1F04-4AFD-A310-346572E621FC}" dt="2023-02-06T04:18:28.089" v="384" actId="164"/>
          <ac:picMkLst>
            <pc:docMk/>
            <pc:sldMk cId="571618523" sldId="359"/>
            <ac:picMk id="20" creationId="{098C7A21-5415-59E2-001F-B98F37276003}"/>
          </ac:picMkLst>
        </pc:picChg>
        <pc:picChg chg="add mod">
          <ac:chgData name="Ramy Mohamed" userId="0cc068d6-35f3-41e3-a10d-b98e4c17dcff" providerId="ADAL" clId="{2A51C2A4-1F04-4AFD-A310-346572E621FC}" dt="2023-02-06T04:18:28.089" v="384" actId="164"/>
          <ac:picMkLst>
            <pc:docMk/>
            <pc:sldMk cId="571618523" sldId="359"/>
            <ac:picMk id="28" creationId="{D776C101-4C40-109C-09E4-C975E7CDB72C}"/>
          </ac:picMkLst>
        </pc:picChg>
        <pc:picChg chg="add mod">
          <ac:chgData name="Ramy Mohamed" userId="0cc068d6-35f3-41e3-a10d-b98e4c17dcff" providerId="ADAL" clId="{2A51C2A4-1F04-4AFD-A310-346572E621FC}" dt="2023-02-06T04:18:28.089" v="384" actId="164"/>
          <ac:picMkLst>
            <pc:docMk/>
            <pc:sldMk cId="571618523" sldId="359"/>
            <ac:picMk id="30" creationId="{0B962027-DEFB-D3B4-8222-DDD16D5509AD}"/>
          </ac:picMkLst>
        </pc:picChg>
        <pc:picChg chg="add mod">
          <ac:chgData name="Ramy Mohamed" userId="0cc068d6-35f3-41e3-a10d-b98e4c17dcff" providerId="ADAL" clId="{2A51C2A4-1F04-4AFD-A310-346572E621FC}" dt="2023-02-06T04:18:28.089" v="384" actId="164"/>
          <ac:picMkLst>
            <pc:docMk/>
            <pc:sldMk cId="571618523" sldId="359"/>
            <ac:picMk id="31" creationId="{D18FFEA5-4999-5DE9-1888-8561CE56D5A3}"/>
          </ac:picMkLst>
        </pc:picChg>
        <pc:cxnChg chg="add mod">
          <ac:chgData name="Ramy Mohamed" userId="0cc068d6-35f3-41e3-a10d-b98e4c17dcff" providerId="ADAL" clId="{2A51C2A4-1F04-4AFD-A310-346572E621FC}" dt="2023-02-06T04:12:34.023" v="334" actId="164"/>
          <ac:cxnSpMkLst>
            <pc:docMk/>
            <pc:sldMk cId="571618523" sldId="359"/>
            <ac:cxnSpMk id="9" creationId="{D6577CD0-7751-30F6-16CB-F2AB5FE4D950}"/>
          </ac:cxnSpMkLst>
        </pc:cxnChg>
        <pc:cxnChg chg="add mod">
          <ac:chgData name="Ramy Mohamed" userId="0cc068d6-35f3-41e3-a10d-b98e4c17dcff" providerId="ADAL" clId="{2A51C2A4-1F04-4AFD-A310-346572E621FC}" dt="2023-02-06T04:12:34.023" v="334" actId="164"/>
          <ac:cxnSpMkLst>
            <pc:docMk/>
            <pc:sldMk cId="571618523" sldId="359"/>
            <ac:cxnSpMk id="10" creationId="{CCD028FC-90E0-3A59-4C70-1F0A0677DF4D}"/>
          </ac:cxnSpMkLst>
        </pc:cxnChg>
        <pc:cxnChg chg="add mod">
          <ac:chgData name="Ramy Mohamed" userId="0cc068d6-35f3-41e3-a10d-b98e4c17dcff" providerId="ADAL" clId="{2A51C2A4-1F04-4AFD-A310-346572E621FC}" dt="2023-02-06T04:12:34.023" v="334" actId="164"/>
          <ac:cxnSpMkLst>
            <pc:docMk/>
            <pc:sldMk cId="571618523" sldId="359"/>
            <ac:cxnSpMk id="11" creationId="{F79A7128-80F6-1B19-ED34-2D5F1C68B65D}"/>
          </ac:cxnSpMkLst>
        </pc:cxnChg>
        <pc:cxnChg chg="add mod">
          <ac:chgData name="Ramy Mohamed" userId="0cc068d6-35f3-41e3-a10d-b98e4c17dcff" providerId="ADAL" clId="{2A51C2A4-1F04-4AFD-A310-346572E621FC}" dt="2023-02-06T04:18:28.089" v="384" actId="164"/>
          <ac:cxnSpMkLst>
            <pc:docMk/>
            <pc:sldMk cId="571618523" sldId="359"/>
            <ac:cxnSpMk id="21" creationId="{57C54BDF-F7C6-76D6-26C9-D7811C60CC12}"/>
          </ac:cxnSpMkLst>
        </pc:cxnChg>
        <pc:cxnChg chg="add mod">
          <ac:chgData name="Ramy Mohamed" userId="0cc068d6-35f3-41e3-a10d-b98e4c17dcff" providerId="ADAL" clId="{2A51C2A4-1F04-4AFD-A310-346572E621FC}" dt="2023-02-06T04:18:28.089" v="384" actId="164"/>
          <ac:cxnSpMkLst>
            <pc:docMk/>
            <pc:sldMk cId="571618523" sldId="359"/>
            <ac:cxnSpMk id="22" creationId="{70F58720-E563-55CC-5229-B08FD31ABFA6}"/>
          </ac:cxnSpMkLst>
        </pc:cxnChg>
        <pc:cxnChg chg="add mod">
          <ac:chgData name="Ramy Mohamed" userId="0cc068d6-35f3-41e3-a10d-b98e4c17dcff" providerId="ADAL" clId="{2A51C2A4-1F04-4AFD-A310-346572E621FC}" dt="2023-02-06T04:18:28.089" v="384" actId="164"/>
          <ac:cxnSpMkLst>
            <pc:docMk/>
            <pc:sldMk cId="571618523" sldId="359"/>
            <ac:cxnSpMk id="23" creationId="{33A3DD86-379C-39A2-8388-821B3AC94A0B}"/>
          </ac:cxnSpMkLst>
        </pc:cxnChg>
        <pc:cxnChg chg="add mod">
          <ac:chgData name="Ramy Mohamed" userId="0cc068d6-35f3-41e3-a10d-b98e4c17dcff" providerId="ADAL" clId="{2A51C2A4-1F04-4AFD-A310-346572E621FC}" dt="2023-02-06T04:18:28.089" v="384" actId="164"/>
          <ac:cxnSpMkLst>
            <pc:docMk/>
            <pc:sldMk cId="571618523" sldId="359"/>
            <ac:cxnSpMk id="27" creationId="{6640BBC0-1CFA-C46B-65B5-0DCFE0A42E59}"/>
          </ac:cxnSpMkLst>
        </pc:cxnChg>
        <pc:cxnChg chg="add mod">
          <ac:chgData name="Ramy Mohamed" userId="0cc068d6-35f3-41e3-a10d-b98e4c17dcff" providerId="ADAL" clId="{2A51C2A4-1F04-4AFD-A310-346572E621FC}" dt="2023-02-06T04:18:28.089" v="384" actId="164"/>
          <ac:cxnSpMkLst>
            <pc:docMk/>
            <pc:sldMk cId="571618523" sldId="359"/>
            <ac:cxnSpMk id="29" creationId="{CEC307EF-142E-72E0-187A-4339BF1FE3DB}"/>
          </ac:cxnSpMkLst>
        </pc:cxnChg>
      </pc:sldChg>
      <pc:sldChg chg="addSp modSp mod">
        <pc:chgData name="Ramy Mohamed" userId="0cc068d6-35f3-41e3-a10d-b98e4c17dcff" providerId="ADAL" clId="{2A51C2A4-1F04-4AFD-A310-346572E621FC}" dt="2023-02-06T04:37:50.350" v="569" actId="14100"/>
        <pc:sldMkLst>
          <pc:docMk/>
          <pc:sldMk cId="4234361211" sldId="360"/>
        </pc:sldMkLst>
        <pc:spChg chg="add mod">
          <ac:chgData name="Ramy Mohamed" userId="0cc068d6-35f3-41e3-a10d-b98e4c17dcff" providerId="ADAL" clId="{2A51C2A4-1F04-4AFD-A310-346572E621FC}" dt="2023-02-06T04:35:25.072" v="521" actId="164"/>
          <ac:spMkLst>
            <pc:docMk/>
            <pc:sldMk cId="4234361211" sldId="360"/>
            <ac:spMk id="2" creationId="{3BD48E32-1335-9918-19BA-7BBF54882F27}"/>
          </ac:spMkLst>
        </pc:spChg>
        <pc:spChg chg="mod">
          <ac:chgData name="Ramy Mohamed" userId="0cc068d6-35f3-41e3-a10d-b98e4c17dcff" providerId="ADAL" clId="{2A51C2A4-1F04-4AFD-A310-346572E621FC}" dt="2023-02-06T04:37:08.926" v="565" actId="33524"/>
          <ac:spMkLst>
            <pc:docMk/>
            <pc:sldMk cId="4234361211" sldId="360"/>
            <ac:spMk id="3" creationId="{44A4E3A6-9770-6865-3A33-98C77F4E105E}"/>
          </ac:spMkLst>
        </pc:spChg>
        <pc:spChg chg="mod">
          <ac:chgData name="Ramy Mohamed" userId="0cc068d6-35f3-41e3-a10d-b98e4c17dcff" providerId="ADAL" clId="{2A51C2A4-1F04-4AFD-A310-346572E621FC}" dt="2023-02-06T03:56:55.102" v="149" actId="20577"/>
          <ac:spMkLst>
            <pc:docMk/>
            <pc:sldMk cId="4234361211" sldId="360"/>
            <ac:spMk id="6" creationId="{00000000-0000-0000-0000-000000000000}"/>
          </ac:spMkLst>
        </pc:spChg>
        <pc:spChg chg="add mod">
          <ac:chgData name="Ramy Mohamed" userId="0cc068d6-35f3-41e3-a10d-b98e4c17dcff" providerId="ADAL" clId="{2A51C2A4-1F04-4AFD-A310-346572E621FC}" dt="2023-02-06T04:37:50.350" v="569" actId="14100"/>
          <ac:spMkLst>
            <pc:docMk/>
            <pc:sldMk cId="4234361211" sldId="360"/>
            <ac:spMk id="10" creationId="{E6261A37-99A3-A11C-8361-7231C594C61F}"/>
          </ac:spMkLst>
        </pc:spChg>
        <pc:spChg chg="add mod">
          <ac:chgData name="Ramy Mohamed" userId="0cc068d6-35f3-41e3-a10d-b98e4c17dcff" providerId="ADAL" clId="{2A51C2A4-1F04-4AFD-A310-346572E621FC}" dt="2023-02-06T04:36:36.207" v="555" actId="113"/>
          <ac:spMkLst>
            <pc:docMk/>
            <pc:sldMk cId="4234361211" sldId="360"/>
            <ac:spMk id="11" creationId="{854712CB-17BC-5B0F-D675-8A7C90B2C972}"/>
          </ac:spMkLst>
        </pc:spChg>
        <pc:spChg chg="add mod">
          <ac:chgData name="Ramy Mohamed" userId="0cc068d6-35f3-41e3-a10d-b98e4c17dcff" providerId="ADAL" clId="{2A51C2A4-1F04-4AFD-A310-346572E621FC}" dt="2023-02-06T04:36:38.215" v="556" actId="113"/>
          <ac:spMkLst>
            <pc:docMk/>
            <pc:sldMk cId="4234361211" sldId="360"/>
            <ac:spMk id="15" creationId="{4792C83F-6631-4AC5-6271-31E5ACD98C00}"/>
          </ac:spMkLst>
        </pc:spChg>
        <pc:spChg chg="add mod">
          <ac:chgData name="Ramy Mohamed" userId="0cc068d6-35f3-41e3-a10d-b98e4c17dcff" providerId="ADAL" clId="{2A51C2A4-1F04-4AFD-A310-346572E621FC}" dt="2023-02-06T04:36:40.574" v="558" actId="113"/>
          <ac:spMkLst>
            <pc:docMk/>
            <pc:sldMk cId="4234361211" sldId="360"/>
            <ac:spMk id="16" creationId="{3693B1CF-9909-03D5-EC40-5AB92009B063}"/>
          </ac:spMkLst>
        </pc:spChg>
        <pc:spChg chg="add mod">
          <ac:chgData name="Ramy Mohamed" userId="0cc068d6-35f3-41e3-a10d-b98e4c17dcff" providerId="ADAL" clId="{2A51C2A4-1F04-4AFD-A310-346572E621FC}" dt="2023-02-06T04:36:39.574" v="557" actId="113"/>
          <ac:spMkLst>
            <pc:docMk/>
            <pc:sldMk cId="4234361211" sldId="360"/>
            <ac:spMk id="17" creationId="{8A39582F-3954-C637-3129-E43E5693D1DE}"/>
          </ac:spMkLst>
        </pc:spChg>
        <pc:spChg chg="add mod">
          <ac:chgData name="Ramy Mohamed" userId="0cc068d6-35f3-41e3-a10d-b98e4c17dcff" providerId="ADAL" clId="{2A51C2A4-1F04-4AFD-A310-346572E621FC}" dt="2023-02-06T04:36:34.077" v="554" actId="14100"/>
          <ac:spMkLst>
            <pc:docMk/>
            <pc:sldMk cId="4234361211" sldId="360"/>
            <ac:spMk id="19" creationId="{D28D652E-A099-8AC8-53F8-6D89CDA0F80D}"/>
          </ac:spMkLst>
        </pc:spChg>
        <pc:spChg chg="add mod">
          <ac:chgData name="Ramy Mohamed" userId="0cc068d6-35f3-41e3-a10d-b98e4c17dcff" providerId="ADAL" clId="{2A51C2A4-1F04-4AFD-A310-346572E621FC}" dt="2023-02-06T04:35:59.901" v="538" actId="21"/>
          <ac:spMkLst>
            <pc:docMk/>
            <pc:sldMk cId="4234361211" sldId="360"/>
            <ac:spMk id="21" creationId="{B0AB7CE4-8C02-E789-727E-2264D5D0CD1D}"/>
          </ac:spMkLst>
        </pc:spChg>
        <pc:grpChg chg="add mod">
          <ac:chgData name="Ramy Mohamed" userId="0cc068d6-35f3-41e3-a10d-b98e4c17dcff" providerId="ADAL" clId="{2A51C2A4-1F04-4AFD-A310-346572E621FC}" dt="2023-02-06T04:36:47.221" v="562" actId="1076"/>
          <ac:grpSpMkLst>
            <pc:docMk/>
            <pc:sldMk cId="4234361211" sldId="360"/>
            <ac:grpSpMk id="22" creationId="{CE6E1E22-C7A7-89D2-4F81-5CB05DE444EE}"/>
          </ac:grpSpMkLst>
        </pc:grpChg>
        <pc:picChg chg="add mod">
          <ac:chgData name="Ramy Mohamed" userId="0cc068d6-35f3-41e3-a10d-b98e4c17dcff" providerId="ADAL" clId="{2A51C2A4-1F04-4AFD-A310-346572E621FC}" dt="2023-02-06T04:35:25.072" v="521" actId="164"/>
          <ac:picMkLst>
            <pc:docMk/>
            <pc:sldMk cId="4234361211" sldId="360"/>
            <ac:picMk id="4" creationId="{0BE6418E-BED9-1790-07A8-A5F4828A0717}"/>
          </ac:picMkLst>
        </pc:picChg>
        <pc:picChg chg="add mod">
          <ac:chgData name="Ramy Mohamed" userId="0cc068d6-35f3-41e3-a10d-b98e4c17dcff" providerId="ADAL" clId="{2A51C2A4-1F04-4AFD-A310-346572E621FC}" dt="2023-02-06T04:35:25.072" v="521" actId="164"/>
          <ac:picMkLst>
            <pc:docMk/>
            <pc:sldMk cId="4234361211" sldId="360"/>
            <ac:picMk id="8" creationId="{642FE2BF-1F33-1076-3856-64341B29F5D7}"/>
          </ac:picMkLst>
        </pc:picChg>
        <pc:picChg chg="add mod">
          <ac:chgData name="Ramy Mohamed" userId="0cc068d6-35f3-41e3-a10d-b98e4c17dcff" providerId="ADAL" clId="{2A51C2A4-1F04-4AFD-A310-346572E621FC}" dt="2023-02-06T04:35:25.072" v="521" actId="164"/>
          <ac:picMkLst>
            <pc:docMk/>
            <pc:sldMk cId="4234361211" sldId="360"/>
            <ac:picMk id="12" creationId="{BAB6B02C-9C60-ADF4-4FBD-8373EE4344D6}"/>
          </ac:picMkLst>
        </pc:picChg>
        <pc:picChg chg="add mod">
          <ac:chgData name="Ramy Mohamed" userId="0cc068d6-35f3-41e3-a10d-b98e4c17dcff" providerId="ADAL" clId="{2A51C2A4-1F04-4AFD-A310-346572E621FC}" dt="2023-02-06T04:35:25.072" v="521" actId="164"/>
          <ac:picMkLst>
            <pc:docMk/>
            <pc:sldMk cId="4234361211" sldId="360"/>
            <ac:picMk id="13" creationId="{30003338-C0EF-8CE9-7927-B8E821821B8A}"/>
          </ac:picMkLst>
        </pc:picChg>
        <pc:picChg chg="add mod">
          <ac:chgData name="Ramy Mohamed" userId="0cc068d6-35f3-41e3-a10d-b98e4c17dcff" providerId="ADAL" clId="{2A51C2A4-1F04-4AFD-A310-346572E621FC}" dt="2023-02-06T04:35:25.072" v="521" actId="164"/>
          <ac:picMkLst>
            <pc:docMk/>
            <pc:sldMk cId="4234361211" sldId="360"/>
            <ac:picMk id="18" creationId="{8F2021AD-BF6A-39C1-8056-F0AAD6650641}"/>
          </ac:picMkLst>
        </pc:picChg>
        <pc:cxnChg chg="add mod">
          <ac:chgData name="Ramy Mohamed" userId="0cc068d6-35f3-41e3-a10d-b98e4c17dcff" providerId="ADAL" clId="{2A51C2A4-1F04-4AFD-A310-346572E621FC}" dt="2023-02-06T04:35:25.072" v="521" actId="164"/>
          <ac:cxnSpMkLst>
            <pc:docMk/>
            <pc:sldMk cId="4234361211" sldId="360"/>
            <ac:cxnSpMk id="7" creationId="{B6634E45-89E6-C7CE-5E79-47BCC17C1E61}"/>
          </ac:cxnSpMkLst>
        </pc:cxnChg>
        <pc:cxnChg chg="add mod">
          <ac:chgData name="Ramy Mohamed" userId="0cc068d6-35f3-41e3-a10d-b98e4c17dcff" providerId="ADAL" clId="{2A51C2A4-1F04-4AFD-A310-346572E621FC}" dt="2023-02-06T04:35:25.072" v="521" actId="164"/>
          <ac:cxnSpMkLst>
            <pc:docMk/>
            <pc:sldMk cId="4234361211" sldId="360"/>
            <ac:cxnSpMk id="9" creationId="{584FACBA-90C1-8F39-AEB3-64DAFDE6D344}"/>
          </ac:cxnSpMkLst>
        </pc:cxnChg>
        <pc:cxnChg chg="add mod">
          <ac:chgData name="Ramy Mohamed" userId="0cc068d6-35f3-41e3-a10d-b98e4c17dcff" providerId="ADAL" clId="{2A51C2A4-1F04-4AFD-A310-346572E621FC}" dt="2023-02-06T04:35:25.072" v="521" actId="164"/>
          <ac:cxnSpMkLst>
            <pc:docMk/>
            <pc:sldMk cId="4234361211" sldId="360"/>
            <ac:cxnSpMk id="14" creationId="{FBFB7648-F30B-D17A-A288-04073EBC0A94}"/>
          </ac:cxnSpMkLst>
        </pc:cxnChg>
        <pc:cxnChg chg="add mod">
          <ac:chgData name="Ramy Mohamed" userId="0cc068d6-35f3-41e3-a10d-b98e4c17dcff" providerId="ADAL" clId="{2A51C2A4-1F04-4AFD-A310-346572E621FC}" dt="2023-02-06T04:35:25.072" v="521" actId="164"/>
          <ac:cxnSpMkLst>
            <pc:docMk/>
            <pc:sldMk cId="4234361211" sldId="360"/>
            <ac:cxnSpMk id="20" creationId="{C15D16DF-0737-7EC1-C60C-B18544D36786}"/>
          </ac:cxnSpMkLst>
        </pc:cxnChg>
      </pc:sldChg>
      <pc:sldChg chg="addSp modSp mod">
        <pc:chgData name="Ramy Mohamed" userId="0cc068d6-35f3-41e3-a10d-b98e4c17dcff" providerId="ADAL" clId="{2A51C2A4-1F04-4AFD-A310-346572E621FC}" dt="2023-02-06T05:16:35.711" v="862" actId="113"/>
        <pc:sldMkLst>
          <pc:docMk/>
          <pc:sldMk cId="1967520387" sldId="361"/>
        </pc:sldMkLst>
        <pc:spChg chg="mod">
          <ac:chgData name="Ramy Mohamed" userId="0cc068d6-35f3-41e3-a10d-b98e4c17dcff" providerId="ADAL" clId="{2A51C2A4-1F04-4AFD-A310-346572E621FC}" dt="2023-02-06T05:14:58.750" v="840" actId="12"/>
          <ac:spMkLst>
            <pc:docMk/>
            <pc:sldMk cId="1967520387" sldId="361"/>
            <ac:spMk id="3" creationId="{44A4E3A6-9770-6865-3A33-98C77F4E105E}"/>
          </ac:spMkLst>
        </pc:spChg>
        <pc:spChg chg="mod">
          <ac:chgData name="Ramy Mohamed" userId="0cc068d6-35f3-41e3-a10d-b98e4c17dcff" providerId="ADAL" clId="{2A51C2A4-1F04-4AFD-A310-346572E621FC}" dt="2023-02-06T03:58:23.189" v="197"/>
          <ac:spMkLst>
            <pc:docMk/>
            <pc:sldMk cId="1967520387" sldId="361"/>
            <ac:spMk id="6" creationId="{00000000-0000-0000-0000-000000000000}"/>
          </ac:spMkLst>
        </pc:spChg>
        <pc:spChg chg="add mod">
          <ac:chgData name="Ramy Mohamed" userId="0cc068d6-35f3-41e3-a10d-b98e4c17dcff" providerId="ADAL" clId="{2A51C2A4-1F04-4AFD-A310-346572E621FC}" dt="2023-02-06T05:16:34.406" v="861" actId="113"/>
          <ac:spMkLst>
            <pc:docMk/>
            <pc:sldMk cId="1967520387" sldId="361"/>
            <ac:spMk id="9" creationId="{4E699FEC-A824-4A1E-D8B4-7B8A794E9362}"/>
          </ac:spMkLst>
        </pc:spChg>
        <pc:spChg chg="add mod">
          <ac:chgData name="Ramy Mohamed" userId="0cc068d6-35f3-41e3-a10d-b98e4c17dcff" providerId="ADAL" clId="{2A51C2A4-1F04-4AFD-A310-346572E621FC}" dt="2023-02-06T05:16:35.711" v="862" actId="113"/>
          <ac:spMkLst>
            <pc:docMk/>
            <pc:sldMk cId="1967520387" sldId="361"/>
            <ac:spMk id="10" creationId="{1B115211-8738-AB10-9BDA-A6BF066C5D04}"/>
          </ac:spMkLst>
        </pc:spChg>
        <pc:spChg chg="add mod">
          <ac:chgData name="Ramy Mohamed" userId="0cc068d6-35f3-41e3-a10d-b98e4c17dcff" providerId="ADAL" clId="{2A51C2A4-1F04-4AFD-A310-346572E621FC}" dt="2023-02-06T05:16:32.631" v="860" actId="113"/>
          <ac:spMkLst>
            <pc:docMk/>
            <pc:sldMk cId="1967520387" sldId="361"/>
            <ac:spMk id="14" creationId="{5C2321C0-E2D7-2A08-9588-0B055D420271}"/>
          </ac:spMkLst>
        </pc:spChg>
        <pc:grpChg chg="add mod">
          <ac:chgData name="Ramy Mohamed" userId="0cc068d6-35f3-41e3-a10d-b98e4c17dcff" providerId="ADAL" clId="{2A51C2A4-1F04-4AFD-A310-346572E621FC}" dt="2023-02-06T05:16:17.852" v="846" actId="1076"/>
          <ac:grpSpMkLst>
            <pc:docMk/>
            <pc:sldMk cId="1967520387" sldId="361"/>
            <ac:grpSpMk id="16" creationId="{831A3E77-67E5-3BA2-633E-BFFC49F68BC3}"/>
          </ac:grpSpMkLst>
        </pc:grpChg>
        <pc:picChg chg="add mod">
          <ac:chgData name="Ramy Mohamed" userId="0cc068d6-35f3-41e3-a10d-b98e4c17dcff" providerId="ADAL" clId="{2A51C2A4-1F04-4AFD-A310-346572E621FC}" dt="2023-02-06T05:16:08.031" v="842" actId="164"/>
          <ac:picMkLst>
            <pc:docMk/>
            <pc:sldMk cId="1967520387" sldId="361"/>
            <ac:picMk id="2" creationId="{2B7F9F19-70D8-E077-7FC0-278D6FBB177F}"/>
          </ac:picMkLst>
        </pc:picChg>
        <pc:picChg chg="add mod">
          <ac:chgData name="Ramy Mohamed" userId="0cc068d6-35f3-41e3-a10d-b98e4c17dcff" providerId="ADAL" clId="{2A51C2A4-1F04-4AFD-A310-346572E621FC}" dt="2023-02-06T05:16:08.031" v="842" actId="164"/>
          <ac:picMkLst>
            <pc:docMk/>
            <pc:sldMk cId="1967520387" sldId="361"/>
            <ac:picMk id="4" creationId="{7ECAE471-D414-491D-6533-3645E855B369}"/>
          </ac:picMkLst>
        </pc:picChg>
        <pc:picChg chg="add mod">
          <ac:chgData name="Ramy Mohamed" userId="0cc068d6-35f3-41e3-a10d-b98e4c17dcff" providerId="ADAL" clId="{2A51C2A4-1F04-4AFD-A310-346572E621FC}" dt="2023-02-06T05:16:08.031" v="842" actId="164"/>
          <ac:picMkLst>
            <pc:docMk/>
            <pc:sldMk cId="1967520387" sldId="361"/>
            <ac:picMk id="7" creationId="{1C396C18-EF30-5D71-C357-48F17B0B4234}"/>
          </ac:picMkLst>
        </pc:picChg>
        <pc:picChg chg="add mod">
          <ac:chgData name="Ramy Mohamed" userId="0cc068d6-35f3-41e3-a10d-b98e4c17dcff" providerId="ADAL" clId="{2A51C2A4-1F04-4AFD-A310-346572E621FC}" dt="2023-02-06T05:16:08.031" v="842" actId="164"/>
          <ac:picMkLst>
            <pc:docMk/>
            <pc:sldMk cId="1967520387" sldId="361"/>
            <ac:picMk id="8" creationId="{06D93FBD-AD21-AD49-2F28-1E6E3386DFC7}"/>
          </ac:picMkLst>
        </pc:picChg>
        <pc:picChg chg="add mod">
          <ac:chgData name="Ramy Mohamed" userId="0cc068d6-35f3-41e3-a10d-b98e4c17dcff" providerId="ADAL" clId="{2A51C2A4-1F04-4AFD-A310-346572E621FC}" dt="2023-02-06T05:16:08.031" v="842" actId="164"/>
          <ac:picMkLst>
            <pc:docMk/>
            <pc:sldMk cId="1967520387" sldId="361"/>
            <ac:picMk id="13" creationId="{391E3C42-DB5A-A26E-B3E5-51B31E277A44}"/>
          </ac:picMkLst>
        </pc:picChg>
        <pc:cxnChg chg="add mod">
          <ac:chgData name="Ramy Mohamed" userId="0cc068d6-35f3-41e3-a10d-b98e4c17dcff" providerId="ADAL" clId="{2A51C2A4-1F04-4AFD-A310-346572E621FC}" dt="2023-02-06T05:16:08.031" v="842" actId="164"/>
          <ac:cxnSpMkLst>
            <pc:docMk/>
            <pc:sldMk cId="1967520387" sldId="361"/>
            <ac:cxnSpMk id="11" creationId="{2BB95EA9-1542-8B0E-B35F-6E3E264F6595}"/>
          </ac:cxnSpMkLst>
        </pc:cxnChg>
        <pc:cxnChg chg="add mod">
          <ac:chgData name="Ramy Mohamed" userId="0cc068d6-35f3-41e3-a10d-b98e4c17dcff" providerId="ADAL" clId="{2A51C2A4-1F04-4AFD-A310-346572E621FC}" dt="2023-02-06T05:16:08.031" v="842" actId="164"/>
          <ac:cxnSpMkLst>
            <pc:docMk/>
            <pc:sldMk cId="1967520387" sldId="361"/>
            <ac:cxnSpMk id="12" creationId="{711E2BDD-5B39-64C0-AE8F-6A7F5AB56456}"/>
          </ac:cxnSpMkLst>
        </pc:cxnChg>
        <pc:cxnChg chg="add mod">
          <ac:chgData name="Ramy Mohamed" userId="0cc068d6-35f3-41e3-a10d-b98e4c17dcff" providerId="ADAL" clId="{2A51C2A4-1F04-4AFD-A310-346572E621FC}" dt="2023-02-06T05:16:08.031" v="842" actId="164"/>
          <ac:cxnSpMkLst>
            <pc:docMk/>
            <pc:sldMk cId="1967520387" sldId="361"/>
            <ac:cxnSpMk id="15" creationId="{C23B17E5-CDCA-050E-238F-36202F1E5652}"/>
          </ac:cxnSpMkLst>
        </pc:cxnChg>
      </pc:sldChg>
      <pc:sldChg chg="addSp delSp modSp mod">
        <pc:chgData name="Ramy Mohamed" userId="0cc068d6-35f3-41e3-a10d-b98e4c17dcff" providerId="ADAL" clId="{2A51C2A4-1F04-4AFD-A310-346572E621FC}" dt="2023-02-06T05:14:22.349" v="821" actId="6549"/>
        <pc:sldMkLst>
          <pc:docMk/>
          <pc:sldMk cId="3229328134" sldId="362"/>
        </pc:sldMkLst>
        <pc:spChg chg="mod">
          <ac:chgData name="Ramy Mohamed" userId="0cc068d6-35f3-41e3-a10d-b98e4c17dcff" providerId="ADAL" clId="{2A51C2A4-1F04-4AFD-A310-346572E621FC}" dt="2023-02-06T05:14:22.349" v="821" actId="6549"/>
          <ac:spMkLst>
            <pc:docMk/>
            <pc:sldMk cId="3229328134" sldId="362"/>
            <ac:spMk id="3" creationId="{44A4E3A6-9770-6865-3A33-98C77F4E105E}"/>
          </ac:spMkLst>
        </pc:spChg>
        <pc:spChg chg="mod">
          <ac:chgData name="Ramy Mohamed" userId="0cc068d6-35f3-41e3-a10d-b98e4c17dcff" providerId="ADAL" clId="{2A51C2A4-1F04-4AFD-A310-346572E621FC}" dt="2023-02-06T03:57:27.843" v="166"/>
          <ac:spMkLst>
            <pc:docMk/>
            <pc:sldMk cId="3229328134" sldId="362"/>
            <ac:spMk id="6" creationId="{00000000-0000-0000-0000-000000000000}"/>
          </ac:spMkLst>
        </pc:spChg>
        <pc:spChg chg="add del mod">
          <ac:chgData name="Ramy Mohamed" userId="0cc068d6-35f3-41e3-a10d-b98e4c17dcff" providerId="ADAL" clId="{2A51C2A4-1F04-4AFD-A310-346572E621FC}" dt="2023-02-06T04:56:03.617" v="700"/>
          <ac:spMkLst>
            <pc:docMk/>
            <pc:sldMk cId="3229328134" sldId="362"/>
            <ac:spMk id="10" creationId="{3ED0534B-14D7-4B64-BE29-B27908AE96FB}"/>
          </ac:spMkLst>
        </pc:spChg>
        <pc:spChg chg="add del mod">
          <ac:chgData name="Ramy Mohamed" userId="0cc068d6-35f3-41e3-a10d-b98e4c17dcff" providerId="ADAL" clId="{2A51C2A4-1F04-4AFD-A310-346572E621FC}" dt="2023-02-06T04:56:03.617" v="700"/>
          <ac:spMkLst>
            <pc:docMk/>
            <pc:sldMk cId="3229328134" sldId="362"/>
            <ac:spMk id="11" creationId="{D92115ED-1CEF-CFB0-CC1A-D604AF7AD474}"/>
          </ac:spMkLst>
        </pc:spChg>
        <pc:spChg chg="add mod ord">
          <ac:chgData name="Ramy Mohamed" userId="0cc068d6-35f3-41e3-a10d-b98e4c17dcff" providerId="ADAL" clId="{2A51C2A4-1F04-4AFD-A310-346572E621FC}" dt="2023-02-06T04:58:21.351" v="716" actId="113"/>
          <ac:spMkLst>
            <pc:docMk/>
            <pc:sldMk cId="3229328134" sldId="362"/>
            <ac:spMk id="23" creationId="{DF99A2A1-2CA1-03E0-9599-E77B0A4E0400}"/>
          </ac:spMkLst>
        </pc:spChg>
        <pc:spChg chg="add mod ord">
          <ac:chgData name="Ramy Mohamed" userId="0cc068d6-35f3-41e3-a10d-b98e4c17dcff" providerId="ADAL" clId="{2A51C2A4-1F04-4AFD-A310-346572E621FC}" dt="2023-02-06T04:58:25.607" v="719" actId="113"/>
          <ac:spMkLst>
            <pc:docMk/>
            <pc:sldMk cId="3229328134" sldId="362"/>
            <ac:spMk id="24" creationId="{47A007B3-545C-291E-B2AC-67D236F5A03F}"/>
          </ac:spMkLst>
        </pc:spChg>
        <pc:grpChg chg="add mod">
          <ac:chgData name="Ramy Mohamed" userId="0cc068d6-35f3-41e3-a10d-b98e4c17dcff" providerId="ADAL" clId="{2A51C2A4-1F04-4AFD-A310-346572E621FC}" dt="2023-02-06T04:56:03.258" v="699" actId="164"/>
          <ac:grpSpMkLst>
            <pc:docMk/>
            <pc:sldMk cId="3229328134" sldId="362"/>
            <ac:grpSpMk id="16" creationId="{D90E933E-39A1-7573-CEAE-50944A3C782B}"/>
          </ac:grpSpMkLst>
        </pc:grpChg>
        <pc:grpChg chg="add mod">
          <ac:chgData name="Ramy Mohamed" userId="0cc068d6-35f3-41e3-a10d-b98e4c17dcff" providerId="ADAL" clId="{2A51C2A4-1F04-4AFD-A310-346572E621FC}" dt="2023-02-06T04:58:02.629" v="713" actId="1076"/>
          <ac:grpSpMkLst>
            <pc:docMk/>
            <pc:sldMk cId="3229328134" sldId="362"/>
            <ac:grpSpMk id="29" creationId="{AACFF118-ADF0-1F3D-5FC6-88292A567699}"/>
          </ac:grpSpMkLst>
        </pc:grpChg>
        <pc:picChg chg="add del mod">
          <ac:chgData name="Ramy Mohamed" userId="0cc068d6-35f3-41e3-a10d-b98e4c17dcff" providerId="ADAL" clId="{2A51C2A4-1F04-4AFD-A310-346572E621FC}" dt="2023-02-06T04:56:03.617" v="700"/>
          <ac:picMkLst>
            <pc:docMk/>
            <pc:sldMk cId="3229328134" sldId="362"/>
            <ac:picMk id="2" creationId="{01D07C61-D5BE-EB81-BABB-323FC5061ECE}"/>
          </ac:picMkLst>
        </pc:picChg>
        <pc:picChg chg="add del mod">
          <ac:chgData name="Ramy Mohamed" userId="0cc068d6-35f3-41e3-a10d-b98e4c17dcff" providerId="ADAL" clId="{2A51C2A4-1F04-4AFD-A310-346572E621FC}" dt="2023-02-06T04:56:03.617" v="700"/>
          <ac:picMkLst>
            <pc:docMk/>
            <pc:sldMk cId="3229328134" sldId="362"/>
            <ac:picMk id="4" creationId="{10AAB64A-6CD9-8B67-684D-B94905F93F22}"/>
          </ac:picMkLst>
        </pc:picChg>
        <pc:picChg chg="add del mod">
          <ac:chgData name="Ramy Mohamed" userId="0cc068d6-35f3-41e3-a10d-b98e4c17dcff" providerId="ADAL" clId="{2A51C2A4-1F04-4AFD-A310-346572E621FC}" dt="2023-02-06T04:56:03.617" v="700"/>
          <ac:picMkLst>
            <pc:docMk/>
            <pc:sldMk cId="3229328134" sldId="362"/>
            <ac:picMk id="7" creationId="{FA28D4EB-738D-5326-225D-386CF3DF22C3}"/>
          </ac:picMkLst>
        </pc:picChg>
        <pc:picChg chg="add del mod">
          <ac:chgData name="Ramy Mohamed" userId="0cc068d6-35f3-41e3-a10d-b98e4c17dcff" providerId="ADAL" clId="{2A51C2A4-1F04-4AFD-A310-346572E621FC}" dt="2023-02-06T04:56:03.617" v="700"/>
          <ac:picMkLst>
            <pc:docMk/>
            <pc:sldMk cId="3229328134" sldId="362"/>
            <ac:picMk id="8" creationId="{476E6887-DD01-7E7C-4C36-8BD8D5A4625B}"/>
          </ac:picMkLst>
        </pc:picChg>
        <pc:picChg chg="add del mod">
          <ac:chgData name="Ramy Mohamed" userId="0cc068d6-35f3-41e3-a10d-b98e4c17dcff" providerId="ADAL" clId="{2A51C2A4-1F04-4AFD-A310-346572E621FC}" dt="2023-02-06T04:56:03.617" v="700"/>
          <ac:picMkLst>
            <pc:docMk/>
            <pc:sldMk cId="3229328134" sldId="362"/>
            <ac:picMk id="9" creationId="{093A0E23-35CA-9496-DBAF-E0C0642A7078}"/>
          </ac:picMkLst>
        </pc:picChg>
        <pc:picChg chg="add mod ord">
          <ac:chgData name="Ramy Mohamed" userId="0cc068d6-35f3-41e3-a10d-b98e4c17dcff" providerId="ADAL" clId="{2A51C2A4-1F04-4AFD-A310-346572E621FC}" dt="2023-02-06T04:56:12.982" v="704" actId="164"/>
          <ac:picMkLst>
            <pc:docMk/>
            <pc:sldMk cId="3229328134" sldId="362"/>
            <ac:picMk id="17" creationId="{6729499C-A48A-0AF3-477B-814E7FB50A93}"/>
          </ac:picMkLst>
        </pc:picChg>
        <pc:picChg chg="add mod ord">
          <ac:chgData name="Ramy Mohamed" userId="0cc068d6-35f3-41e3-a10d-b98e4c17dcff" providerId="ADAL" clId="{2A51C2A4-1F04-4AFD-A310-346572E621FC}" dt="2023-02-06T04:56:12.982" v="704" actId="164"/>
          <ac:picMkLst>
            <pc:docMk/>
            <pc:sldMk cId="3229328134" sldId="362"/>
            <ac:picMk id="18" creationId="{E5D3CBD5-F21B-933A-D869-987F55328814}"/>
          </ac:picMkLst>
        </pc:picChg>
        <pc:picChg chg="add mod ord">
          <ac:chgData name="Ramy Mohamed" userId="0cc068d6-35f3-41e3-a10d-b98e4c17dcff" providerId="ADAL" clId="{2A51C2A4-1F04-4AFD-A310-346572E621FC}" dt="2023-02-06T04:56:12.982" v="704" actId="164"/>
          <ac:picMkLst>
            <pc:docMk/>
            <pc:sldMk cId="3229328134" sldId="362"/>
            <ac:picMk id="19" creationId="{90EC9D4E-1E92-D360-40DF-374B3A737A18}"/>
          </ac:picMkLst>
        </pc:picChg>
        <pc:picChg chg="add mod ord">
          <ac:chgData name="Ramy Mohamed" userId="0cc068d6-35f3-41e3-a10d-b98e4c17dcff" providerId="ADAL" clId="{2A51C2A4-1F04-4AFD-A310-346572E621FC}" dt="2023-02-06T04:56:12.982" v="704" actId="164"/>
          <ac:picMkLst>
            <pc:docMk/>
            <pc:sldMk cId="3229328134" sldId="362"/>
            <ac:picMk id="20" creationId="{27D7E8CC-68C6-27E8-3840-9B4C79BEED3B}"/>
          </ac:picMkLst>
        </pc:picChg>
        <pc:picChg chg="add mod ord">
          <ac:chgData name="Ramy Mohamed" userId="0cc068d6-35f3-41e3-a10d-b98e4c17dcff" providerId="ADAL" clId="{2A51C2A4-1F04-4AFD-A310-346572E621FC}" dt="2023-02-06T04:56:12.982" v="704" actId="164"/>
          <ac:picMkLst>
            <pc:docMk/>
            <pc:sldMk cId="3229328134" sldId="362"/>
            <ac:picMk id="21" creationId="{B2DAEAD4-8E1D-4FDC-F09A-CD849C01975D}"/>
          </ac:picMkLst>
        </pc:picChg>
        <pc:picChg chg="add mod ord">
          <ac:chgData name="Ramy Mohamed" userId="0cc068d6-35f3-41e3-a10d-b98e4c17dcff" providerId="ADAL" clId="{2A51C2A4-1F04-4AFD-A310-346572E621FC}" dt="2023-02-06T04:56:12.982" v="704" actId="164"/>
          <ac:picMkLst>
            <pc:docMk/>
            <pc:sldMk cId="3229328134" sldId="362"/>
            <ac:picMk id="22" creationId="{D232D64E-FE4A-65C9-ACC8-5CA3277D4827}"/>
          </ac:picMkLst>
        </pc:picChg>
        <pc:cxnChg chg="add del mod">
          <ac:chgData name="Ramy Mohamed" userId="0cc068d6-35f3-41e3-a10d-b98e4c17dcff" providerId="ADAL" clId="{2A51C2A4-1F04-4AFD-A310-346572E621FC}" dt="2023-02-06T04:56:03.617" v="700"/>
          <ac:cxnSpMkLst>
            <pc:docMk/>
            <pc:sldMk cId="3229328134" sldId="362"/>
            <ac:cxnSpMk id="12" creationId="{C7592DC0-602C-265E-31D3-7098E8A7261F}"/>
          </ac:cxnSpMkLst>
        </pc:cxnChg>
        <pc:cxnChg chg="add del mod">
          <ac:chgData name="Ramy Mohamed" userId="0cc068d6-35f3-41e3-a10d-b98e4c17dcff" providerId="ADAL" clId="{2A51C2A4-1F04-4AFD-A310-346572E621FC}" dt="2023-02-06T04:56:03.617" v="700"/>
          <ac:cxnSpMkLst>
            <pc:docMk/>
            <pc:sldMk cId="3229328134" sldId="362"/>
            <ac:cxnSpMk id="13" creationId="{105A9726-D905-8B70-C67B-8B1D6F66FF9E}"/>
          </ac:cxnSpMkLst>
        </pc:cxnChg>
        <pc:cxnChg chg="add del mod">
          <ac:chgData name="Ramy Mohamed" userId="0cc068d6-35f3-41e3-a10d-b98e4c17dcff" providerId="ADAL" clId="{2A51C2A4-1F04-4AFD-A310-346572E621FC}" dt="2023-02-06T04:56:03.617" v="700"/>
          <ac:cxnSpMkLst>
            <pc:docMk/>
            <pc:sldMk cId="3229328134" sldId="362"/>
            <ac:cxnSpMk id="14" creationId="{C8331136-5918-C6DB-5C94-C8ED844D78CD}"/>
          </ac:cxnSpMkLst>
        </pc:cxnChg>
        <pc:cxnChg chg="add del mod">
          <ac:chgData name="Ramy Mohamed" userId="0cc068d6-35f3-41e3-a10d-b98e4c17dcff" providerId="ADAL" clId="{2A51C2A4-1F04-4AFD-A310-346572E621FC}" dt="2023-02-06T04:56:03.617" v="700"/>
          <ac:cxnSpMkLst>
            <pc:docMk/>
            <pc:sldMk cId="3229328134" sldId="362"/>
            <ac:cxnSpMk id="15" creationId="{BC663EEF-E866-8FA2-9358-E3A9EE48746E}"/>
          </ac:cxnSpMkLst>
        </pc:cxnChg>
        <pc:cxnChg chg="add mod ord">
          <ac:chgData name="Ramy Mohamed" userId="0cc068d6-35f3-41e3-a10d-b98e4c17dcff" providerId="ADAL" clId="{2A51C2A4-1F04-4AFD-A310-346572E621FC}" dt="2023-02-06T04:56:12.982" v="704" actId="164"/>
          <ac:cxnSpMkLst>
            <pc:docMk/>
            <pc:sldMk cId="3229328134" sldId="362"/>
            <ac:cxnSpMk id="25" creationId="{1E70F516-71E4-4645-BC74-9581C983FC57}"/>
          </ac:cxnSpMkLst>
        </pc:cxnChg>
        <pc:cxnChg chg="add mod ord">
          <ac:chgData name="Ramy Mohamed" userId="0cc068d6-35f3-41e3-a10d-b98e4c17dcff" providerId="ADAL" clId="{2A51C2A4-1F04-4AFD-A310-346572E621FC}" dt="2023-02-06T04:56:12.982" v="704" actId="164"/>
          <ac:cxnSpMkLst>
            <pc:docMk/>
            <pc:sldMk cId="3229328134" sldId="362"/>
            <ac:cxnSpMk id="26" creationId="{C48A390E-A466-0E5F-035D-71A694E7B4E3}"/>
          </ac:cxnSpMkLst>
        </pc:cxnChg>
        <pc:cxnChg chg="add mod ord">
          <ac:chgData name="Ramy Mohamed" userId="0cc068d6-35f3-41e3-a10d-b98e4c17dcff" providerId="ADAL" clId="{2A51C2A4-1F04-4AFD-A310-346572E621FC}" dt="2023-02-06T04:56:12.982" v="704" actId="164"/>
          <ac:cxnSpMkLst>
            <pc:docMk/>
            <pc:sldMk cId="3229328134" sldId="362"/>
            <ac:cxnSpMk id="27" creationId="{326A73CA-28DA-2A71-DC68-03D432BC638D}"/>
          </ac:cxnSpMkLst>
        </pc:cxnChg>
        <pc:cxnChg chg="add mod ord">
          <ac:chgData name="Ramy Mohamed" userId="0cc068d6-35f3-41e3-a10d-b98e4c17dcff" providerId="ADAL" clId="{2A51C2A4-1F04-4AFD-A310-346572E621FC}" dt="2023-02-06T04:56:12.982" v="704" actId="164"/>
          <ac:cxnSpMkLst>
            <pc:docMk/>
            <pc:sldMk cId="3229328134" sldId="362"/>
            <ac:cxnSpMk id="28" creationId="{D3B289E9-DFDE-F2F2-3143-C8CE6C8F027F}"/>
          </ac:cxnSpMkLst>
        </pc:cxnChg>
      </pc:sldChg>
      <pc:sldChg chg="addSp modSp mod">
        <pc:chgData name="Ramy Mohamed" userId="0cc068d6-35f3-41e3-a10d-b98e4c17dcff" providerId="ADAL" clId="{2A51C2A4-1F04-4AFD-A310-346572E621FC}" dt="2023-02-06T05:26:15.076" v="990" actId="1076"/>
        <pc:sldMkLst>
          <pc:docMk/>
          <pc:sldMk cId="1796897348" sldId="363"/>
        </pc:sldMkLst>
        <pc:spChg chg="mod">
          <ac:chgData name="Ramy Mohamed" userId="0cc068d6-35f3-41e3-a10d-b98e4c17dcff" providerId="ADAL" clId="{2A51C2A4-1F04-4AFD-A310-346572E621FC}" dt="2023-02-06T05:26:15.076" v="990" actId="1076"/>
          <ac:spMkLst>
            <pc:docMk/>
            <pc:sldMk cId="1796897348" sldId="363"/>
            <ac:spMk id="3" creationId="{44A4E3A6-9770-6865-3A33-98C77F4E105E}"/>
          </ac:spMkLst>
        </pc:spChg>
        <pc:spChg chg="mod">
          <ac:chgData name="Ramy Mohamed" userId="0cc068d6-35f3-41e3-a10d-b98e4c17dcff" providerId="ADAL" clId="{2A51C2A4-1F04-4AFD-A310-346572E621FC}" dt="2023-02-06T03:59:10.061" v="233" actId="20577"/>
          <ac:spMkLst>
            <pc:docMk/>
            <pc:sldMk cId="1796897348" sldId="363"/>
            <ac:spMk id="6" creationId="{00000000-0000-0000-0000-000000000000}"/>
          </ac:spMkLst>
        </pc:spChg>
        <pc:spChg chg="add mod">
          <ac:chgData name="Ramy Mohamed" userId="0cc068d6-35f3-41e3-a10d-b98e4c17dcff" providerId="ADAL" clId="{2A51C2A4-1F04-4AFD-A310-346572E621FC}" dt="2023-02-06T05:26:06.982" v="989" actId="404"/>
          <ac:spMkLst>
            <pc:docMk/>
            <pc:sldMk cId="1796897348" sldId="363"/>
            <ac:spMk id="13" creationId="{B8DDE7E0-12B9-579F-77D6-1B4047EC317A}"/>
          </ac:spMkLst>
        </pc:spChg>
        <pc:grpChg chg="add mod">
          <ac:chgData name="Ramy Mohamed" userId="0cc068d6-35f3-41e3-a10d-b98e4c17dcff" providerId="ADAL" clId="{2A51C2A4-1F04-4AFD-A310-346572E621FC}" dt="2023-02-06T05:25:29.197" v="983" actId="1076"/>
          <ac:grpSpMkLst>
            <pc:docMk/>
            <pc:sldMk cId="1796897348" sldId="363"/>
            <ac:grpSpMk id="7" creationId="{000743E8-C498-F3A0-F2F3-3F0895E497C0}"/>
          </ac:grpSpMkLst>
        </pc:grpChg>
        <pc:grpChg chg="add mod">
          <ac:chgData name="Ramy Mohamed" userId="0cc068d6-35f3-41e3-a10d-b98e4c17dcff" providerId="ADAL" clId="{2A51C2A4-1F04-4AFD-A310-346572E621FC}" dt="2023-02-06T05:25:57.998" v="986" actId="164"/>
          <ac:grpSpMkLst>
            <pc:docMk/>
            <pc:sldMk cId="1796897348" sldId="363"/>
            <ac:grpSpMk id="15" creationId="{5D5A13C7-F622-CFB7-0FBC-0CD23BB3DEAE}"/>
          </ac:grpSpMkLst>
        </pc:grpChg>
        <pc:picChg chg="add mod">
          <ac:chgData name="Ramy Mohamed" userId="0cc068d6-35f3-41e3-a10d-b98e4c17dcff" providerId="ADAL" clId="{2A51C2A4-1F04-4AFD-A310-346572E621FC}" dt="2023-02-06T05:25:22.406" v="980" actId="164"/>
          <ac:picMkLst>
            <pc:docMk/>
            <pc:sldMk cId="1796897348" sldId="363"/>
            <ac:picMk id="2" creationId="{14E283A6-12F7-1C13-63D6-4B0AE156D5C7}"/>
          </ac:picMkLst>
        </pc:picChg>
        <pc:picChg chg="add mod">
          <ac:chgData name="Ramy Mohamed" userId="0cc068d6-35f3-41e3-a10d-b98e4c17dcff" providerId="ADAL" clId="{2A51C2A4-1F04-4AFD-A310-346572E621FC}" dt="2023-02-06T05:25:22.406" v="980" actId="164"/>
          <ac:picMkLst>
            <pc:docMk/>
            <pc:sldMk cId="1796897348" sldId="363"/>
            <ac:picMk id="4" creationId="{0B8B3DF5-1A5D-B061-0E36-9336C4278228}"/>
          </ac:picMkLst>
        </pc:picChg>
        <pc:picChg chg="add mod">
          <ac:chgData name="Ramy Mohamed" userId="0cc068d6-35f3-41e3-a10d-b98e4c17dcff" providerId="ADAL" clId="{2A51C2A4-1F04-4AFD-A310-346572E621FC}" dt="2023-02-06T05:25:57.998" v="986" actId="164"/>
          <ac:picMkLst>
            <pc:docMk/>
            <pc:sldMk cId="1796897348" sldId="363"/>
            <ac:picMk id="8" creationId="{0EF40FE9-4C01-D76B-4DF2-92DF04EDACBE}"/>
          </ac:picMkLst>
        </pc:picChg>
        <pc:picChg chg="add mod">
          <ac:chgData name="Ramy Mohamed" userId="0cc068d6-35f3-41e3-a10d-b98e4c17dcff" providerId="ADAL" clId="{2A51C2A4-1F04-4AFD-A310-346572E621FC}" dt="2023-02-06T05:25:57.998" v="986" actId="164"/>
          <ac:picMkLst>
            <pc:docMk/>
            <pc:sldMk cId="1796897348" sldId="363"/>
            <ac:picMk id="9" creationId="{6D75BB93-EB73-81D8-4FF2-5F4B2E3993EB}"/>
          </ac:picMkLst>
        </pc:picChg>
        <pc:picChg chg="add mod">
          <ac:chgData name="Ramy Mohamed" userId="0cc068d6-35f3-41e3-a10d-b98e4c17dcff" providerId="ADAL" clId="{2A51C2A4-1F04-4AFD-A310-346572E621FC}" dt="2023-02-06T05:25:57.998" v="986" actId="164"/>
          <ac:picMkLst>
            <pc:docMk/>
            <pc:sldMk cId="1796897348" sldId="363"/>
            <ac:picMk id="10" creationId="{241345B5-5C47-8B46-B93C-7078E590B7EB}"/>
          </ac:picMkLst>
        </pc:picChg>
        <pc:picChg chg="add mod">
          <ac:chgData name="Ramy Mohamed" userId="0cc068d6-35f3-41e3-a10d-b98e4c17dcff" providerId="ADAL" clId="{2A51C2A4-1F04-4AFD-A310-346572E621FC}" dt="2023-02-06T05:25:57.998" v="986" actId="164"/>
          <ac:picMkLst>
            <pc:docMk/>
            <pc:sldMk cId="1796897348" sldId="363"/>
            <ac:picMk id="11" creationId="{F28400E2-0D66-E70A-6490-4198390E6D83}"/>
          </ac:picMkLst>
        </pc:picChg>
        <pc:picChg chg="add mod">
          <ac:chgData name="Ramy Mohamed" userId="0cc068d6-35f3-41e3-a10d-b98e4c17dcff" providerId="ADAL" clId="{2A51C2A4-1F04-4AFD-A310-346572E621FC}" dt="2023-02-06T05:25:57.998" v="986" actId="164"/>
          <ac:picMkLst>
            <pc:docMk/>
            <pc:sldMk cId="1796897348" sldId="363"/>
            <ac:picMk id="12" creationId="{CD6FBE95-B09D-C53C-0056-8319C8D1DDD8}"/>
          </ac:picMkLst>
        </pc:picChg>
        <pc:picChg chg="add mod">
          <ac:chgData name="Ramy Mohamed" userId="0cc068d6-35f3-41e3-a10d-b98e4c17dcff" providerId="ADAL" clId="{2A51C2A4-1F04-4AFD-A310-346572E621FC}" dt="2023-02-06T05:25:57.998" v="986" actId="164"/>
          <ac:picMkLst>
            <pc:docMk/>
            <pc:sldMk cId="1796897348" sldId="363"/>
            <ac:picMk id="14" creationId="{11956CA1-C3A1-3996-7681-2138D8E715C8}"/>
          </ac:picMkLst>
        </pc:picChg>
      </pc:sldChg>
      <pc:sldChg chg="del">
        <pc:chgData name="Ramy Mohamed" userId="0cc068d6-35f3-41e3-a10d-b98e4c17dcff" providerId="ADAL" clId="{2A51C2A4-1F04-4AFD-A310-346572E621FC}" dt="2023-02-06T03:59:15.317" v="235" actId="47"/>
        <pc:sldMkLst>
          <pc:docMk/>
          <pc:sldMk cId="2709816684" sldId="364"/>
        </pc:sldMkLst>
      </pc:sldChg>
      <pc:sldChg chg="del">
        <pc:chgData name="Ramy Mohamed" userId="0cc068d6-35f3-41e3-a10d-b98e4c17dcff" providerId="ADAL" clId="{2A51C2A4-1F04-4AFD-A310-346572E621FC}" dt="2023-02-06T03:59:15.714" v="236" actId="47"/>
        <pc:sldMkLst>
          <pc:docMk/>
          <pc:sldMk cId="494265345" sldId="365"/>
        </pc:sldMkLst>
      </pc:sldChg>
      <pc:sldChg chg="addSp modSp add mod ord">
        <pc:chgData name="Ramy Mohamed" userId="0cc068d6-35f3-41e3-a10d-b98e4c17dcff" providerId="ADAL" clId="{2A51C2A4-1F04-4AFD-A310-346572E621FC}" dt="2023-02-06T04:34:30.396" v="519" actId="1076"/>
        <pc:sldMkLst>
          <pc:docMk/>
          <pc:sldMk cId="4021822496" sldId="366"/>
        </pc:sldMkLst>
        <pc:spChg chg="mod">
          <ac:chgData name="Ramy Mohamed" userId="0cc068d6-35f3-41e3-a10d-b98e4c17dcff" providerId="ADAL" clId="{2A51C2A4-1F04-4AFD-A310-346572E621FC}" dt="2023-02-06T04:14:04.590" v="361" actId="20577"/>
          <ac:spMkLst>
            <pc:docMk/>
            <pc:sldMk cId="4021822496" sldId="366"/>
            <ac:spMk id="3" creationId="{44A4E3A6-9770-6865-3A33-98C77F4E105E}"/>
          </ac:spMkLst>
        </pc:spChg>
        <pc:spChg chg="add mod">
          <ac:chgData name="Ramy Mohamed" userId="0cc068d6-35f3-41e3-a10d-b98e4c17dcff" providerId="ADAL" clId="{2A51C2A4-1F04-4AFD-A310-346572E621FC}" dt="2023-02-06T04:10:41.439" v="329" actId="113"/>
          <ac:spMkLst>
            <pc:docMk/>
            <pc:sldMk cId="4021822496" sldId="366"/>
            <ac:spMk id="7" creationId="{9C4A5439-E316-E42C-A39B-8FAE0BF22B0A}"/>
          </ac:spMkLst>
        </pc:spChg>
        <pc:spChg chg="add mod">
          <ac:chgData name="Ramy Mohamed" userId="0cc068d6-35f3-41e3-a10d-b98e4c17dcff" providerId="ADAL" clId="{2A51C2A4-1F04-4AFD-A310-346572E621FC}" dt="2023-02-06T04:10:46.565" v="331" actId="1076"/>
          <ac:spMkLst>
            <pc:docMk/>
            <pc:sldMk cId="4021822496" sldId="366"/>
            <ac:spMk id="8" creationId="{9A607B4B-3DCB-B68B-1C48-752329155FD5}"/>
          </ac:spMkLst>
        </pc:spChg>
        <pc:spChg chg="add mod">
          <ac:chgData name="Ramy Mohamed" userId="0cc068d6-35f3-41e3-a10d-b98e4c17dcff" providerId="ADAL" clId="{2A51C2A4-1F04-4AFD-A310-346572E621FC}" dt="2023-02-06T04:10:40.184" v="328" actId="113"/>
          <ac:spMkLst>
            <pc:docMk/>
            <pc:sldMk cId="4021822496" sldId="366"/>
            <ac:spMk id="9" creationId="{4DA6FE18-1CC1-6E83-58DD-E444D1FF944C}"/>
          </ac:spMkLst>
        </pc:spChg>
        <pc:grpChg chg="add mod">
          <ac:chgData name="Ramy Mohamed" userId="0cc068d6-35f3-41e3-a10d-b98e4c17dcff" providerId="ADAL" clId="{2A51C2A4-1F04-4AFD-A310-346572E621FC}" dt="2023-02-06T04:34:30.396" v="519" actId="1076"/>
          <ac:grpSpMkLst>
            <pc:docMk/>
            <pc:sldMk cId="4021822496" sldId="366"/>
            <ac:grpSpMk id="14" creationId="{90C14A13-B763-E76F-0BA4-70B2855D13A7}"/>
          </ac:grpSpMkLst>
        </pc:grpChg>
        <pc:picChg chg="add mod">
          <ac:chgData name="Ramy Mohamed" userId="0cc068d6-35f3-41e3-a10d-b98e4c17dcff" providerId="ADAL" clId="{2A51C2A4-1F04-4AFD-A310-346572E621FC}" dt="2023-02-06T04:10:09.464" v="326" actId="164"/>
          <ac:picMkLst>
            <pc:docMk/>
            <pc:sldMk cId="4021822496" sldId="366"/>
            <ac:picMk id="2" creationId="{4506C1BC-3395-8361-0E75-9AD356074DA7}"/>
          </ac:picMkLst>
        </pc:picChg>
        <pc:picChg chg="add mod">
          <ac:chgData name="Ramy Mohamed" userId="0cc068d6-35f3-41e3-a10d-b98e4c17dcff" providerId="ADAL" clId="{2A51C2A4-1F04-4AFD-A310-346572E621FC}" dt="2023-02-06T04:10:09.464" v="326" actId="164"/>
          <ac:picMkLst>
            <pc:docMk/>
            <pc:sldMk cId="4021822496" sldId="366"/>
            <ac:picMk id="4" creationId="{2BF532CF-DB86-B274-22A7-75FFEDF00E7C}"/>
          </ac:picMkLst>
        </pc:picChg>
        <pc:picChg chg="add mod">
          <ac:chgData name="Ramy Mohamed" userId="0cc068d6-35f3-41e3-a10d-b98e4c17dcff" providerId="ADAL" clId="{2A51C2A4-1F04-4AFD-A310-346572E621FC}" dt="2023-02-06T04:10:09.464" v="326" actId="164"/>
          <ac:picMkLst>
            <pc:docMk/>
            <pc:sldMk cId="4021822496" sldId="366"/>
            <ac:picMk id="12" creationId="{ADE61AA6-4E7C-6ED5-EA1E-426D1F94FB93}"/>
          </ac:picMkLst>
        </pc:picChg>
        <pc:picChg chg="add mod">
          <ac:chgData name="Ramy Mohamed" userId="0cc068d6-35f3-41e3-a10d-b98e4c17dcff" providerId="ADAL" clId="{2A51C2A4-1F04-4AFD-A310-346572E621FC}" dt="2023-02-06T04:10:09.464" v="326" actId="164"/>
          <ac:picMkLst>
            <pc:docMk/>
            <pc:sldMk cId="4021822496" sldId="366"/>
            <ac:picMk id="13" creationId="{05161FC0-A047-9ACD-63E7-3DC8198ADBD1}"/>
          </ac:picMkLst>
        </pc:picChg>
        <pc:cxnChg chg="add mod">
          <ac:chgData name="Ramy Mohamed" userId="0cc068d6-35f3-41e3-a10d-b98e4c17dcff" providerId="ADAL" clId="{2A51C2A4-1F04-4AFD-A310-346572E621FC}" dt="2023-02-06T04:10:09.464" v="326" actId="164"/>
          <ac:cxnSpMkLst>
            <pc:docMk/>
            <pc:sldMk cId="4021822496" sldId="366"/>
            <ac:cxnSpMk id="10" creationId="{4B237532-05D2-F85B-41B8-1B600572BBD0}"/>
          </ac:cxnSpMkLst>
        </pc:cxnChg>
        <pc:cxnChg chg="add mod">
          <ac:chgData name="Ramy Mohamed" userId="0cc068d6-35f3-41e3-a10d-b98e4c17dcff" providerId="ADAL" clId="{2A51C2A4-1F04-4AFD-A310-346572E621FC}" dt="2023-02-06T04:10:09.464" v="326" actId="164"/>
          <ac:cxnSpMkLst>
            <pc:docMk/>
            <pc:sldMk cId="4021822496" sldId="366"/>
            <ac:cxnSpMk id="11" creationId="{B7C4233A-00A8-3032-D969-C5F02736FF6F}"/>
          </ac:cxnSpMkLst>
        </pc:cxnChg>
      </pc:sldChg>
      <pc:sldChg chg="del">
        <pc:chgData name="Ramy Mohamed" userId="0cc068d6-35f3-41e3-a10d-b98e4c17dcff" providerId="ADAL" clId="{2A51C2A4-1F04-4AFD-A310-346572E621FC}" dt="2023-02-06T03:51:26.362" v="109" actId="47"/>
        <pc:sldMkLst>
          <pc:docMk/>
          <pc:sldMk cId="4090082781" sldId="366"/>
        </pc:sldMkLst>
      </pc:sldChg>
      <pc:sldChg chg="addSp modSp add mod modNotesTx">
        <pc:chgData name="Ramy Mohamed" userId="0cc068d6-35f3-41e3-a10d-b98e4c17dcff" providerId="ADAL" clId="{2A51C2A4-1F04-4AFD-A310-346572E621FC}" dt="2023-02-06T04:23:37.140" v="445" actId="1076"/>
        <pc:sldMkLst>
          <pc:docMk/>
          <pc:sldMk cId="1986017460" sldId="367"/>
        </pc:sldMkLst>
        <pc:spChg chg="add mod">
          <ac:chgData name="Ramy Mohamed" userId="0cc068d6-35f3-41e3-a10d-b98e4c17dcff" providerId="ADAL" clId="{2A51C2A4-1F04-4AFD-A310-346572E621FC}" dt="2023-02-06T04:21:45.464" v="426" actId="113"/>
          <ac:spMkLst>
            <pc:docMk/>
            <pc:sldMk cId="1986017460" sldId="367"/>
            <ac:spMk id="2" creationId="{8AE64927-DCA6-E7F5-26F8-5D01D3C11188}"/>
          </ac:spMkLst>
        </pc:spChg>
        <pc:spChg chg="mod">
          <ac:chgData name="Ramy Mohamed" userId="0cc068d6-35f3-41e3-a10d-b98e4c17dcff" providerId="ADAL" clId="{2A51C2A4-1F04-4AFD-A310-346572E621FC}" dt="2023-02-06T04:23:13.997" v="441"/>
          <ac:spMkLst>
            <pc:docMk/>
            <pc:sldMk cId="1986017460" sldId="367"/>
            <ac:spMk id="3" creationId="{44A4E3A6-9770-6865-3A33-98C77F4E105E}"/>
          </ac:spMkLst>
        </pc:spChg>
        <pc:spChg chg="add mod">
          <ac:chgData name="Ramy Mohamed" userId="0cc068d6-35f3-41e3-a10d-b98e4c17dcff" providerId="ADAL" clId="{2A51C2A4-1F04-4AFD-A310-346572E621FC}" dt="2023-02-06T04:21:43.766" v="425" actId="113"/>
          <ac:spMkLst>
            <pc:docMk/>
            <pc:sldMk cId="1986017460" sldId="367"/>
            <ac:spMk id="4" creationId="{DA4FBDB2-3267-D9A8-4149-E82F7B88C507}"/>
          </ac:spMkLst>
        </pc:spChg>
        <pc:spChg chg="mod">
          <ac:chgData name="Ramy Mohamed" userId="0cc068d6-35f3-41e3-a10d-b98e4c17dcff" providerId="ADAL" clId="{2A51C2A4-1F04-4AFD-A310-346572E621FC}" dt="2023-02-06T03:56:26.220" v="134"/>
          <ac:spMkLst>
            <pc:docMk/>
            <pc:sldMk cId="1986017460" sldId="367"/>
            <ac:spMk id="6" creationId="{00000000-0000-0000-0000-000000000000}"/>
          </ac:spMkLst>
        </pc:spChg>
        <pc:grpChg chg="add mod">
          <ac:chgData name="Ramy Mohamed" userId="0cc068d6-35f3-41e3-a10d-b98e4c17dcff" providerId="ADAL" clId="{2A51C2A4-1F04-4AFD-A310-346572E621FC}" dt="2023-02-06T04:21:11.007" v="410" actId="164"/>
          <ac:grpSpMkLst>
            <pc:docMk/>
            <pc:sldMk cId="1986017460" sldId="367"/>
            <ac:grpSpMk id="7" creationId="{B24F9156-549E-DCE6-9AD6-FCADD458D69A}"/>
          </ac:grpSpMkLst>
        </pc:grpChg>
        <pc:grpChg chg="add mod">
          <ac:chgData name="Ramy Mohamed" userId="0cc068d6-35f3-41e3-a10d-b98e4c17dcff" providerId="ADAL" clId="{2A51C2A4-1F04-4AFD-A310-346572E621FC}" dt="2023-02-06T04:23:23.389" v="443" actId="14100"/>
          <ac:grpSpMkLst>
            <pc:docMk/>
            <pc:sldMk cId="1986017460" sldId="367"/>
            <ac:grpSpMk id="16" creationId="{4DA8A1A5-C2FD-1A42-C05D-3FFF13A6B526}"/>
          </ac:grpSpMkLst>
        </pc:grpChg>
        <pc:grpChg chg="add mod">
          <ac:chgData name="Ramy Mohamed" userId="0cc068d6-35f3-41e3-a10d-b98e4c17dcff" providerId="ADAL" clId="{2A51C2A4-1F04-4AFD-A310-346572E621FC}" dt="2023-02-06T04:23:37.140" v="445" actId="1076"/>
          <ac:grpSpMkLst>
            <pc:docMk/>
            <pc:sldMk cId="1986017460" sldId="367"/>
            <ac:grpSpMk id="23" creationId="{2071608A-2744-B43F-AC75-38830B68C8DF}"/>
          </ac:grpSpMkLst>
        </pc:grpChg>
        <pc:picChg chg="mod">
          <ac:chgData name="Ramy Mohamed" userId="0cc068d6-35f3-41e3-a10d-b98e4c17dcff" providerId="ADAL" clId="{2A51C2A4-1F04-4AFD-A310-346572E621FC}" dt="2023-02-06T04:21:07.387" v="409"/>
          <ac:picMkLst>
            <pc:docMk/>
            <pc:sldMk cId="1986017460" sldId="367"/>
            <ac:picMk id="8" creationId="{CFBB0E1D-9C10-FF41-273F-9648F983D0DB}"/>
          </ac:picMkLst>
        </pc:picChg>
        <pc:picChg chg="mod">
          <ac:chgData name="Ramy Mohamed" userId="0cc068d6-35f3-41e3-a10d-b98e4c17dcff" providerId="ADAL" clId="{2A51C2A4-1F04-4AFD-A310-346572E621FC}" dt="2023-02-06T04:21:07.387" v="409"/>
          <ac:picMkLst>
            <pc:docMk/>
            <pc:sldMk cId="1986017460" sldId="367"/>
            <ac:picMk id="9" creationId="{665BFEB7-7D13-065A-365E-688238616DC1}"/>
          </ac:picMkLst>
        </pc:picChg>
        <pc:picChg chg="mod">
          <ac:chgData name="Ramy Mohamed" userId="0cc068d6-35f3-41e3-a10d-b98e4c17dcff" providerId="ADAL" clId="{2A51C2A4-1F04-4AFD-A310-346572E621FC}" dt="2023-02-06T04:21:07.387" v="409"/>
          <ac:picMkLst>
            <pc:docMk/>
            <pc:sldMk cId="1986017460" sldId="367"/>
            <ac:picMk id="10" creationId="{72BA58AB-F901-A974-A5D6-4BC6E72DD6AC}"/>
          </ac:picMkLst>
        </pc:picChg>
        <pc:picChg chg="mod">
          <ac:chgData name="Ramy Mohamed" userId="0cc068d6-35f3-41e3-a10d-b98e4c17dcff" providerId="ADAL" clId="{2A51C2A4-1F04-4AFD-A310-346572E621FC}" dt="2023-02-06T04:21:07.387" v="409"/>
          <ac:picMkLst>
            <pc:docMk/>
            <pc:sldMk cId="1986017460" sldId="367"/>
            <ac:picMk id="11" creationId="{3F8EFEF4-4697-163F-BA6A-ED37E211C111}"/>
          </ac:picMkLst>
        </pc:picChg>
        <pc:picChg chg="mod">
          <ac:chgData name="Ramy Mohamed" userId="0cc068d6-35f3-41e3-a10d-b98e4c17dcff" providerId="ADAL" clId="{2A51C2A4-1F04-4AFD-A310-346572E621FC}" dt="2023-02-06T04:21:07.387" v="409"/>
          <ac:picMkLst>
            <pc:docMk/>
            <pc:sldMk cId="1986017460" sldId="367"/>
            <ac:picMk id="12" creationId="{1E7DC12D-C2EC-A2C2-DE3B-D39E71A766F9}"/>
          </ac:picMkLst>
        </pc:picChg>
        <pc:picChg chg="mod">
          <ac:chgData name="Ramy Mohamed" userId="0cc068d6-35f3-41e3-a10d-b98e4c17dcff" providerId="ADAL" clId="{2A51C2A4-1F04-4AFD-A310-346572E621FC}" dt="2023-02-06T04:21:07.387" v="409"/>
          <ac:picMkLst>
            <pc:docMk/>
            <pc:sldMk cId="1986017460" sldId="367"/>
            <ac:picMk id="15" creationId="{F76CD1C6-DF61-DF17-DE30-A136D2DF63EB}"/>
          </ac:picMkLst>
        </pc:picChg>
        <pc:picChg chg="add mod">
          <ac:chgData name="Ramy Mohamed" userId="0cc068d6-35f3-41e3-a10d-b98e4c17dcff" providerId="ADAL" clId="{2A51C2A4-1F04-4AFD-A310-346572E621FC}" dt="2023-02-06T04:22:40.009" v="434" actId="164"/>
          <ac:picMkLst>
            <pc:docMk/>
            <pc:sldMk cId="1986017460" sldId="367"/>
            <ac:picMk id="17" creationId="{75631457-EA56-099A-F379-FADB59A9E566}"/>
          </ac:picMkLst>
        </pc:picChg>
        <pc:picChg chg="add mod">
          <ac:chgData name="Ramy Mohamed" userId="0cc068d6-35f3-41e3-a10d-b98e4c17dcff" providerId="ADAL" clId="{2A51C2A4-1F04-4AFD-A310-346572E621FC}" dt="2023-02-06T04:22:40.009" v="434" actId="164"/>
          <ac:picMkLst>
            <pc:docMk/>
            <pc:sldMk cId="1986017460" sldId="367"/>
            <ac:picMk id="18" creationId="{7BA59AB5-44F4-60E9-8C3E-FAF98FBAB8AF}"/>
          </ac:picMkLst>
        </pc:picChg>
        <pc:picChg chg="add mod">
          <ac:chgData name="Ramy Mohamed" userId="0cc068d6-35f3-41e3-a10d-b98e4c17dcff" providerId="ADAL" clId="{2A51C2A4-1F04-4AFD-A310-346572E621FC}" dt="2023-02-06T04:22:40.009" v="434" actId="164"/>
          <ac:picMkLst>
            <pc:docMk/>
            <pc:sldMk cId="1986017460" sldId="367"/>
            <ac:picMk id="19" creationId="{DB1DC0ED-2763-EC63-AE73-C9A450FFC3D4}"/>
          </ac:picMkLst>
        </pc:picChg>
        <pc:picChg chg="add mod">
          <ac:chgData name="Ramy Mohamed" userId="0cc068d6-35f3-41e3-a10d-b98e4c17dcff" providerId="ADAL" clId="{2A51C2A4-1F04-4AFD-A310-346572E621FC}" dt="2023-02-06T04:22:40.009" v="434" actId="164"/>
          <ac:picMkLst>
            <pc:docMk/>
            <pc:sldMk cId="1986017460" sldId="367"/>
            <ac:picMk id="20" creationId="{AE079C96-1903-C220-B543-39C78C4475CB}"/>
          </ac:picMkLst>
        </pc:picChg>
        <pc:picChg chg="add mod">
          <ac:chgData name="Ramy Mohamed" userId="0cc068d6-35f3-41e3-a10d-b98e4c17dcff" providerId="ADAL" clId="{2A51C2A4-1F04-4AFD-A310-346572E621FC}" dt="2023-02-06T04:22:40.009" v="434" actId="164"/>
          <ac:picMkLst>
            <pc:docMk/>
            <pc:sldMk cId="1986017460" sldId="367"/>
            <ac:picMk id="22" creationId="{E40D8D4B-174F-E2DB-C4E0-7C413FFD9FFD}"/>
          </ac:picMkLst>
        </pc:picChg>
        <pc:cxnChg chg="mod">
          <ac:chgData name="Ramy Mohamed" userId="0cc068d6-35f3-41e3-a10d-b98e4c17dcff" providerId="ADAL" clId="{2A51C2A4-1F04-4AFD-A310-346572E621FC}" dt="2023-02-06T04:21:07.387" v="409"/>
          <ac:cxnSpMkLst>
            <pc:docMk/>
            <pc:sldMk cId="1986017460" sldId="367"/>
            <ac:cxnSpMk id="13" creationId="{AE27399E-AA20-5C54-FE6C-3FAF2F6BD5CD}"/>
          </ac:cxnSpMkLst>
        </pc:cxnChg>
        <pc:cxnChg chg="mod">
          <ac:chgData name="Ramy Mohamed" userId="0cc068d6-35f3-41e3-a10d-b98e4c17dcff" providerId="ADAL" clId="{2A51C2A4-1F04-4AFD-A310-346572E621FC}" dt="2023-02-06T04:21:07.387" v="409"/>
          <ac:cxnSpMkLst>
            <pc:docMk/>
            <pc:sldMk cId="1986017460" sldId="367"/>
            <ac:cxnSpMk id="14" creationId="{E271BAE0-DA5C-F161-1823-F7A0D4A93D25}"/>
          </ac:cxnSpMkLst>
        </pc:cxnChg>
        <pc:cxnChg chg="add mod">
          <ac:chgData name="Ramy Mohamed" userId="0cc068d6-35f3-41e3-a10d-b98e4c17dcff" providerId="ADAL" clId="{2A51C2A4-1F04-4AFD-A310-346572E621FC}" dt="2023-02-06T04:22:40.009" v="434" actId="164"/>
          <ac:cxnSpMkLst>
            <pc:docMk/>
            <pc:sldMk cId="1986017460" sldId="367"/>
            <ac:cxnSpMk id="21" creationId="{016036AD-B8DC-2747-6522-FAE402D5FF6B}"/>
          </ac:cxnSpMkLst>
        </pc:cxnChg>
      </pc:sldChg>
      <pc:sldChg chg="addSp delSp modSp add mod">
        <pc:chgData name="Ramy Mohamed" userId="0cc068d6-35f3-41e3-a10d-b98e4c17dcff" providerId="ADAL" clId="{2A51C2A4-1F04-4AFD-A310-346572E621FC}" dt="2023-02-06T05:14:27.115" v="822" actId="6549"/>
        <pc:sldMkLst>
          <pc:docMk/>
          <pc:sldMk cId="1788382075" sldId="368"/>
        </pc:sldMkLst>
        <pc:spChg chg="mod">
          <ac:chgData name="Ramy Mohamed" userId="0cc068d6-35f3-41e3-a10d-b98e4c17dcff" providerId="ADAL" clId="{2A51C2A4-1F04-4AFD-A310-346572E621FC}" dt="2023-02-06T05:14:27.115" v="822" actId="6549"/>
          <ac:spMkLst>
            <pc:docMk/>
            <pc:sldMk cId="1788382075" sldId="368"/>
            <ac:spMk id="3" creationId="{44A4E3A6-9770-6865-3A33-98C77F4E105E}"/>
          </ac:spMkLst>
        </pc:spChg>
        <pc:spChg chg="mod">
          <ac:chgData name="Ramy Mohamed" userId="0cc068d6-35f3-41e3-a10d-b98e4c17dcff" providerId="ADAL" clId="{2A51C2A4-1F04-4AFD-A310-346572E621FC}" dt="2023-02-06T03:57:15.177" v="157"/>
          <ac:spMkLst>
            <pc:docMk/>
            <pc:sldMk cId="1788382075" sldId="368"/>
            <ac:spMk id="6" creationId="{00000000-0000-0000-0000-000000000000}"/>
          </ac:spMkLst>
        </pc:spChg>
        <pc:spChg chg="mod topLvl">
          <ac:chgData name="Ramy Mohamed" userId="0cc068d6-35f3-41e3-a10d-b98e4c17dcff" providerId="ADAL" clId="{2A51C2A4-1F04-4AFD-A310-346572E621FC}" dt="2023-02-06T04:49:24.351" v="618" actId="164"/>
          <ac:spMkLst>
            <pc:docMk/>
            <pc:sldMk cId="1788382075" sldId="368"/>
            <ac:spMk id="13" creationId="{849818B2-B748-D4B1-8E65-179EACEFA4EF}"/>
          </ac:spMkLst>
        </pc:spChg>
        <pc:spChg chg="mod topLvl">
          <ac:chgData name="Ramy Mohamed" userId="0cc068d6-35f3-41e3-a10d-b98e4c17dcff" providerId="ADAL" clId="{2A51C2A4-1F04-4AFD-A310-346572E621FC}" dt="2023-02-06T04:49:24.351" v="618" actId="164"/>
          <ac:spMkLst>
            <pc:docMk/>
            <pc:sldMk cId="1788382075" sldId="368"/>
            <ac:spMk id="14" creationId="{84D564BD-C98D-33DB-F212-6FC4FA8812CF}"/>
          </ac:spMkLst>
        </pc:spChg>
        <pc:spChg chg="mod topLvl">
          <ac:chgData name="Ramy Mohamed" userId="0cc068d6-35f3-41e3-a10d-b98e4c17dcff" providerId="ADAL" clId="{2A51C2A4-1F04-4AFD-A310-346572E621FC}" dt="2023-02-06T04:49:24.351" v="618" actId="164"/>
          <ac:spMkLst>
            <pc:docMk/>
            <pc:sldMk cId="1788382075" sldId="368"/>
            <ac:spMk id="15" creationId="{3811A2D4-D0B1-3FA5-0B93-48306BDEA412}"/>
          </ac:spMkLst>
        </pc:spChg>
        <pc:spChg chg="add mod">
          <ac:chgData name="Ramy Mohamed" userId="0cc068d6-35f3-41e3-a10d-b98e4c17dcff" providerId="ADAL" clId="{2A51C2A4-1F04-4AFD-A310-346572E621FC}" dt="2023-02-06T04:48:40.471" v="604" actId="113"/>
          <ac:spMkLst>
            <pc:docMk/>
            <pc:sldMk cId="1788382075" sldId="368"/>
            <ac:spMk id="23" creationId="{14467EC8-0E84-B7E0-CD51-D7E040723ADA}"/>
          </ac:spMkLst>
        </pc:spChg>
        <pc:spChg chg="add mod">
          <ac:chgData name="Ramy Mohamed" userId="0cc068d6-35f3-41e3-a10d-b98e4c17dcff" providerId="ADAL" clId="{2A51C2A4-1F04-4AFD-A310-346572E621FC}" dt="2023-02-06T04:48:02.351" v="586" actId="164"/>
          <ac:spMkLst>
            <pc:docMk/>
            <pc:sldMk cId="1788382075" sldId="368"/>
            <ac:spMk id="24" creationId="{0A8A769E-0E14-3148-CF67-856F31668AEB}"/>
          </ac:spMkLst>
        </pc:spChg>
        <pc:spChg chg="add mod">
          <ac:chgData name="Ramy Mohamed" userId="0cc068d6-35f3-41e3-a10d-b98e4c17dcff" providerId="ADAL" clId="{2A51C2A4-1F04-4AFD-A310-346572E621FC}" dt="2023-02-06T04:48:02.351" v="586" actId="164"/>
          <ac:spMkLst>
            <pc:docMk/>
            <pc:sldMk cId="1788382075" sldId="368"/>
            <ac:spMk id="25" creationId="{04905759-492D-74AB-052E-6927A43A92E6}"/>
          </ac:spMkLst>
        </pc:spChg>
        <pc:spChg chg="add mod">
          <ac:chgData name="Ramy Mohamed" userId="0cc068d6-35f3-41e3-a10d-b98e4c17dcff" providerId="ADAL" clId="{2A51C2A4-1F04-4AFD-A310-346572E621FC}" dt="2023-02-06T04:48:45.560" v="611" actId="113"/>
          <ac:spMkLst>
            <pc:docMk/>
            <pc:sldMk cId="1788382075" sldId="368"/>
            <ac:spMk id="27" creationId="{F174B542-7EDA-E614-DB2A-C3BEA3850912}"/>
          </ac:spMkLst>
        </pc:spChg>
        <pc:spChg chg="add mod">
          <ac:chgData name="Ramy Mohamed" userId="0cc068d6-35f3-41e3-a10d-b98e4c17dcff" providerId="ADAL" clId="{2A51C2A4-1F04-4AFD-A310-346572E621FC}" dt="2023-02-06T04:48:33.415" v="602" actId="404"/>
          <ac:spMkLst>
            <pc:docMk/>
            <pc:sldMk cId="1788382075" sldId="368"/>
            <ac:spMk id="31" creationId="{627DD6BA-7C33-979C-B8EA-96AB870F884B}"/>
          </ac:spMkLst>
        </pc:spChg>
        <pc:spChg chg="add mod">
          <ac:chgData name="Ramy Mohamed" userId="0cc068d6-35f3-41e3-a10d-b98e4c17dcff" providerId="ADAL" clId="{2A51C2A4-1F04-4AFD-A310-346572E621FC}" dt="2023-02-06T04:49:24.351" v="618" actId="164"/>
          <ac:spMkLst>
            <pc:docMk/>
            <pc:sldMk cId="1788382075" sldId="368"/>
            <ac:spMk id="33" creationId="{F7E383A0-4AED-2F26-20FF-360115A80CB5}"/>
          </ac:spMkLst>
        </pc:spChg>
        <pc:spChg chg="add mod">
          <ac:chgData name="Ramy Mohamed" userId="0cc068d6-35f3-41e3-a10d-b98e4c17dcff" providerId="ADAL" clId="{2A51C2A4-1F04-4AFD-A310-346572E621FC}" dt="2023-02-06T04:51:34.279" v="650" actId="113"/>
          <ac:spMkLst>
            <pc:docMk/>
            <pc:sldMk cId="1788382075" sldId="368"/>
            <ac:spMk id="44" creationId="{5343EA08-E11C-7937-7324-982F67E7D657}"/>
          </ac:spMkLst>
        </pc:spChg>
        <pc:spChg chg="add mod">
          <ac:chgData name="Ramy Mohamed" userId="0cc068d6-35f3-41e3-a10d-b98e4c17dcff" providerId="ADAL" clId="{2A51C2A4-1F04-4AFD-A310-346572E621FC}" dt="2023-02-06T04:51:36.543" v="651" actId="113"/>
          <ac:spMkLst>
            <pc:docMk/>
            <pc:sldMk cId="1788382075" sldId="368"/>
            <ac:spMk id="45" creationId="{DE2BC88B-3D7E-78B1-820E-88FBD4F77814}"/>
          </ac:spMkLst>
        </pc:spChg>
        <pc:spChg chg="add del mod">
          <ac:chgData name="Ramy Mohamed" userId="0cc068d6-35f3-41e3-a10d-b98e4c17dcff" providerId="ADAL" clId="{2A51C2A4-1F04-4AFD-A310-346572E621FC}" dt="2023-02-06T04:52:31.717" v="657" actId="478"/>
          <ac:spMkLst>
            <pc:docMk/>
            <pc:sldMk cId="1788382075" sldId="368"/>
            <ac:spMk id="48" creationId="{7CD9D319-7B03-5FB5-6069-4A6A3C3C1248}"/>
          </ac:spMkLst>
        </pc:spChg>
        <pc:spChg chg="add del mod">
          <ac:chgData name="Ramy Mohamed" userId="0cc068d6-35f3-41e3-a10d-b98e4c17dcff" providerId="ADAL" clId="{2A51C2A4-1F04-4AFD-A310-346572E621FC}" dt="2023-02-06T04:53:54.541" v="673" actId="478"/>
          <ac:spMkLst>
            <pc:docMk/>
            <pc:sldMk cId="1788382075" sldId="368"/>
            <ac:spMk id="49" creationId="{ACEFAEFA-16A3-D328-F271-B665C8A66335}"/>
          </ac:spMkLst>
        </pc:spChg>
        <pc:grpChg chg="add del mod">
          <ac:chgData name="Ramy Mohamed" userId="0cc068d6-35f3-41e3-a10d-b98e4c17dcff" providerId="ADAL" clId="{2A51C2A4-1F04-4AFD-A310-346572E621FC}" dt="2023-02-06T04:49:11.603" v="615" actId="165"/>
          <ac:grpSpMkLst>
            <pc:docMk/>
            <pc:sldMk cId="1788382075" sldId="368"/>
            <ac:grpSpMk id="2" creationId="{21A1AFE5-2C84-50A1-871E-987F548A8E6D}"/>
          </ac:grpSpMkLst>
        </pc:grpChg>
        <pc:grpChg chg="add mod">
          <ac:chgData name="Ramy Mohamed" userId="0cc068d6-35f3-41e3-a10d-b98e4c17dcff" providerId="ADAL" clId="{2A51C2A4-1F04-4AFD-A310-346572E621FC}" dt="2023-02-06T04:54:39.204" v="680" actId="1076"/>
          <ac:grpSpMkLst>
            <pc:docMk/>
            <pc:sldMk cId="1788382075" sldId="368"/>
            <ac:grpSpMk id="32" creationId="{6CF14524-8EFE-D056-AE52-B1AE47DA3310}"/>
          </ac:grpSpMkLst>
        </pc:grpChg>
        <pc:grpChg chg="add mod">
          <ac:chgData name="Ramy Mohamed" userId="0cc068d6-35f3-41e3-a10d-b98e4c17dcff" providerId="ADAL" clId="{2A51C2A4-1F04-4AFD-A310-346572E621FC}" dt="2023-02-06T04:54:06.191" v="675" actId="1076"/>
          <ac:grpSpMkLst>
            <pc:docMk/>
            <pc:sldMk cId="1788382075" sldId="368"/>
            <ac:grpSpMk id="34" creationId="{3B411208-8A8E-FD2B-4778-E8EF1E623942}"/>
          </ac:grpSpMkLst>
        </pc:grpChg>
        <pc:grpChg chg="add mod">
          <ac:chgData name="Ramy Mohamed" userId="0cc068d6-35f3-41e3-a10d-b98e4c17dcff" providerId="ADAL" clId="{2A51C2A4-1F04-4AFD-A310-346572E621FC}" dt="2023-02-06T04:54:33.989" v="679" actId="14100"/>
          <ac:grpSpMkLst>
            <pc:docMk/>
            <pc:sldMk cId="1788382075" sldId="368"/>
            <ac:grpSpMk id="46" creationId="{BF6DAC21-7A90-D71F-A718-44B742A3BAF7}"/>
          </ac:grpSpMkLst>
        </pc:grpChg>
        <pc:picChg chg="mod topLvl">
          <ac:chgData name="Ramy Mohamed" userId="0cc068d6-35f3-41e3-a10d-b98e4c17dcff" providerId="ADAL" clId="{2A51C2A4-1F04-4AFD-A310-346572E621FC}" dt="2023-02-06T04:49:24.351" v="618" actId="164"/>
          <ac:picMkLst>
            <pc:docMk/>
            <pc:sldMk cId="1788382075" sldId="368"/>
            <ac:picMk id="4" creationId="{9AFFA645-2278-F624-D242-1ACC0DB3796E}"/>
          </ac:picMkLst>
        </pc:picChg>
        <pc:picChg chg="mod topLvl">
          <ac:chgData name="Ramy Mohamed" userId="0cc068d6-35f3-41e3-a10d-b98e4c17dcff" providerId="ADAL" clId="{2A51C2A4-1F04-4AFD-A310-346572E621FC}" dt="2023-02-06T04:49:24.351" v="618" actId="164"/>
          <ac:picMkLst>
            <pc:docMk/>
            <pc:sldMk cId="1788382075" sldId="368"/>
            <ac:picMk id="7" creationId="{BA08DA00-CB00-CC23-2BFC-3A4452C312A1}"/>
          </ac:picMkLst>
        </pc:picChg>
        <pc:picChg chg="mod topLvl">
          <ac:chgData name="Ramy Mohamed" userId="0cc068d6-35f3-41e3-a10d-b98e4c17dcff" providerId="ADAL" clId="{2A51C2A4-1F04-4AFD-A310-346572E621FC}" dt="2023-02-06T04:49:24.351" v="618" actId="164"/>
          <ac:picMkLst>
            <pc:docMk/>
            <pc:sldMk cId="1788382075" sldId="368"/>
            <ac:picMk id="8" creationId="{3CDC6FDE-E116-DF41-CC5E-177C2B133578}"/>
          </ac:picMkLst>
        </pc:picChg>
        <pc:picChg chg="mod topLvl">
          <ac:chgData name="Ramy Mohamed" userId="0cc068d6-35f3-41e3-a10d-b98e4c17dcff" providerId="ADAL" clId="{2A51C2A4-1F04-4AFD-A310-346572E621FC}" dt="2023-02-06T04:49:24.351" v="618" actId="164"/>
          <ac:picMkLst>
            <pc:docMk/>
            <pc:sldMk cId="1788382075" sldId="368"/>
            <ac:picMk id="9" creationId="{0A1427E0-1BF7-FF59-DB89-D922DF4FB323}"/>
          </ac:picMkLst>
        </pc:picChg>
        <pc:picChg chg="mod topLvl">
          <ac:chgData name="Ramy Mohamed" userId="0cc068d6-35f3-41e3-a10d-b98e4c17dcff" providerId="ADAL" clId="{2A51C2A4-1F04-4AFD-A310-346572E621FC}" dt="2023-02-06T04:49:24.351" v="618" actId="164"/>
          <ac:picMkLst>
            <pc:docMk/>
            <pc:sldMk cId="1788382075" sldId="368"/>
            <ac:picMk id="17" creationId="{2B2F7F25-98CB-991F-3C6C-2AA4FE43F55A}"/>
          </ac:picMkLst>
        </pc:picChg>
        <pc:picChg chg="mod topLvl">
          <ac:chgData name="Ramy Mohamed" userId="0cc068d6-35f3-41e3-a10d-b98e4c17dcff" providerId="ADAL" clId="{2A51C2A4-1F04-4AFD-A310-346572E621FC}" dt="2023-02-06T04:49:24.351" v="618" actId="164"/>
          <ac:picMkLst>
            <pc:docMk/>
            <pc:sldMk cId="1788382075" sldId="368"/>
            <ac:picMk id="19" creationId="{20FEE734-2CC8-44E3-A5B4-354A8B531D71}"/>
          </ac:picMkLst>
        </pc:picChg>
        <pc:picChg chg="mod topLvl">
          <ac:chgData name="Ramy Mohamed" userId="0cc068d6-35f3-41e3-a10d-b98e4c17dcff" providerId="ADAL" clId="{2A51C2A4-1F04-4AFD-A310-346572E621FC}" dt="2023-02-06T04:49:24.351" v="618" actId="164"/>
          <ac:picMkLst>
            <pc:docMk/>
            <pc:sldMk cId="1788382075" sldId="368"/>
            <ac:picMk id="20" creationId="{259BA5B9-8CCC-7E21-5C04-003AB26A730C}"/>
          </ac:picMkLst>
        </pc:picChg>
        <pc:picChg chg="add mod">
          <ac:chgData name="Ramy Mohamed" userId="0cc068d6-35f3-41e3-a10d-b98e4c17dcff" providerId="ADAL" clId="{2A51C2A4-1F04-4AFD-A310-346572E621FC}" dt="2023-02-06T04:48:02.351" v="586" actId="164"/>
          <ac:picMkLst>
            <pc:docMk/>
            <pc:sldMk cId="1788382075" sldId="368"/>
            <ac:picMk id="21" creationId="{07550BBB-4AE6-E25F-CF76-53E9D6BF3E99}"/>
          </ac:picMkLst>
        </pc:picChg>
        <pc:picChg chg="add mod">
          <ac:chgData name="Ramy Mohamed" userId="0cc068d6-35f3-41e3-a10d-b98e4c17dcff" providerId="ADAL" clId="{2A51C2A4-1F04-4AFD-A310-346572E621FC}" dt="2023-02-06T04:48:02.351" v="586" actId="164"/>
          <ac:picMkLst>
            <pc:docMk/>
            <pc:sldMk cId="1788382075" sldId="368"/>
            <ac:picMk id="22" creationId="{4E4FC131-64C0-9513-5B4B-96F26B51BEEF}"/>
          </ac:picMkLst>
        </pc:picChg>
        <pc:picChg chg="add mod">
          <ac:chgData name="Ramy Mohamed" userId="0cc068d6-35f3-41e3-a10d-b98e4c17dcff" providerId="ADAL" clId="{2A51C2A4-1F04-4AFD-A310-346572E621FC}" dt="2023-02-06T04:48:02.351" v="586" actId="164"/>
          <ac:picMkLst>
            <pc:docMk/>
            <pc:sldMk cId="1788382075" sldId="368"/>
            <ac:picMk id="26" creationId="{D78AFBDA-153C-5ADF-81E2-56682310FB8A}"/>
          </ac:picMkLst>
        </pc:picChg>
        <pc:picChg chg="add mod">
          <ac:chgData name="Ramy Mohamed" userId="0cc068d6-35f3-41e3-a10d-b98e4c17dcff" providerId="ADAL" clId="{2A51C2A4-1F04-4AFD-A310-346572E621FC}" dt="2023-02-06T04:48:02.351" v="586" actId="164"/>
          <ac:picMkLst>
            <pc:docMk/>
            <pc:sldMk cId="1788382075" sldId="368"/>
            <ac:picMk id="28" creationId="{D4B1647C-8C66-DCDB-B977-EE169F0BA65C}"/>
          </ac:picMkLst>
        </pc:picChg>
        <pc:picChg chg="add mod">
          <ac:chgData name="Ramy Mohamed" userId="0cc068d6-35f3-41e3-a10d-b98e4c17dcff" providerId="ADAL" clId="{2A51C2A4-1F04-4AFD-A310-346572E621FC}" dt="2023-02-06T04:48:02.351" v="586" actId="164"/>
          <ac:picMkLst>
            <pc:docMk/>
            <pc:sldMk cId="1788382075" sldId="368"/>
            <ac:picMk id="29" creationId="{127C16B5-A349-313C-EA4F-0F321E7AA6B7}"/>
          </ac:picMkLst>
        </pc:picChg>
        <pc:picChg chg="add mod">
          <ac:chgData name="Ramy Mohamed" userId="0cc068d6-35f3-41e3-a10d-b98e4c17dcff" providerId="ADAL" clId="{2A51C2A4-1F04-4AFD-A310-346572E621FC}" dt="2023-02-06T04:48:02.351" v="586" actId="164"/>
          <ac:picMkLst>
            <pc:docMk/>
            <pc:sldMk cId="1788382075" sldId="368"/>
            <ac:picMk id="30" creationId="{6D39133A-F0F9-C5EC-5D9C-BB07563720CE}"/>
          </ac:picMkLst>
        </pc:picChg>
        <pc:picChg chg="add mod">
          <ac:chgData name="Ramy Mohamed" userId="0cc068d6-35f3-41e3-a10d-b98e4c17dcff" providerId="ADAL" clId="{2A51C2A4-1F04-4AFD-A310-346572E621FC}" dt="2023-02-06T04:50:35.711" v="626" actId="164"/>
          <ac:picMkLst>
            <pc:docMk/>
            <pc:sldMk cId="1788382075" sldId="368"/>
            <ac:picMk id="35" creationId="{A2E65A66-BE44-2E19-0BB8-3DF04D9C6058}"/>
          </ac:picMkLst>
        </pc:picChg>
        <pc:picChg chg="add mod">
          <ac:chgData name="Ramy Mohamed" userId="0cc068d6-35f3-41e3-a10d-b98e4c17dcff" providerId="ADAL" clId="{2A51C2A4-1F04-4AFD-A310-346572E621FC}" dt="2023-02-06T04:50:35.711" v="626" actId="164"/>
          <ac:picMkLst>
            <pc:docMk/>
            <pc:sldMk cId="1788382075" sldId="368"/>
            <ac:picMk id="38" creationId="{AB5675F3-B03A-B581-8AFE-AC032D05A244}"/>
          </ac:picMkLst>
        </pc:picChg>
        <pc:picChg chg="add mod">
          <ac:chgData name="Ramy Mohamed" userId="0cc068d6-35f3-41e3-a10d-b98e4c17dcff" providerId="ADAL" clId="{2A51C2A4-1F04-4AFD-A310-346572E621FC}" dt="2023-02-06T04:50:35.711" v="626" actId="164"/>
          <ac:picMkLst>
            <pc:docMk/>
            <pc:sldMk cId="1788382075" sldId="368"/>
            <ac:picMk id="39" creationId="{6C6100CE-8F9F-2D8E-9CFB-AFB49090E373}"/>
          </ac:picMkLst>
        </pc:picChg>
        <pc:picChg chg="add mod">
          <ac:chgData name="Ramy Mohamed" userId="0cc068d6-35f3-41e3-a10d-b98e4c17dcff" providerId="ADAL" clId="{2A51C2A4-1F04-4AFD-A310-346572E621FC}" dt="2023-02-06T04:50:35.711" v="626" actId="164"/>
          <ac:picMkLst>
            <pc:docMk/>
            <pc:sldMk cId="1788382075" sldId="368"/>
            <ac:picMk id="40" creationId="{C20DBAD4-DE12-A580-C5D1-A458C9840A2C}"/>
          </ac:picMkLst>
        </pc:picChg>
        <pc:picChg chg="add mod">
          <ac:chgData name="Ramy Mohamed" userId="0cc068d6-35f3-41e3-a10d-b98e4c17dcff" providerId="ADAL" clId="{2A51C2A4-1F04-4AFD-A310-346572E621FC}" dt="2023-02-06T04:50:35.711" v="626" actId="164"/>
          <ac:picMkLst>
            <pc:docMk/>
            <pc:sldMk cId="1788382075" sldId="368"/>
            <ac:picMk id="41" creationId="{68D15DFA-04E4-CB12-F38D-100AD809A49D}"/>
          </ac:picMkLst>
        </pc:picChg>
        <pc:picChg chg="add mod">
          <ac:chgData name="Ramy Mohamed" userId="0cc068d6-35f3-41e3-a10d-b98e4c17dcff" providerId="ADAL" clId="{2A51C2A4-1F04-4AFD-A310-346572E621FC}" dt="2023-02-06T04:50:35.711" v="626" actId="164"/>
          <ac:picMkLst>
            <pc:docMk/>
            <pc:sldMk cId="1788382075" sldId="368"/>
            <ac:picMk id="42" creationId="{D114D72F-96B6-B8A6-BA41-678A14700477}"/>
          </ac:picMkLst>
        </pc:picChg>
        <pc:picChg chg="add mod">
          <ac:chgData name="Ramy Mohamed" userId="0cc068d6-35f3-41e3-a10d-b98e4c17dcff" providerId="ADAL" clId="{2A51C2A4-1F04-4AFD-A310-346572E621FC}" dt="2023-02-06T04:50:35.711" v="626" actId="164"/>
          <ac:picMkLst>
            <pc:docMk/>
            <pc:sldMk cId="1788382075" sldId="368"/>
            <ac:picMk id="43" creationId="{CEE84D9F-8BC1-DE7F-3889-E7C9324CAB4C}"/>
          </ac:picMkLst>
        </pc:picChg>
        <pc:cxnChg chg="mod topLvl">
          <ac:chgData name="Ramy Mohamed" userId="0cc068d6-35f3-41e3-a10d-b98e4c17dcff" providerId="ADAL" clId="{2A51C2A4-1F04-4AFD-A310-346572E621FC}" dt="2023-02-06T04:49:24.351" v="618" actId="164"/>
          <ac:cxnSpMkLst>
            <pc:docMk/>
            <pc:sldMk cId="1788382075" sldId="368"/>
            <ac:cxnSpMk id="10" creationId="{A63DB8BC-686C-AE23-84F1-71A8391F5B61}"/>
          </ac:cxnSpMkLst>
        </pc:cxnChg>
        <pc:cxnChg chg="mod topLvl">
          <ac:chgData name="Ramy Mohamed" userId="0cc068d6-35f3-41e3-a10d-b98e4c17dcff" providerId="ADAL" clId="{2A51C2A4-1F04-4AFD-A310-346572E621FC}" dt="2023-02-06T04:49:24.351" v="618" actId="164"/>
          <ac:cxnSpMkLst>
            <pc:docMk/>
            <pc:sldMk cId="1788382075" sldId="368"/>
            <ac:cxnSpMk id="11" creationId="{735BC8AC-3AB4-9FA2-DDB6-9C950B6C5E53}"/>
          </ac:cxnSpMkLst>
        </pc:cxnChg>
        <pc:cxnChg chg="mod topLvl">
          <ac:chgData name="Ramy Mohamed" userId="0cc068d6-35f3-41e3-a10d-b98e4c17dcff" providerId="ADAL" clId="{2A51C2A4-1F04-4AFD-A310-346572E621FC}" dt="2023-02-06T04:49:24.351" v="618" actId="164"/>
          <ac:cxnSpMkLst>
            <pc:docMk/>
            <pc:sldMk cId="1788382075" sldId="368"/>
            <ac:cxnSpMk id="12" creationId="{766B19CC-2686-785B-7024-8789A232DBE2}"/>
          </ac:cxnSpMkLst>
        </pc:cxnChg>
        <pc:cxnChg chg="mod topLvl">
          <ac:chgData name="Ramy Mohamed" userId="0cc068d6-35f3-41e3-a10d-b98e4c17dcff" providerId="ADAL" clId="{2A51C2A4-1F04-4AFD-A310-346572E621FC}" dt="2023-02-06T04:49:24.351" v="618" actId="164"/>
          <ac:cxnSpMkLst>
            <pc:docMk/>
            <pc:sldMk cId="1788382075" sldId="368"/>
            <ac:cxnSpMk id="16" creationId="{6FDFB19A-B670-3933-DC4B-E216F4D2E004}"/>
          </ac:cxnSpMkLst>
        </pc:cxnChg>
        <pc:cxnChg chg="mod topLvl">
          <ac:chgData name="Ramy Mohamed" userId="0cc068d6-35f3-41e3-a10d-b98e4c17dcff" providerId="ADAL" clId="{2A51C2A4-1F04-4AFD-A310-346572E621FC}" dt="2023-02-06T04:49:24.351" v="618" actId="164"/>
          <ac:cxnSpMkLst>
            <pc:docMk/>
            <pc:sldMk cId="1788382075" sldId="368"/>
            <ac:cxnSpMk id="18" creationId="{E7D24F57-0A22-4662-3AE4-C997EA6798B4}"/>
          </ac:cxnSpMkLst>
        </pc:cxnChg>
        <pc:cxnChg chg="add mod">
          <ac:chgData name="Ramy Mohamed" userId="0cc068d6-35f3-41e3-a10d-b98e4c17dcff" providerId="ADAL" clId="{2A51C2A4-1F04-4AFD-A310-346572E621FC}" dt="2023-02-06T04:50:35.711" v="626" actId="164"/>
          <ac:cxnSpMkLst>
            <pc:docMk/>
            <pc:sldMk cId="1788382075" sldId="368"/>
            <ac:cxnSpMk id="36" creationId="{01B2D067-45A4-2F04-42E9-D679E67AE2E5}"/>
          </ac:cxnSpMkLst>
        </pc:cxnChg>
        <pc:cxnChg chg="add mod">
          <ac:chgData name="Ramy Mohamed" userId="0cc068d6-35f3-41e3-a10d-b98e4c17dcff" providerId="ADAL" clId="{2A51C2A4-1F04-4AFD-A310-346572E621FC}" dt="2023-02-06T04:50:35.711" v="626" actId="164"/>
          <ac:cxnSpMkLst>
            <pc:docMk/>
            <pc:sldMk cId="1788382075" sldId="368"/>
            <ac:cxnSpMk id="37" creationId="{F558B188-0CA7-EADC-0FFE-13C8D6B875FD}"/>
          </ac:cxnSpMkLst>
        </pc:cxnChg>
      </pc:sldChg>
      <pc:sldChg chg="addSp delSp modSp add mod">
        <pc:chgData name="Ramy Mohamed" userId="0cc068d6-35f3-41e3-a10d-b98e4c17dcff" providerId="ADAL" clId="{2A51C2A4-1F04-4AFD-A310-346572E621FC}" dt="2023-02-06T05:14:17.870" v="818" actId="20577"/>
        <pc:sldMkLst>
          <pc:docMk/>
          <pc:sldMk cId="595254955" sldId="369"/>
        </pc:sldMkLst>
        <pc:spChg chg="mod">
          <ac:chgData name="Ramy Mohamed" userId="0cc068d6-35f3-41e3-a10d-b98e4c17dcff" providerId="ADAL" clId="{2A51C2A4-1F04-4AFD-A310-346572E621FC}" dt="2023-02-06T05:14:17.870" v="818" actId="20577"/>
          <ac:spMkLst>
            <pc:docMk/>
            <pc:sldMk cId="595254955" sldId="369"/>
            <ac:spMk id="3" creationId="{44A4E3A6-9770-6865-3A33-98C77F4E105E}"/>
          </ac:spMkLst>
        </pc:spChg>
        <pc:spChg chg="mod">
          <ac:chgData name="Ramy Mohamed" userId="0cc068d6-35f3-41e3-a10d-b98e4c17dcff" providerId="ADAL" clId="{2A51C2A4-1F04-4AFD-A310-346572E621FC}" dt="2023-02-06T03:57:45.954" v="172"/>
          <ac:spMkLst>
            <pc:docMk/>
            <pc:sldMk cId="595254955" sldId="369"/>
            <ac:spMk id="6" creationId="{00000000-0000-0000-0000-000000000000}"/>
          </ac:spMkLst>
        </pc:spChg>
        <pc:spChg chg="add mod">
          <ac:chgData name="Ramy Mohamed" userId="0cc068d6-35f3-41e3-a10d-b98e4c17dcff" providerId="ADAL" clId="{2A51C2A4-1F04-4AFD-A310-346572E621FC}" dt="2023-02-06T05:00:15.118" v="742" actId="113"/>
          <ac:spMkLst>
            <pc:docMk/>
            <pc:sldMk cId="595254955" sldId="369"/>
            <ac:spMk id="38" creationId="{CC48AA9D-B332-151E-7C59-AF0F4C480C43}"/>
          </ac:spMkLst>
        </pc:spChg>
        <pc:spChg chg="add mod">
          <ac:chgData name="Ramy Mohamed" userId="0cc068d6-35f3-41e3-a10d-b98e4c17dcff" providerId="ADAL" clId="{2A51C2A4-1F04-4AFD-A310-346572E621FC}" dt="2023-02-06T05:00:16.736" v="743" actId="113"/>
          <ac:spMkLst>
            <pc:docMk/>
            <pc:sldMk cId="595254955" sldId="369"/>
            <ac:spMk id="39" creationId="{B56587E8-AADA-371C-69CF-63332329BEAD}"/>
          </ac:spMkLst>
        </pc:spChg>
        <pc:spChg chg="add mod">
          <ac:chgData name="Ramy Mohamed" userId="0cc068d6-35f3-41e3-a10d-b98e4c17dcff" providerId="ADAL" clId="{2A51C2A4-1F04-4AFD-A310-346572E621FC}" dt="2023-02-06T05:00:17.574" v="744" actId="113"/>
          <ac:spMkLst>
            <pc:docMk/>
            <pc:sldMk cId="595254955" sldId="369"/>
            <ac:spMk id="40" creationId="{5F8B2309-E728-19BE-50CF-7E1916FE18A1}"/>
          </ac:spMkLst>
        </pc:spChg>
        <pc:grpChg chg="add mod">
          <ac:chgData name="Ramy Mohamed" userId="0cc068d6-35f3-41e3-a10d-b98e4c17dcff" providerId="ADAL" clId="{2A51C2A4-1F04-4AFD-A310-346572E621FC}" dt="2023-02-06T04:59:40.546" v="728" actId="164"/>
          <ac:grpSpMkLst>
            <pc:docMk/>
            <pc:sldMk cId="595254955" sldId="369"/>
            <ac:grpSpMk id="21" creationId="{3E505955-C894-281E-5B1C-1F72FAE9AA0E}"/>
          </ac:grpSpMkLst>
        </pc:grpChg>
        <pc:grpChg chg="add mod">
          <ac:chgData name="Ramy Mohamed" userId="0cc068d6-35f3-41e3-a10d-b98e4c17dcff" providerId="ADAL" clId="{2A51C2A4-1F04-4AFD-A310-346572E621FC}" dt="2023-02-06T05:00:24.084" v="745" actId="1076"/>
          <ac:grpSpMkLst>
            <pc:docMk/>
            <pc:sldMk cId="595254955" sldId="369"/>
            <ac:grpSpMk id="41" creationId="{12D16A36-6481-3AEA-283B-10BA1DDC972D}"/>
          </ac:grpSpMkLst>
        </pc:grpChg>
        <pc:picChg chg="add del mod">
          <ac:chgData name="Ramy Mohamed" userId="0cc068d6-35f3-41e3-a10d-b98e4c17dcff" providerId="ADAL" clId="{2A51C2A4-1F04-4AFD-A310-346572E621FC}" dt="2023-02-06T04:59:40.914" v="729"/>
          <ac:picMkLst>
            <pc:docMk/>
            <pc:sldMk cId="595254955" sldId="369"/>
            <ac:picMk id="2" creationId="{33CC194F-F38C-3E24-68E8-F354076FE04F}"/>
          </ac:picMkLst>
        </pc:picChg>
        <pc:picChg chg="add del mod">
          <ac:chgData name="Ramy Mohamed" userId="0cc068d6-35f3-41e3-a10d-b98e4c17dcff" providerId="ADAL" clId="{2A51C2A4-1F04-4AFD-A310-346572E621FC}" dt="2023-02-06T04:59:40.914" v="729"/>
          <ac:picMkLst>
            <pc:docMk/>
            <pc:sldMk cId="595254955" sldId="369"/>
            <ac:picMk id="4" creationId="{4568D417-6F28-97C4-ABDC-3EE4D5444E4E}"/>
          </ac:picMkLst>
        </pc:picChg>
        <pc:picChg chg="add del mod">
          <ac:chgData name="Ramy Mohamed" userId="0cc068d6-35f3-41e3-a10d-b98e4c17dcff" providerId="ADAL" clId="{2A51C2A4-1F04-4AFD-A310-346572E621FC}" dt="2023-02-06T04:59:40.914" v="729"/>
          <ac:picMkLst>
            <pc:docMk/>
            <pc:sldMk cId="595254955" sldId="369"/>
            <ac:picMk id="7" creationId="{081FDFD0-783A-F01E-629E-1EEF9438B566}"/>
          </ac:picMkLst>
        </pc:picChg>
        <pc:picChg chg="add del mod">
          <ac:chgData name="Ramy Mohamed" userId="0cc068d6-35f3-41e3-a10d-b98e4c17dcff" providerId="ADAL" clId="{2A51C2A4-1F04-4AFD-A310-346572E621FC}" dt="2023-02-06T04:59:40.914" v="729"/>
          <ac:picMkLst>
            <pc:docMk/>
            <pc:sldMk cId="595254955" sldId="369"/>
            <ac:picMk id="8" creationId="{C4964DFE-B28E-E61D-EBEB-C7B6F8F5BD72}"/>
          </ac:picMkLst>
        </pc:picChg>
        <pc:picChg chg="add del mod">
          <ac:chgData name="Ramy Mohamed" userId="0cc068d6-35f3-41e3-a10d-b98e4c17dcff" providerId="ADAL" clId="{2A51C2A4-1F04-4AFD-A310-346572E621FC}" dt="2023-02-06T04:59:40.914" v="729"/>
          <ac:picMkLst>
            <pc:docMk/>
            <pc:sldMk cId="595254955" sldId="369"/>
            <ac:picMk id="9" creationId="{A1855EE4-6CA0-B980-EF21-A481C816FE35}"/>
          </ac:picMkLst>
        </pc:picChg>
        <pc:picChg chg="add del mod">
          <ac:chgData name="Ramy Mohamed" userId="0cc068d6-35f3-41e3-a10d-b98e4c17dcff" providerId="ADAL" clId="{2A51C2A4-1F04-4AFD-A310-346572E621FC}" dt="2023-02-06T04:59:40.914" v="729"/>
          <ac:picMkLst>
            <pc:docMk/>
            <pc:sldMk cId="595254955" sldId="369"/>
            <ac:picMk id="10" creationId="{319697D8-3FD7-CB77-BEF4-32967ABF48F2}"/>
          </ac:picMkLst>
        </pc:picChg>
        <pc:picChg chg="add del mod">
          <ac:chgData name="Ramy Mohamed" userId="0cc068d6-35f3-41e3-a10d-b98e4c17dcff" providerId="ADAL" clId="{2A51C2A4-1F04-4AFD-A310-346572E621FC}" dt="2023-02-06T04:59:40.914" v="729"/>
          <ac:picMkLst>
            <pc:docMk/>
            <pc:sldMk cId="595254955" sldId="369"/>
            <ac:picMk id="11" creationId="{CC2DD399-C3F5-66D7-924A-FCF6F02323A7}"/>
          </ac:picMkLst>
        </pc:picChg>
        <pc:picChg chg="add del mod">
          <ac:chgData name="Ramy Mohamed" userId="0cc068d6-35f3-41e3-a10d-b98e4c17dcff" providerId="ADAL" clId="{2A51C2A4-1F04-4AFD-A310-346572E621FC}" dt="2023-02-06T04:59:40.914" v="729"/>
          <ac:picMkLst>
            <pc:docMk/>
            <pc:sldMk cId="595254955" sldId="369"/>
            <ac:picMk id="12" creationId="{F883847D-6274-DA0F-BD29-8E4A3E617DE7}"/>
          </ac:picMkLst>
        </pc:picChg>
        <pc:picChg chg="add del mod">
          <ac:chgData name="Ramy Mohamed" userId="0cc068d6-35f3-41e3-a10d-b98e4c17dcff" providerId="ADAL" clId="{2A51C2A4-1F04-4AFD-A310-346572E621FC}" dt="2023-02-06T04:59:40.914" v="729"/>
          <ac:picMkLst>
            <pc:docMk/>
            <pc:sldMk cId="595254955" sldId="369"/>
            <ac:picMk id="13" creationId="{CB97DE67-16EC-148D-7CE8-1C077A49000A}"/>
          </ac:picMkLst>
        </pc:picChg>
        <pc:picChg chg="add del mod">
          <ac:chgData name="Ramy Mohamed" userId="0cc068d6-35f3-41e3-a10d-b98e4c17dcff" providerId="ADAL" clId="{2A51C2A4-1F04-4AFD-A310-346572E621FC}" dt="2023-02-06T04:59:40.914" v="729"/>
          <ac:picMkLst>
            <pc:docMk/>
            <pc:sldMk cId="595254955" sldId="369"/>
            <ac:picMk id="14" creationId="{E51E567A-E4C7-6893-5F38-AF8927FC0BA9}"/>
          </ac:picMkLst>
        </pc:picChg>
        <pc:picChg chg="add mod">
          <ac:chgData name="Ramy Mohamed" userId="0cc068d6-35f3-41e3-a10d-b98e4c17dcff" providerId="ADAL" clId="{2A51C2A4-1F04-4AFD-A310-346572E621FC}" dt="2023-02-06T04:59:48.366" v="731" actId="164"/>
          <ac:picMkLst>
            <pc:docMk/>
            <pc:sldMk cId="595254955" sldId="369"/>
            <ac:picMk id="22" creationId="{CA1C10D0-EE93-38DF-0479-68064C6881D7}"/>
          </ac:picMkLst>
        </pc:picChg>
        <pc:picChg chg="add mod">
          <ac:chgData name="Ramy Mohamed" userId="0cc068d6-35f3-41e3-a10d-b98e4c17dcff" providerId="ADAL" clId="{2A51C2A4-1F04-4AFD-A310-346572E621FC}" dt="2023-02-06T04:59:48.366" v="731" actId="164"/>
          <ac:picMkLst>
            <pc:docMk/>
            <pc:sldMk cId="595254955" sldId="369"/>
            <ac:picMk id="23" creationId="{F4A8B163-9E4C-5437-2E3B-7794514CA9AE}"/>
          </ac:picMkLst>
        </pc:picChg>
        <pc:picChg chg="add mod">
          <ac:chgData name="Ramy Mohamed" userId="0cc068d6-35f3-41e3-a10d-b98e4c17dcff" providerId="ADAL" clId="{2A51C2A4-1F04-4AFD-A310-346572E621FC}" dt="2023-02-06T04:59:48.366" v="731" actId="164"/>
          <ac:picMkLst>
            <pc:docMk/>
            <pc:sldMk cId="595254955" sldId="369"/>
            <ac:picMk id="24" creationId="{49FA39F5-1D10-8818-33AC-9F375C7227E2}"/>
          </ac:picMkLst>
        </pc:picChg>
        <pc:picChg chg="add mod">
          <ac:chgData name="Ramy Mohamed" userId="0cc068d6-35f3-41e3-a10d-b98e4c17dcff" providerId="ADAL" clId="{2A51C2A4-1F04-4AFD-A310-346572E621FC}" dt="2023-02-06T04:59:48.366" v="731" actId="164"/>
          <ac:picMkLst>
            <pc:docMk/>
            <pc:sldMk cId="595254955" sldId="369"/>
            <ac:picMk id="25" creationId="{78C46CFA-D52A-5868-95D4-BCA532139E81}"/>
          </ac:picMkLst>
        </pc:picChg>
        <pc:picChg chg="add mod">
          <ac:chgData name="Ramy Mohamed" userId="0cc068d6-35f3-41e3-a10d-b98e4c17dcff" providerId="ADAL" clId="{2A51C2A4-1F04-4AFD-A310-346572E621FC}" dt="2023-02-06T04:59:48.366" v="731" actId="164"/>
          <ac:picMkLst>
            <pc:docMk/>
            <pc:sldMk cId="595254955" sldId="369"/>
            <ac:picMk id="26" creationId="{3619443C-66AD-16ED-4E00-59FEA0B7FFB0}"/>
          </ac:picMkLst>
        </pc:picChg>
        <pc:picChg chg="add mod">
          <ac:chgData name="Ramy Mohamed" userId="0cc068d6-35f3-41e3-a10d-b98e4c17dcff" providerId="ADAL" clId="{2A51C2A4-1F04-4AFD-A310-346572E621FC}" dt="2023-02-06T04:59:48.366" v="731" actId="164"/>
          <ac:picMkLst>
            <pc:docMk/>
            <pc:sldMk cId="595254955" sldId="369"/>
            <ac:picMk id="27" creationId="{0DBD0772-2D17-B382-7A8C-B90B9207E1D9}"/>
          </ac:picMkLst>
        </pc:picChg>
        <pc:picChg chg="add mod">
          <ac:chgData name="Ramy Mohamed" userId="0cc068d6-35f3-41e3-a10d-b98e4c17dcff" providerId="ADAL" clId="{2A51C2A4-1F04-4AFD-A310-346572E621FC}" dt="2023-02-06T04:59:48.366" v="731" actId="164"/>
          <ac:picMkLst>
            <pc:docMk/>
            <pc:sldMk cId="595254955" sldId="369"/>
            <ac:picMk id="28" creationId="{537B767C-F285-1922-E910-DE4F41B55CAA}"/>
          </ac:picMkLst>
        </pc:picChg>
        <pc:picChg chg="add mod">
          <ac:chgData name="Ramy Mohamed" userId="0cc068d6-35f3-41e3-a10d-b98e4c17dcff" providerId="ADAL" clId="{2A51C2A4-1F04-4AFD-A310-346572E621FC}" dt="2023-02-06T04:59:48.366" v="731" actId="164"/>
          <ac:picMkLst>
            <pc:docMk/>
            <pc:sldMk cId="595254955" sldId="369"/>
            <ac:picMk id="29" creationId="{1E66AA65-64BA-54EA-19BB-8F69401CE4EF}"/>
          </ac:picMkLst>
        </pc:picChg>
        <pc:picChg chg="add mod">
          <ac:chgData name="Ramy Mohamed" userId="0cc068d6-35f3-41e3-a10d-b98e4c17dcff" providerId="ADAL" clId="{2A51C2A4-1F04-4AFD-A310-346572E621FC}" dt="2023-02-06T04:59:48.366" v="731" actId="164"/>
          <ac:picMkLst>
            <pc:docMk/>
            <pc:sldMk cId="595254955" sldId="369"/>
            <ac:picMk id="30" creationId="{BA184D6B-1866-2E10-43EA-BC1D302BA374}"/>
          </ac:picMkLst>
        </pc:picChg>
        <pc:picChg chg="add mod">
          <ac:chgData name="Ramy Mohamed" userId="0cc068d6-35f3-41e3-a10d-b98e4c17dcff" providerId="ADAL" clId="{2A51C2A4-1F04-4AFD-A310-346572E621FC}" dt="2023-02-06T04:59:48.366" v="731" actId="164"/>
          <ac:picMkLst>
            <pc:docMk/>
            <pc:sldMk cId="595254955" sldId="369"/>
            <ac:picMk id="31" creationId="{79397A6B-A733-20DB-A2FE-4C2047DC727E}"/>
          </ac:picMkLst>
        </pc:picChg>
        <pc:picChg chg="add del mod">
          <ac:chgData name="Ramy Mohamed" userId="0cc068d6-35f3-41e3-a10d-b98e4c17dcff" providerId="ADAL" clId="{2A51C2A4-1F04-4AFD-A310-346572E621FC}" dt="2023-02-06T05:00:59.942" v="747"/>
          <ac:picMkLst>
            <pc:docMk/>
            <pc:sldMk cId="595254955" sldId="369"/>
            <ac:picMk id="42" creationId="{B86975F9-1916-0DA5-7F80-E9CF0E8F8435}"/>
          </ac:picMkLst>
        </pc:picChg>
        <pc:cxnChg chg="add del mod">
          <ac:chgData name="Ramy Mohamed" userId="0cc068d6-35f3-41e3-a10d-b98e4c17dcff" providerId="ADAL" clId="{2A51C2A4-1F04-4AFD-A310-346572E621FC}" dt="2023-02-06T04:59:40.914" v="729"/>
          <ac:cxnSpMkLst>
            <pc:docMk/>
            <pc:sldMk cId="595254955" sldId="369"/>
            <ac:cxnSpMk id="15" creationId="{C705475D-721C-F859-E6AE-1211B0704E7D}"/>
          </ac:cxnSpMkLst>
        </pc:cxnChg>
        <pc:cxnChg chg="add del mod">
          <ac:chgData name="Ramy Mohamed" userId="0cc068d6-35f3-41e3-a10d-b98e4c17dcff" providerId="ADAL" clId="{2A51C2A4-1F04-4AFD-A310-346572E621FC}" dt="2023-02-06T04:59:40.914" v="729"/>
          <ac:cxnSpMkLst>
            <pc:docMk/>
            <pc:sldMk cId="595254955" sldId="369"/>
            <ac:cxnSpMk id="16" creationId="{39E15152-5AFE-097D-71DA-4FEE88BE2B99}"/>
          </ac:cxnSpMkLst>
        </pc:cxnChg>
        <pc:cxnChg chg="add del mod">
          <ac:chgData name="Ramy Mohamed" userId="0cc068d6-35f3-41e3-a10d-b98e4c17dcff" providerId="ADAL" clId="{2A51C2A4-1F04-4AFD-A310-346572E621FC}" dt="2023-02-06T04:59:40.914" v="729"/>
          <ac:cxnSpMkLst>
            <pc:docMk/>
            <pc:sldMk cId="595254955" sldId="369"/>
            <ac:cxnSpMk id="17" creationId="{7C1EB636-1C85-6EAF-C5B1-702392F39D82}"/>
          </ac:cxnSpMkLst>
        </pc:cxnChg>
        <pc:cxnChg chg="add del mod">
          <ac:chgData name="Ramy Mohamed" userId="0cc068d6-35f3-41e3-a10d-b98e4c17dcff" providerId="ADAL" clId="{2A51C2A4-1F04-4AFD-A310-346572E621FC}" dt="2023-02-06T04:59:40.914" v="729"/>
          <ac:cxnSpMkLst>
            <pc:docMk/>
            <pc:sldMk cId="595254955" sldId="369"/>
            <ac:cxnSpMk id="18" creationId="{3FE77324-07E8-38CF-8558-0ABD4E186E83}"/>
          </ac:cxnSpMkLst>
        </pc:cxnChg>
        <pc:cxnChg chg="add del mod">
          <ac:chgData name="Ramy Mohamed" userId="0cc068d6-35f3-41e3-a10d-b98e4c17dcff" providerId="ADAL" clId="{2A51C2A4-1F04-4AFD-A310-346572E621FC}" dt="2023-02-06T04:59:40.914" v="729"/>
          <ac:cxnSpMkLst>
            <pc:docMk/>
            <pc:sldMk cId="595254955" sldId="369"/>
            <ac:cxnSpMk id="19" creationId="{D1902D42-9810-2FD2-D0B1-A7724B2153D8}"/>
          </ac:cxnSpMkLst>
        </pc:cxnChg>
        <pc:cxnChg chg="add del mod">
          <ac:chgData name="Ramy Mohamed" userId="0cc068d6-35f3-41e3-a10d-b98e4c17dcff" providerId="ADAL" clId="{2A51C2A4-1F04-4AFD-A310-346572E621FC}" dt="2023-02-06T04:59:40.914" v="729"/>
          <ac:cxnSpMkLst>
            <pc:docMk/>
            <pc:sldMk cId="595254955" sldId="369"/>
            <ac:cxnSpMk id="20" creationId="{EB40045F-A1E4-42F5-2116-AA3DC16E289B}"/>
          </ac:cxnSpMkLst>
        </pc:cxnChg>
        <pc:cxnChg chg="add mod">
          <ac:chgData name="Ramy Mohamed" userId="0cc068d6-35f3-41e3-a10d-b98e4c17dcff" providerId="ADAL" clId="{2A51C2A4-1F04-4AFD-A310-346572E621FC}" dt="2023-02-06T04:59:48.366" v="731" actId="164"/>
          <ac:cxnSpMkLst>
            <pc:docMk/>
            <pc:sldMk cId="595254955" sldId="369"/>
            <ac:cxnSpMk id="32" creationId="{3400A3D0-3BCF-002D-D2D6-6CB5AA094A26}"/>
          </ac:cxnSpMkLst>
        </pc:cxnChg>
        <pc:cxnChg chg="add mod">
          <ac:chgData name="Ramy Mohamed" userId="0cc068d6-35f3-41e3-a10d-b98e4c17dcff" providerId="ADAL" clId="{2A51C2A4-1F04-4AFD-A310-346572E621FC}" dt="2023-02-06T04:59:48.366" v="731" actId="164"/>
          <ac:cxnSpMkLst>
            <pc:docMk/>
            <pc:sldMk cId="595254955" sldId="369"/>
            <ac:cxnSpMk id="33" creationId="{C85D2A26-DBFC-0C8F-683D-4027238A8304}"/>
          </ac:cxnSpMkLst>
        </pc:cxnChg>
        <pc:cxnChg chg="add mod">
          <ac:chgData name="Ramy Mohamed" userId="0cc068d6-35f3-41e3-a10d-b98e4c17dcff" providerId="ADAL" clId="{2A51C2A4-1F04-4AFD-A310-346572E621FC}" dt="2023-02-06T04:59:48.366" v="731" actId="164"/>
          <ac:cxnSpMkLst>
            <pc:docMk/>
            <pc:sldMk cId="595254955" sldId="369"/>
            <ac:cxnSpMk id="34" creationId="{30C7276A-C32D-E3C6-6224-05C243D54C55}"/>
          </ac:cxnSpMkLst>
        </pc:cxnChg>
        <pc:cxnChg chg="add mod">
          <ac:chgData name="Ramy Mohamed" userId="0cc068d6-35f3-41e3-a10d-b98e4c17dcff" providerId="ADAL" clId="{2A51C2A4-1F04-4AFD-A310-346572E621FC}" dt="2023-02-06T04:59:48.366" v="731" actId="164"/>
          <ac:cxnSpMkLst>
            <pc:docMk/>
            <pc:sldMk cId="595254955" sldId="369"/>
            <ac:cxnSpMk id="35" creationId="{EDB12673-E4DE-BF93-AF3C-3A1FAE798B03}"/>
          </ac:cxnSpMkLst>
        </pc:cxnChg>
        <pc:cxnChg chg="add mod">
          <ac:chgData name="Ramy Mohamed" userId="0cc068d6-35f3-41e3-a10d-b98e4c17dcff" providerId="ADAL" clId="{2A51C2A4-1F04-4AFD-A310-346572E621FC}" dt="2023-02-06T04:59:48.366" v="731" actId="164"/>
          <ac:cxnSpMkLst>
            <pc:docMk/>
            <pc:sldMk cId="595254955" sldId="369"/>
            <ac:cxnSpMk id="36" creationId="{34B9BC2E-1463-283B-A41B-7CB29C6AFA7E}"/>
          </ac:cxnSpMkLst>
        </pc:cxnChg>
        <pc:cxnChg chg="add mod">
          <ac:chgData name="Ramy Mohamed" userId="0cc068d6-35f3-41e3-a10d-b98e4c17dcff" providerId="ADAL" clId="{2A51C2A4-1F04-4AFD-A310-346572E621FC}" dt="2023-02-06T04:59:48.366" v="731" actId="164"/>
          <ac:cxnSpMkLst>
            <pc:docMk/>
            <pc:sldMk cId="595254955" sldId="369"/>
            <ac:cxnSpMk id="37" creationId="{B85F322E-8201-33DC-9E18-03499998278D}"/>
          </ac:cxnSpMkLst>
        </pc:cxnChg>
      </pc:sldChg>
      <pc:sldChg chg="addSp modSp add mod">
        <pc:chgData name="Ramy Mohamed" userId="0cc068d6-35f3-41e3-a10d-b98e4c17dcff" providerId="ADAL" clId="{2A51C2A4-1F04-4AFD-A310-346572E621FC}" dt="2023-02-06T05:14:12.966" v="810" actId="6549"/>
        <pc:sldMkLst>
          <pc:docMk/>
          <pc:sldMk cId="1109993704" sldId="370"/>
        </pc:sldMkLst>
        <pc:spChg chg="mod">
          <ac:chgData name="Ramy Mohamed" userId="0cc068d6-35f3-41e3-a10d-b98e4c17dcff" providerId="ADAL" clId="{2A51C2A4-1F04-4AFD-A310-346572E621FC}" dt="2023-02-06T05:14:12.966" v="810" actId="6549"/>
          <ac:spMkLst>
            <pc:docMk/>
            <pc:sldMk cId="1109993704" sldId="370"/>
            <ac:spMk id="3" creationId="{44A4E3A6-9770-6865-3A33-98C77F4E105E}"/>
          </ac:spMkLst>
        </pc:spChg>
        <pc:spChg chg="mod">
          <ac:chgData name="Ramy Mohamed" userId="0cc068d6-35f3-41e3-a10d-b98e4c17dcff" providerId="ADAL" clId="{2A51C2A4-1F04-4AFD-A310-346572E621FC}" dt="2023-02-06T03:58:07.497" v="180"/>
          <ac:spMkLst>
            <pc:docMk/>
            <pc:sldMk cId="1109993704" sldId="370"/>
            <ac:spMk id="6" creationId="{00000000-0000-0000-0000-000000000000}"/>
          </ac:spMkLst>
        </pc:spChg>
        <pc:spChg chg="add mod">
          <ac:chgData name="Ramy Mohamed" userId="0cc068d6-35f3-41e3-a10d-b98e4c17dcff" providerId="ADAL" clId="{2A51C2A4-1F04-4AFD-A310-346572E621FC}" dt="2023-02-06T05:09:36.398" v="774" actId="113"/>
          <ac:spMkLst>
            <pc:docMk/>
            <pc:sldMk cId="1109993704" sldId="370"/>
            <ac:spMk id="11" creationId="{CD59B82F-3B8E-AE20-6B49-7F4D98B8E374}"/>
          </ac:spMkLst>
        </pc:spChg>
        <pc:spChg chg="add mod">
          <ac:chgData name="Ramy Mohamed" userId="0cc068d6-35f3-41e3-a10d-b98e4c17dcff" providerId="ADAL" clId="{2A51C2A4-1F04-4AFD-A310-346572E621FC}" dt="2023-02-06T05:09:35.183" v="773" actId="113"/>
          <ac:spMkLst>
            <pc:docMk/>
            <pc:sldMk cId="1109993704" sldId="370"/>
            <ac:spMk id="12" creationId="{639153DA-3299-98BF-D88C-A291DA230BE9}"/>
          </ac:spMkLst>
        </pc:spChg>
        <pc:spChg chg="add mod">
          <ac:chgData name="Ramy Mohamed" userId="0cc068d6-35f3-41e3-a10d-b98e4c17dcff" providerId="ADAL" clId="{2A51C2A4-1F04-4AFD-A310-346572E621FC}" dt="2023-02-06T05:09:42.340" v="776" actId="14100"/>
          <ac:spMkLst>
            <pc:docMk/>
            <pc:sldMk cId="1109993704" sldId="370"/>
            <ac:spMk id="13" creationId="{3B70ADD0-3463-D8BD-5400-1D62B2B05C45}"/>
          </ac:spMkLst>
        </pc:spChg>
        <pc:grpChg chg="add mod">
          <ac:chgData name="Ramy Mohamed" userId="0cc068d6-35f3-41e3-a10d-b98e4c17dcff" providerId="ADAL" clId="{2A51C2A4-1F04-4AFD-A310-346572E621FC}" dt="2023-02-06T05:09:56.908" v="778" actId="1076"/>
          <ac:grpSpMkLst>
            <pc:docMk/>
            <pc:sldMk cId="1109993704" sldId="370"/>
            <ac:grpSpMk id="14" creationId="{075DCE7A-9BDF-0618-4654-49003FB1B9E3}"/>
          </ac:grpSpMkLst>
        </pc:grpChg>
        <pc:picChg chg="add mod">
          <ac:chgData name="Ramy Mohamed" userId="0cc068d6-35f3-41e3-a10d-b98e4c17dcff" providerId="ADAL" clId="{2A51C2A4-1F04-4AFD-A310-346572E621FC}" dt="2023-02-06T05:08:56.929" v="757" actId="164"/>
          <ac:picMkLst>
            <pc:docMk/>
            <pc:sldMk cId="1109993704" sldId="370"/>
            <ac:picMk id="2" creationId="{874BD5E5-8A77-9544-E7C9-C42B7B962A85}"/>
          </ac:picMkLst>
        </pc:picChg>
        <pc:picChg chg="add mod">
          <ac:chgData name="Ramy Mohamed" userId="0cc068d6-35f3-41e3-a10d-b98e4c17dcff" providerId="ADAL" clId="{2A51C2A4-1F04-4AFD-A310-346572E621FC}" dt="2023-02-06T05:08:56.929" v="757" actId="164"/>
          <ac:picMkLst>
            <pc:docMk/>
            <pc:sldMk cId="1109993704" sldId="370"/>
            <ac:picMk id="4" creationId="{31C7B9BA-6518-9D00-9169-99A7C19DE598}"/>
          </ac:picMkLst>
        </pc:picChg>
        <pc:picChg chg="add mod">
          <ac:chgData name="Ramy Mohamed" userId="0cc068d6-35f3-41e3-a10d-b98e4c17dcff" providerId="ADAL" clId="{2A51C2A4-1F04-4AFD-A310-346572E621FC}" dt="2023-02-06T05:08:56.929" v="757" actId="164"/>
          <ac:picMkLst>
            <pc:docMk/>
            <pc:sldMk cId="1109993704" sldId="370"/>
            <ac:picMk id="7" creationId="{2A6E569D-39FF-235B-164E-9FF1C1320661}"/>
          </ac:picMkLst>
        </pc:picChg>
        <pc:picChg chg="add mod">
          <ac:chgData name="Ramy Mohamed" userId="0cc068d6-35f3-41e3-a10d-b98e4c17dcff" providerId="ADAL" clId="{2A51C2A4-1F04-4AFD-A310-346572E621FC}" dt="2023-02-06T05:08:56.929" v="757" actId="164"/>
          <ac:picMkLst>
            <pc:docMk/>
            <pc:sldMk cId="1109993704" sldId="370"/>
            <ac:picMk id="8" creationId="{53F90987-89AE-10C1-B1A0-767951C12278}"/>
          </ac:picMkLst>
        </pc:picChg>
        <pc:picChg chg="add mod">
          <ac:chgData name="Ramy Mohamed" userId="0cc068d6-35f3-41e3-a10d-b98e4c17dcff" providerId="ADAL" clId="{2A51C2A4-1F04-4AFD-A310-346572E621FC}" dt="2023-02-06T05:08:56.929" v="757" actId="164"/>
          <ac:picMkLst>
            <pc:docMk/>
            <pc:sldMk cId="1109993704" sldId="370"/>
            <ac:picMk id="9" creationId="{825B5A57-EA9A-8722-681D-10613CC694F7}"/>
          </ac:picMkLst>
        </pc:picChg>
        <pc:picChg chg="add mod">
          <ac:chgData name="Ramy Mohamed" userId="0cc068d6-35f3-41e3-a10d-b98e4c17dcff" providerId="ADAL" clId="{2A51C2A4-1F04-4AFD-A310-346572E621FC}" dt="2023-02-06T05:08:56.929" v="757" actId="164"/>
          <ac:picMkLst>
            <pc:docMk/>
            <pc:sldMk cId="1109993704" sldId="370"/>
            <ac:picMk id="10" creationId="{303117CD-032C-0486-E98B-0D97AFD91C20}"/>
          </ac:picMkLst>
        </pc:picChg>
      </pc:sldChg>
      <pc:sldChg chg="addSp delSp modSp add mod">
        <pc:chgData name="Ramy Mohamed" userId="0cc068d6-35f3-41e3-a10d-b98e4c17dcff" providerId="ADAL" clId="{2A51C2A4-1F04-4AFD-A310-346572E621FC}" dt="2023-02-06T05:21:25.116" v="937" actId="14100"/>
        <pc:sldMkLst>
          <pc:docMk/>
          <pc:sldMk cId="875827492" sldId="371"/>
        </pc:sldMkLst>
        <pc:spChg chg="mod">
          <ac:chgData name="Ramy Mohamed" userId="0cc068d6-35f3-41e3-a10d-b98e4c17dcff" providerId="ADAL" clId="{2A51C2A4-1F04-4AFD-A310-346572E621FC}" dt="2023-02-06T05:21:25.116" v="937" actId="14100"/>
          <ac:spMkLst>
            <pc:docMk/>
            <pc:sldMk cId="875827492" sldId="371"/>
            <ac:spMk id="3" creationId="{44A4E3A6-9770-6865-3A33-98C77F4E105E}"/>
          </ac:spMkLst>
        </pc:spChg>
        <pc:spChg chg="mod">
          <ac:chgData name="Ramy Mohamed" userId="0cc068d6-35f3-41e3-a10d-b98e4c17dcff" providerId="ADAL" clId="{2A51C2A4-1F04-4AFD-A310-346572E621FC}" dt="2023-02-06T03:58:38.105" v="205"/>
          <ac:spMkLst>
            <pc:docMk/>
            <pc:sldMk cId="875827492" sldId="371"/>
            <ac:spMk id="6" creationId="{00000000-0000-0000-0000-000000000000}"/>
          </ac:spMkLst>
        </pc:spChg>
        <pc:spChg chg="add mod topLvl">
          <ac:chgData name="Ramy Mohamed" userId="0cc068d6-35f3-41e3-a10d-b98e4c17dcff" providerId="ADAL" clId="{2A51C2A4-1F04-4AFD-A310-346572E621FC}" dt="2023-02-06T05:21:05.912" v="933" actId="164"/>
          <ac:spMkLst>
            <pc:docMk/>
            <pc:sldMk cId="875827492" sldId="371"/>
            <ac:spMk id="9" creationId="{04995CEA-C2F9-D1FD-6704-7D5E6D28581E}"/>
          </ac:spMkLst>
        </pc:spChg>
        <pc:spChg chg="add mod topLvl">
          <ac:chgData name="Ramy Mohamed" userId="0cc068d6-35f3-41e3-a10d-b98e4c17dcff" providerId="ADAL" clId="{2A51C2A4-1F04-4AFD-A310-346572E621FC}" dt="2023-02-06T05:21:05.912" v="933" actId="164"/>
          <ac:spMkLst>
            <pc:docMk/>
            <pc:sldMk cId="875827492" sldId="371"/>
            <ac:spMk id="11" creationId="{F821AEAF-B19B-4FB3-46A3-170C665C2016}"/>
          </ac:spMkLst>
        </pc:spChg>
        <pc:spChg chg="add mod topLvl">
          <ac:chgData name="Ramy Mohamed" userId="0cc068d6-35f3-41e3-a10d-b98e4c17dcff" providerId="ADAL" clId="{2A51C2A4-1F04-4AFD-A310-346572E621FC}" dt="2023-02-06T05:21:05.912" v="933" actId="164"/>
          <ac:spMkLst>
            <pc:docMk/>
            <pc:sldMk cId="875827492" sldId="371"/>
            <ac:spMk id="13" creationId="{52B25031-D01D-0C99-9271-D6E0D8903E80}"/>
          </ac:spMkLst>
        </pc:spChg>
        <pc:spChg chg="add mod topLvl">
          <ac:chgData name="Ramy Mohamed" userId="0cc068d6-35f3-41e3-a10d-b98e4c17dcff" providerId="ADAL" clId="{2A51C2A4-1F04-4AFD-A310-346572E621FC}" dt="2023-02-06T05:21:05.912" v="933" actId="164"/>
          <ac:spMkLst>
            <pc:docMk/>
            <pc:sldMk cId="875827492" sldId="371"/>
            <ac:spMk id="18" creationId="{A769AC9A-639C-29DC-B216-488DD9DE86B1}"/>
          </ac:spMkLst>
        </pc:spChg>
        <pc:spChg chg="add mod topLvl">
          <ac:chgData name="Ramy Mohamed" userId="0cc068d6-35f3-41e3-a10d-b98e4c17dcff" providerId="ADAL" clId="{2A51C2A4-1F04-4AFD-A310-346572E621FC}" dt="2023-02-06T05:21:05.912" v="933" actId="164"/>
          <ac:spMkLst>
            <pc:docMk/>
            <pc:sldMk cId="875827492" sldId="371"/>
            <ac:spMk id="19" creationId="{98A21AA4-F9C5-FAA1-6A14-24DB6AFA69DA}"/>
          </ac:spMkLst>
        </pc:spChg>
        <pc:spChg chg="add mod topLvl">
          <ac:chgData name="Ramy Mohamed" userId="0cc068d6-35f3-41e3-a10d-b98e4c17dcff" providerId="ADAL" clId="{2A51C2A4-1F04-4AFD-A310-346572E621FC}" dt="2023-02-06T05:21:05.912" v="933" actId="164"/>
          <ac:spMkLst>
            <pc:docMk/>
            <pc:sldMk cId="875827492" sldId="371"/>
            <ac:spMk id="20" creationId="{47D1A868-E077-74E0-9AF0-91C7612E92DE}"/>
          </ac:spMkLst>
        </pc:spChg>
        <pc:spChg chg="add mod">
          <ac:chgData name="Ramy Mohamed" userId="0cc068d6-35f3-41e3-a10d-b98e4c17dcff" providerId="ADAL" clId="{2A51C2A4-1F04-4AFD-A310-346572E621FC}" dt="2023-02-06T05:21:05.912" v="933" actId="164"/>
          <ac:spMkLst>
            <pc:docMk/>
            <pc:sldMk cId="875827492" sldId="371"/>
            <ac:spMk id="22" creationId="{7C802BD1-B057-A412-1E31-9980AB5D7B1E}"/>
          </ac:spMkLst>
        </pc:spChg>
        <pc:grpChg chg="add del mod">
          <ac:chgData name="Ramy Mohamed" userId="0cc068d6-35f3-41e3-a10d-b98e4c17dcff" providerId="ADAL" clId="{2A51C2A4-1F04-4AFD-A310-346572E621FC}" dt="2023-02-06T05:20:45.871" v="924" actId="165"/>
          <ac:grpSpMkLst>
            <pc:docMk/>
            <pc:sldMk cId="875827492" sldId="371"/>
            <ac:grpSpMk id="21" creationId="{FAAEE72C-FB80-B0C4-2BA5-F8FF166DC2A8}"/>
          </ac:grpSpMkLst>
        </pc:grpChg>
        <pc:grpChg chg="add mod">
          <ac:chgData name="Ramy Mohamed" userId="0cc068d6-35f3-41e3-a10d-b98e4c17dcff" providerId="ADAL" clId="{2A51C2A4-1F04-4AFD-A310-346572E621FC}" dt="2023-02-06T05:21:13.045" v="934" actId="1076"/>
          <ac:grpSpMkLst>
            <pc:docMk/>
            <pc:sldMk cId="875827492" sldId="371"/>
            <ac:grpSpMk id="23" creationId="{CFB24AA9-E8F7-E423-2010-4F3DD1AC2621}"/>
          </ac:grpSpMkLst>
        </pc:grpChg>
        <pc:picChg chg="add mod topLvl">
          <ac:chgData name="Ramy Mohamed" userId="0cc068d6-35f3-41e3-a10d-b98e4c17dcff" providerId="ADAL" clId="{2A51C2A4-1F04-4AFD-A310-346572E621FC}" dt="2023-02-06T05:21:05.912" v="933" actId="164"/>
          <ac:picMkLst>
            <pc:docMk/>
            <pc:sldMk cId="875827492" sldId="371"/>
            <ac:picMk id="2" creationId="{3366B44C-6B06-7FE6-D355-69BF018F6A2F}"/>
          </ac:picMkLst>
        </pc:picChg>
        <pc:picChg chg="add mod topLvl">
          <ac:chgData name="Ramy Mohamed" userId="0cc068d6-35f3-41e3-a10d-b98e4c17dcff" providerId="ADAL" clId="{2A51C2A4-1F04-4AFD-A310-346572E621FC}" dt="2023-02-06T05:21:05.912" v="933" actId="164"/>
          <ac:picMkLst>
            <pc:docMk/>
            <pc:sldMk cId="875827492" sldId="371"/>
            <ac:picMk id="7" creationId="{B44CB005-A6A6-536B-1A84-6D83A8DD4DFF}"/>
          </ac:picMkLst>
        </pc:picChg>
        <pc:picChg chg="add mod topLvl">
          <ac:chgData name="Ramy Mohamed" userId="0cc068d6-35f3-41e3-a10d-b98e4c17dcff" providerId="ADAL" clId="{2A51C2A4-1F04-4AFD-A310-346572E621FC}" dt="2023-02-06T05:21:05.912" v="933" actId="164"/>
          <ac:picMkLst>
            <pc:docMk/>
            <pc:sldMk cId="875827492" sldId="371"/>
            <ac:picMk id="10" creationId="{356F5444-A41B-C173-BFB9-EA2261E4F63D}"/>
          </ac:picMkLst>
        </pc:picChg>
        <pc:picChg chg="add mod topLvl">
          <ac:chgData name="Ramy Mohamed" userId="0cc068d6-35f3-41e3-a10d-b98e4c17dcff" providerId="ADAL" clId="{2A51C2A4-1F04-4AFD-A310-346572E621FC}" dt="2023-02-06T05:21:05.912" v="933" actId="164"/>
          <ac:picMkLst>
            <pc:docMk/>
            <pc:sldMk cId="875827492" sldId="371"/>
            <ac:picMk id="12" creationId="{0929550B-AC85-B3DE-68F9-C734A36CC27F}"/>
          </ac:picMkLst>
        </pc:picChg>
        <pc:picChg chg="add mod topLvl">
          <ac:chgData name="Ramy Mohamed" userId="0cc068d6-35f3-41e3-a10d-b98e4c17dcff" providerId="ADAL" clId="{2A51C2A4-1F04-4AFD-A310-346572E621FC}" dt="2023-02-06T05:21:05.912" v="933" actId="164"/>
          <ac:picMkLst>
            <pc:docMk/>
            <pc:sldMk cId="875827492" sldId="371"/>
            <ac:picMk id="16" creationId="{219F92CF-30A2-B851-02C8-CC068BAB8BEF}"/>
          </ac:picMkLst>
        </pc:picChg>
        <pc:picChg chg="add mod topLvl">
          <ac:chgData name="Ramy Mohamed" userId="0cc068d6-35f3-41e3-a10d-b98e4c17dcff" providerId="ADAL" clId="{2A51C2A4-1F04-4AFD-A310-346572E621FC}" dt="2023-02-06T05:21:05.912" v="933" actId="164"/>
          <ac:picMkLst>
            <pc:docMk/>
            <pc:sldMk cId="875827492" sldId="371"/>
            <ac:picMk id="17" creationId="{F9B37914-54A2-FA47-AEC1-20D64E3C90EE}"/>
          </ac:picMkLst>
        </pc:picChg>
        <pc:cxnChg chg="add mod topLvl">
          <ac:chgData name="Ramy Mohamed" userId="0cc068d6-35f3-41e3-a10d-b98e4c17dcff" providerId="ADAL" clId="{2A51C2A4-1F04-4AFD-A310-346572E621FC}" dt="2023-02-06T05:21:05.912" v="933" actId="164"/>
          <ac:cxnSpMkLst>
            <pc:docMk/>
            <pc:sldMk cId="875827492" sldId="371"/>
            <ac:cxnSpMk id="4" creationId="{6F81BC3F-AE8C-D860-83FD-D846245D0BC8}"/>
          </ac:cxnSpMkLst>
        </pc:cxnChg>
        <pc:cxnChg chg="add mod topLvl">
          <ac:chgData name="Ramy Mohamed" userId="0cc068d6-35f3-41e3-a10d-b98e4c17dcff" providerId="ADAL" clId="{2A51C2A4-1F04-4AFD-A310-346572E621FC}" dt="2023-02-06T05:21:05.912" v="933" actId="164"/>
          <ac:cxnSpMkLst>
            <pc:docMk/>
            <pc:sldMk cId="875827492" sldId="371"/>
            <ac:cxnSpMk id="8" creationId="{497538E5-5375-997C-A8F2-1718882C4761}"/>
          </ac:cxnSpMkLst>
        </pc:cxnChg>
        <pc:cxnChg chg="add mod topLvl">
          <ac:chgData name="Ramy Mohamed" userId="0cc068d6-35f3-41e3-a10d-b98e4c17dcff" providerId="ADAL" clId="{2A51C2A4-1F04-4AFD-A310-346572E621FC}" dt="2023-02-06T05:21:05.912" v="933" actId="164"/>
          <ac:cxnSpMkLst>
            <pc:docMk/>
            <pc:sldMk cId="875827492" sldId="371"/>
            <ac:cxnSpMk id="14" creationId="{FC5F8BC2-E65C-469A-78AB-5D512B7BAFE3}"/>
          </ac:cxnSpMkLst>
        </pc:cxnChg>
        <pc:cxnChg chg="add mod topLvl">
          <ac:chgData name="Ramy Mohamed" userId="0cc068d6-35f3-41e3-a10d-b98e4c17dcff" providerId="ADAL" clId="{2A51C2A4-1F04-4AFD-A310-346572E621FC}" dt="2023-02-06T05:21:05.912" v="933" actId="164"/>
          <ac:cxnSpMkLst>
            <pc:docMk/>
            <pc:sldMk cId="875827492" sldId="371"/>
            <ac:cxnSpMk id="15" creationId="{EE1C2FB1-23F3-F57B-B89E-9599762CBB7C}"/>
          </ac:cxnSpMkLst>
        </pc:cxnChg>
      </pc:sldChg>
      <pc:sldChg chg="addSp delSp modSp add mod ord">
        <pc:chgData name="Ramy Mohamed" userId="0cc068d6-35f3-41e3-a10d-b98e4c17dcff" providerId="ADAL" clId="{2A51C2A4-1F04-4AFD-A310-346572E621FC}" dt="2023-02-06T05:24:27.679" v="957" actId="478"/>
        <pc:sldMkLst>
          <pc:docMk/>
          <pc:sldMk cId="3095444834" sldId="372"/>
        </pc:sldMkLst>
        <pc:spChg chg="mod">
          <ac:chgData name="Ramy Mohamed" userId="0cc068d6-35f3-41e3-a10d-b98e4c17dcff" providerId="ADAL" clId="{2A51C2A4-1F04-4AFD-A310-346572E621FC}" dt="2023-02-06T05:22:35.629" v="946" actId="14100"/>
          <ac:spMkLst>
            <pc:docMk/>
            <pc:sldMk cId="3095444834" sldId="372"/>
            <ac:spMk id="3" creationId="{44A4E3A6-9770-6865-3A33-98C77F4E105E}"/>
          </ac:spMkLst>
        </pc:spChg>
        <pc:spChg chg="add del mod">
          <ac:chgData name="Ramy Mohamed" userId="0cc068d6-35f3-41e3-a10d-b98e4c17dcff" providerId="ADAL" clId="{2A51C2A4-1F04-4AFD-A310-346572E621FC}" dt="2023-02-06T05:24:27.158" v="956"/>
          <ac:spMkLst>
            <pc:docMk/>
            <pc:sldMk cId="3095444834" sldId="372"/>
            <ac:spMk id="10" creationId="{4A54121E-0113-2FD8-79C5-65C820BB35F4}"/>
          </ac:spMkLst>
        </pc:spChg>
        <pc:spChg chg="add del mod">
          <ac:chgData name="Ramy Mohamed" userId="0cc068d6-35f3-41e3-a10d-b98e4c17dcff" providerId="ADAL" clId="{2A51C2A4-1F04-4AFD-A310-346572E621FC}" dt="2023-02-06T05:24:27.158" v="956"/>
          <ac:spMkLst>
            <pc:docMk/>
            <pc:sldMk cId="3095444834" sldId="372"/>
            <ac:spMk id="11" creationId="{800AE7D5-8F05-4E11-E6F5-A14C86DE55F1}"/>
          </ac:spMkLst>
        </pc:spChg>
        <pc:spChg chg="add del mod">
          <ac:chgData name="Ramy Mohamed" userId="0cc068d6-35f3-41e3-a10d-b98e4c17dcff" providerId="ADAL" clId="{2A51C2A4-1F04-4AFD-A310-346572E621FC}" dt="2023-02-06T05:24:27.158" v="956"/>
          <ac:spMkLst>
            <pc:docMk/>
            <pc:sldMk cId="3095444834" sldId="372"/>
            <ac:spMk id="13" creationId="{93F05594-096D-A034-6FD3-323FBC2203D1}"/>
          </ac:spMkLst>
        </pc:spChg>
        <pc:spChg chg="add del mod">
          <ac:chgData name="Ramy Mohamed" userId="0cc068d6-35f3-41e3-a10d-b98e4c17dcff" providerId="ADAL" clId="{2A51C2A4-1F04-4AFD-A310-346572E621FC}" dt="2023-02-06T05:24:27.158" v="956"/>
          <ac:spMkLst>
            <pc:docMk/>
            <pc:sldMk cId="3095444834" sldId="372"/>
            <ac:spMk id="14" creationId="{486EE026-C954-7623-71FE-ABC636C7B8EF}"/>
          </ac:spMkLst>
        </pc:spChg>
        <pc:spChg chg="add del mod">
          <ac:chgData name="Ramy Mohamed" userId="0cc068d6-35f3-41e3-a10d-b98e4c17dcff" providerId="ADAL" clId="{2A51C2A4-1F04-4AFD-A310-346572E621FC}" dt="2023-02-06T05:24:27.158" v="956"/>
          <ac:spMkLst>
            <pc:docMk/>
            <pc:sldMk cId="3095444834" sldId="372"/>
            <ac:spMk id="15" creationId="{E6C96E1D-0E63-5F83-B827-ED1591176F2B}"/>
          </ac:spMkLst>
        </pc:spChg>
        <pc:spChg chg="add del mod">
          <ac:chgData name="Ramy Mohamed" userId="0cc068d6-35f3-41e3-a10d-b98e4c17dcff" providerId="ADAL" clId="{2A51C2A4-1F04-4AFD-A310-346572E621FC}" dt="2023-02-06T05:24:27.158" v="956"/>
          <ac:spMkLst>
            <pc:docMk/>
            <pc:sldMk cId="3095444834" sldId="372"/>
            <ac:spMk id="18" creationId="{D81817F9-3B93-D46D-A250-B518E27C8F51}"/>
          </ac:spMkLst>
        </pc:spChg>
        <pc:grpChg chg="add del mod">
          <ac:chgData name="Ramy Mohamed" userId="0cc068d6-35f3-41e3-a10d-b98e4c17dcff" providerId="ADAL" clId="{2A51C2A4-1F04-4AFD-A310-346572E621FC}" dt="2023-02-06T05:24:27.679" v="957" actId="478"/>
          <ac:grpSpMkLst>
            <pc:docMk/>
            <pc:sldMk cId="3095444834" sldId="372"/>
            <ac:grpSpMk id="9" creationId="{5F048B48-9D14-7F89-6155-5245E9B67D6F}"/>
          </ac:grpSpMkLst>
        </pc:grpChg>
        <pc:grpChg chg="add mod">
          <ac:chgData name="Ramy Mohamed" userId="0cc068d6-35f3-41e3-a10d-b98e4c17dcff" providerId="ADAL" clId="{2A51C2A4-1F04-4AFD-A310-346572E621FC}" dt="2023-02-06T05:24:26.873" v="955" actId="164"/>
          <ac:grpSpMkLst>
            <pc:docMk/>
            <pc:sldMk cId="3095444834" sldId="372"/>
            <ac:grpSpMk id="19" creationId="{3AC5031C-AB00-3877-9112-04B508499368}"/>
          </ac:grpSpMkLst>
        </pc:grpChg>
        <pc:picChg chg="add mod">
          <ac:chgData name="Ramy Mohamed" userId="0cc068d6-35f3-41e3-a10d-b98e4c17dcff" providerId="ADAL" clId="{2A51C2A4-1F04-4AFD-A310-346572E621FC}" dt="2023-02-06T05:22:30.037" v="943" actId="164"/>
          <ac:picMkLst>
            <pc:docMk/>
            <pc:sldMk cId="3095444834" sldId="372"/>
            <ac:picMk id="2" creationId="{15C2E993-E054-072E-38A1-079F738E44CE}"/>
          </ac:picMkLst>
        </pc:picChg>
        <pc:picChg chg="add mod">
          <ac:chgData name="Ramy Mohamed" userId="0cc068d6-35f3-41e3-a10d-b98e4c17dcff" providerId="ADAL" clId="{2A51C2A4-1F04-4AFD-A310-346572E621FC}" dt="2023-02-06T05:22:30.037" v="943" actId="164"/>
          <ac:picMkLst>
            <pc:docMk/>
            <pc:sldMk cId="3095444834" sldId="372"/>
            <ac:picMk id="4" creationId="{437F934E-9C95-D891-2CB9-52DC6EBE000E}"/>
          </ac:picMkLst>
        </pc:picChg>
        <pc:picChg chg="add mod">
          <ac:chgData name="Ramy Mohamed" userId="0cc068d6-35f3-41e3-a10d-b98e4c17dcff" providerId="ADAL" clId="{2A51C2A4-1F04-4AFD-A310-346572E621FC}" dt="2023-02-06T05:22:30.037" v="943" actId="164"/>
          <ac:picMkLst>
            <pc:docMk/>
            <pc:sldMk cId="3095444834" sldId="372"/>
            <ac:picMk id="7" creationId="{7703BC20-CFF7-49E7-B85F-082807700ACA}"/>
          </ac:picMkLst>
        </pc:picChg>
        <pc:picChg chg="add mod">
          <ac:chgData name="Ramy Mohamed" userId="0cc068d6-35f3-41e3-a10d-b98e4c17dcff" providerId="ADAL" clId="{2A51C2A4-1F04-4AFD-A310-346572E621FC}" dt="2023-02-06T05:22:30.037" v="943" actId="164"/>
          <ac:picMkLst>
            <pc:docMk/>
            <pc:sldMk cId="3095444834" sldId="372"/>
            <ac:picMk id="8" creationId="{41991E6A-FB77-5BE0-A6D5-ECF49C4D13C0}"/>
          </ac:picMkLst>
        </pc:picChg>
        <pc:picChg chg="add del mod">
          <ac:chgData name="Ramy Mohamed" userId="0cc068d6-35f3-41e3-a10d-b98e4c17dcff" providerId="ADAL" clId="{2A51C2A4-1F04-4AFD-A310-346572E621FC}" dt="2023-02-06T05:24:27.158" v="956"/>
          <ac:picMkLst>
            <pc:docMk/>
            <pc:sldMk cId="3095444834" sldId="372"/>
            <ac:picMk id="12" creationId="{D3457A8C-9763-7723-6FF7-CD4912EC8B60}"/>
          </ac:picMkLst>
        </pc:picChg>
        <pc:cxnChg chg="add del mod">
          <ac:chgData name="Ramy Mohamed" userId="0cc068d6-35f3-41e3-a10d-b98e4c17dcff" providerId="ADAL" clId="{2A51C2A4-1F04-4AFD-A310-346572E621FC}" dt="2023-02-06T05:24:27.158" v="956"/>
          <ac:cxnSpMkLst>
            <pc:docMk/>
            <pc:sldMk cId="3095444834" sldId="372"/>
            <ac:cxnSpMk id="16" creationId="{39F633F2-87E3-7A29-E65D-7BDD948948F0}"/>
          </ac:cxnSpMkLst>
        </pc:cxnChg>
        <pc:cxnChg chg="add del mod">
          <ac:chgData name="Ramy Mohamed" userId="0cc068d6-35f3-41e3-a10d-b98e4c17dcff" providerId="ADAL" clId="{2A51C2A4-1F04-4AFD-A310-346572E621FC}" dt="2023-02-06T05:24:27.158" v="956"/>
          <ac:cxnSpMkLst>
            <pc:docMk/>
            <pc:sldMk cId="3095444834" sldId="372"/>
            <ac:cxnSpMk id="17" creationId="{17B33CC3-2BB0-7F4B-FC42-DAF0C287CFED}"/>
          </ac:cxnSpMkLst>
        </pc:cxnChg>
      </pc:sldChg>
      <pc:sldChg chg="addSp delSp modSp add mod">
        <pc:chgData name="Ramy Mohamed" userId="0cc068d6-35f3-41e3-a10d-b98e4c17dcff" providerId="ADAL" clId="{2A51C2A4-1F04-4AFD-A310-346572E621FC}" dt="2023-02-06T04:02:14.455" v="287" actId="113"/>
        <pc:sldMkLst>
          <pc:docMk/>
          <pc:sldMk cId="1757268991" sldId="373"/>
        </pc:sldMkLst>
        <pc:spChg chg="mod">
          <ac:chgData name="Ramy Mohamed" userId="0cc068d6-35f3-41e3-a10d-b98e4c17dcff" providerId="ADAL" clId="{2A51C2A4-1F04-4AFD-A310-346572E621FC}" dt="2023-02-06T04:02:14.455" v="287" actId="113"/>
          <ac:spMkLst>
            <pc:docMk/>
            <pc:sldMk cId="1757268991" sldId="373"/>
            <ac:spMk id="3" creationId="{44A4E3A6-9770-6865-3A33-98C77F4E105E}"/>
          </ac:spMkLst>
        </pc:spChg>
        <pc:spChg chg="add del mod">
          <ac:chgData name="Ramy Mohamed" userId="0cc068d6-35f3-41e3-a10d-b98e4c17dcff" providerId="ADAL" clId="{2A51C2A4-1F04-4AFD-A310-346572E621FC}" dt="2023-02-06T04:01:33.447" v="269"/>
          <ac:spMkLst>
            <pc:docMk/>
            <pc:sldMk cId="1757268991" sldId="373"/>
            <ac:spMk id="4" creationId="{7AD01B2C-D385-D128-F37A-CD09E69AD815}"/>
          </ac:spMkLst>
        </pc:spChg>
        <pc:spChg chg="mod">
          <ac:chgData name="Ramy Mohamed" userId="0cc068d6-35f3-41e3-a10d-b98e4c17dcff" providerId="ADAL" clId="{2A51C2A4-1F04-4AFD-A310-346572E621FC}" dt="2023-02-06T04:00:31.621" v="251" actId="14100"/>
          <ac:spMkLst>
            <pc:docMk/>
            <pc:sldMk cId="1757268991" sldId="373"/>
            <ac:spMk id="6" creationId="{00000000-0000-0000-0000-000000000000}"/>
          </ac:spMkLst>
        </pc:spChg>
        <pc:graphicFrameChg chg="add del mod">
          <ac:chgData name="Ramy Mohamed" userId="0cc068d6-35f3-41e3-a10d-b98e4c17dcff" providerId="ADAL" clId="{2A51C2A4-1F04-4AFD-A310-346572E621FC}" dt="2023-02-06T04:01:33.447" v="269"/>
          <ac:graphicFrameMkLst>
            <pc:docMk/>
            <pc:sldMk cId="1757268991" sldId="373"/>
            <ac:graphicFrameMk id="2" creationId="{DD8E9975-D6D6-22D6-4088-EA21EC94FCEA}"/>
          </ac:graphicFrameMkLst>
        </pc:graphicFrameChg>
      </pc:sldChg>
      <pc:sldChg chg="add del">
        <pc:chgData name="Ramy Mohamed" userId="0cc068d6-35f3-41e3-a10d-b98e4c17dcff" providerId="ADAL" clId="{2A51C2A4-1F04-4AFD-A310-346572E621FC}" dt="2023-02-06T04:00:01.168" v="245"/>
        <pc:sldMkLst>
          <pc:docMk/>
          <pc:sldMk cId="1507560172" sldId="374"/>
        </pc:sldMkLst>
      </pc:sldChg>
      <pc:sldChg chg="add del">
        <pc:chgData name="Ramy Mohamed" userId="0cc068d6-35f3-41e3-a10d-b98e4c17dcff" providerId="ADAL" clId="{2A51C2A4-1F04-4AFD-A310-346572E621FC}" dt="2023-02-06T04:00:07.087" v="247"/>
        <pc:sldMkLst>
          <pc:docMk/>
          <pc:sldMk cId="1724102296" sldId="374"/>
        </pc:sldMkLst>
      </pc:sldChg>
      <pc:sldChg chg="addSp delSp modSp add del mod modClrScheme chgLayout">
        <pc:chgData name="Ramy Mohamed" userId="0cc068d6-35f3-41e3-a10d-b98e4c17dcff" providerId="ADAL" clId="{2A51C2A4-1F04-4AFD-A310-346572E621FC}" dt="2023-02-06T04:05:52.858" v="307" actId="47"/>
        <pc:sldMkLst>
          <pc:docMk/>
          <pc:sldMk cId="1838601120" sldId="374"/>
        </pc:sldMkLst>
        <pc:spChg chg="add del mod ord">
          <ac:chgData name="Ramy Mohamed" userId="0cc068d6-35f3-41e3-a10d-b98e4c17dcff" providerId="ADAL" clId="{2A51C2A4-1F04-4AFD-A310-346572E621FC}" dt="2023-02-06T04:04:50.061" v="293" actId="478"/>
          <ac:spMkLst>
            <pc:docMk/>
            <pc:sldMk cId="1838601120" sldId="374"/>
            <ac:spMk id="2" creationId="{49299C16-9B7A-480B-4B57-D57A001D9D4F}"/>
          </ac:spMkLst>
        </pc:spChg>
        <pc:spChg chg="add del mod">
          <ac:chgData name="Ramy Mohamed" userId="0cc068d6-35f3-41e3-a10d-b98e4c17dcff" providerId="ADAL" clId="{2A51C2A4-1F04-4AFD-A310-346572E621FC}" dt="2023-02-06T04:04:51.165" v="294" actId="478"/>
          <ac:spMkLst>
            <pc:docMk/>
            <pc:sldMk cId="1838601120" sldId="374"/>
            <ac:spMk id="4" creationId="{F0D4101F-9D9D-905C-6C6B-8C25879270B8}"/>
          </ac:spMkLst>
        </pc:spChg>
        <pc:spChg chg="del mod ord">
          <ac:chgData name="Ramy Mohamed" userId="0cc068d6-35f3-41e3-a10d-b98e4c17dcff" providerId="ADAL" clId="{2A51C2A4-1F04-4AFD-A310-346572E621FC}" dt="2023-02-06T04:04:58.967" v="300" actId="478"/>
          <ac:spMkLst>
            <pc:docMk/>
            <pc:sldMk cId="1838601120" sldId="374"/>
            <ac:spMk id="5" creationId="{00000000-0000-0000-0000-000000000000}"/>
          </ac:spMkLst>
        </pc:spChg>
        <pc:spChg chg="del mod ord">
          <ac:chgData name="Ramy Mohamed" userId="0cc068d6-35f3-41e3-a10d-b98e4c17dcff" providerId="ADAL" clId="{2A51C2A4-1F04-4AFD-A310-346572E621FC}" dt="2023-02-06T04:04:47.999" v="292" actId="478"/>
          <ac:spMkLst>
            <pc:docMk/>
            <pc:sldMk cId="1838601120" sldId="374"/>
            <ac:spMk id="6" creationId="{00000000-0000-0000-0000-000000000000}"/>
          </ac:spMkLst>
        </pc:spChg>
        <pc:spChg chg="del mod ord">
          <ac:chgData name="Ramy Mohamed" userId="0cc068d6-35f3-41e3-a10d-b98e4c17dcff" providerId="ADAL" clId="{2A51C2A4-1F04-4AFD-A310-346572E621FC}" dt="2023-02-06T04:04:52.972" v="295" actId="478"/>
          <ac:spMkLst>
            <pc:docMk/>
            <pc:sldMk cId="1838601120" sldId="374"/>
            <ac:spMk id="7" creationId="{00000000-0000-0000-0000-000000000000}"/>
          </ac:spMkLst>
        </pc:spChg>
        <pc:spChg chg="add del mod">
          <ac:chgData name="Ramy Mohamed" userId="0cc068d6-35f3-41e3-a10d-b98e4c17dcff" providerId="ADAL" clId="{2A51C2A4-1F04-4AFD-A310-346572E621FC}" dt="2023-02-06T04:05:00.780" v="301" actId="478"/>
          <ac:spMkLst>
            <pc:docMk/>
            <pc:sldMk cId="1838601120" sldId="374"/>
            <ac:spMk id="9" creationId="{8ACE67DE-1156-0738-FE3E-2E8E1CCDDD45}"/>
          </ac:spMkLst>
        </pc:spChg>
        <pc:spChg chg="add del mod">
          <ac:chgData name="Ramy Mohamed" userId="0cc068d6-35f3-41e3-a10d-b98e4c17dcff" providerId="ADAL" clId="{2A51C2A4-1F04-4AFD-A310-346572E621FC}" dt="2023-02-06T04:05:08.377" v="305"/>
          <ac:spMkLst>
            <pc:docMk/>
            <pc:sldMk cId="1838601120" sldId="374"/>
            <ac:spMk id="10" creationId="{87894161-E086-6FC8-BF51-20DDBA631CFA}"/>
          </ac:spMkLst>
        </pc:spChg>
        <pc:spChg chg="add del mod">
          <ac:chgData name="Ramy Mohamed" userId="0cc068d6-35f3-41e3-a10d-b98e4c17dcff" providerId="ADAL" clId="{2A51C2A4-1F04-4AFD-A310-346572E621FC}" dt="2023-02-06T04:05:08.377" v="305"/>
          <ac:spMkLst>
            <pc:docMk/>
            <pc:sldMk cId="1838601120" sldId="374"/>
            <ac:spMk id="16" creationId="{07B7330D-7EFB-334E-F4A0-7D99FD3CE862}"/>
          </ac:spMkLst>
        </pc:spChg>
        <pc:spChg chg="del">
          <ac:chgData name="Ramy Mohamed" userId="0cc068d6-35f3-41e3-a10d-b98e4c17dcff" providerId="ADAL" clId="{2A51C2A4-1F04-4AFD-A310-346572E621FC}" dt="2023-02-06T04:04:57.461" v="299" actId="478"/>
          <ac:spMkLst>
            <pc:docMk/>
            <pc:sldMk cId="1838601120" sldId="374"/>
            <ac:spMk id="19" creationId="{00000000-0000-0000-0000-000000000000}"/>
          </ac:spMkLst>
        </pc:spChg>
        <pc:spChg chg="del">
          <ac:chgData name="Ramy Mohamed" userId="0cc068d6-35f3-41e3-a10d-b98e4c17dcff" providerId="ADAL" clId="{2A51C2A4-1F04-4AFD-A310-346572E621FC}" dt="2023-02-06T04:04:57.461" v="299" actId="478"/>
          <ac:spMkLst>
            <pc:docMk/>
            <pc:sldMk cId="1838601120" sldId="374"/>
            <ac:spMk id="20" creationId="{00000000-0000-0000-0000-000000000000}"/>
          </ac:spMkLst>
        </pc:spChg>
        <pc:spChg chg="add del mod">
          <ac:chgData name="Ramy Mohamed" userId="0cc068d6-35f3-41e3-a10d-b98e4c17dcff" providerId="ADAL" clId="{2A51C2A4-1F04-4AFD-A310-346572E621FC}" dt="2023-02-06T04:05:08.377" v="305"/>
          <ac:spMkLst>
            <pc:docMk/>
            <pc:sldMk cId="1838601120" sldId="374"/>
            <ac:spMk id="24" creationId="{69DBAFED-AF6C-CDC1-4265-7D5274C27CC0}"/>
          </ac:spMkLst>
        </pc:spChg>
        <pc:spChg chg="add del mod">
          <ac:chgData name="Ramy Mohamed" userId="0cc068d6-35f3-41e3-a10d-b98e4c17dcff" providerId="ADAL" clId="{2A51C2A4-1F04-4AFD-A310-346572E621FC}" dt="2023-02-06T04:05:08.377" v="305"/>
          <ac:spMkLst>
            <pc:docMk/>
            <pc:sldMk cId="1838601120" sldId="374"/>
            <ac:spMk id="25" creationId="{26FD80FD-DF70-F147-8D0E-CC0F6B7A36E9}"/>
          </ac:spMkLst>
        </pc:spChg>
        <pc:picChg chg="del">
          <ac:chgData name="Ramy Mohamed" userId="0cc068d6-35f3-41e3-a10d-b98e4c17dcff" providerId="ADAL" clId="{2A51C2A4-1F04-4AFD-A310-346572E621FC}" dt="2023-02-06T04:04:55.110" v="298" actId="478"/>
          <ac:picMkLst>
            <pc:docMk/>
            <pc:sldMk cId="1838601120" sldId="374"/>
            <ac:picMk id="11" creationId="{00000000-0000-0000-0000-000000000000}"/>
          </ac:picMkLst>
        </pc:picChg>
        <pc:picChg chg="del">
          <ac:chgData name="Ramy Mohamed" userId="0cc068d6-35f3-41e3-a10d-b98e4c17dcff" providerId="ADAL" clId="{2A51C2A4-1F04-4AFD-A310-346572E621FC}" dt="2023-02-06T04:04:57.461" v="299" actId="478"/>
          <ac:picMkLst>
            <pc:docMk/>
            <pc:sldMk cId="1838601120" sldId="374"/>
            <ac:picMk id="12" creationId="{00000000-0000-0000-0000-000000000000}"/>
          </ac:picMkLst>
        </pc:picChg>
        <pc:picChg chg="del">
          <ac:chgData name="Ramy Mohamed" userId="0cc068d6-35f3-41e3-a10d-b98e4c17dcff" providerId="ADAL" clId="{2A51C2A4-1F04-4AFD-A310-346572E621FC}" dt="2023-02-06T04:04:54.504" v="297" actId="478"/>
          <ac:picMkLst>
            <pc:docMk/>
            <pc:sldMk cId="1838601120" sldId="374"/>
            <ac:picMk id="13" creationId="{00000000-0000-0000-0000-000000000000}"/>
          </ac:picMkLst>
        </pc:picChg>
        <pc:picChg chg="del">
          <ac:chgData name="Ramy Mohamed" userId="0cc068d6-35f3-41e3-a10d-b98e4c17dcff" providerId="ADAL" clId="{2A51C2A4-1F04-4AFD-A310-346572E621FC}" dt="2023-02-06T04:04:57.461" v="299" actId="478"/>
          <ac:picMkLst>
            <pc:docMk/>
            <pc:sldMk cId="1838601120" sldId="374"/>
            <ac:picMk id="14" creationId="{00000000-0000-0000-0000-000000000000}"/>
          </ac:picMkLst>
        </pc:picChg>
        <pc:picChg chg="del">
          <ac:chgData name="Ramy Mohamed" userId="0cc068d6-35f3-41e3-a10d-b98e4c17dcff" providerId="ADAL" clId="{2A51C2A4-1F04-4AFD-A310-346572E621FC}" dt="2023-02-06T04:04:57.461" v="299" actId="478"/>
          <ac:picMkLst>
            <pc:docMk/>
            <pc:sldMk cId="1838601120" sldId="374"/>
            <ac:picMk id="15" creationId="{00000000-0000-0000-0000-000000000000}"/>
          </ac:picMkLst>
        </pc:picChg>
        <pc:picChg chg="add del mod">
          <ac:chgData name="Ramy Mohamed" userId="0cc068d6-35f3-41e3-a10d-b98e4c17dcff" providerId="ADAL" clId="{2A51C2A4-1F04-4AFD-A310-346572E621FC}" dt="2023-02-06T04:05:08.377" v="305"/>
          <ac:picMkLst>
            <pc:docMk/>
            <pc:sldMk cId="1838601120" sldId="374"/>
            <ac:picMk id="17" creationId="{529E5CA3-0F79-1529-8381-303660A0A815}"/>
          </ac:picMkLst>
        </pc:picChg>
        <pc:picChg chg="add del mod">
          <ac:chgData name="Ramy Mohamed" userId="0cc068d6-35f3-41e3-a10d-b98e4c17dcff" providerId="ADAL" clId="{2A51C2A4-1F04-4AFD-A310-346572E621FC}" dt="2023-02-06T04:05:08.377" v="305"/>
          <ac:picMkLst>
            <pc:docMk/>
            <pc:sldMk cId="1838601120" sldId="374"/>
            <ac:picMk id="18" creationId="{FCBAFAED-24B3-4CF5-40F9-9811A468DC83}"/>
          </ac:picMkLst>
        </pc:picChg>
        <pc:picChg chg="add del mod">
          <ac:chgData name="Ramy Mohamed" userId="0cc068d6-35f3-41e3-a10d-b98e4c17dcff" providerId="ADAL" clId="{2A51C2A4-1F04-4AFD-A310-346572E621FC}" dt="2023-02-06T04:05:08.377" v="305"/>
          <ac:picMkLst>
            <pc:docMk/>
            <pc:sldMk cId="1838601120" sldId="374"/>
            <ac:picMk id="21" creationId="{5DAD2BD4-8EE5-1500-CC4E-35989DC04947}"/>
          </ac:picMkLst>
        </pc:picChg>
        <pc:picChg chg="add del mod">
          <ac:chgData name="Ramy Mohamed" userId="0cc068d6-35f3-41e3-a10d-b98e4c17dcff" providerId="ADAL" clId="{2A51C2A4-1F04-4AFD-A310-346572E621FC}" dt="2023-02-06T04:05:08.377" v="305"/>
          <ac:picMkLst>
            <pc:docMk/>
            <pc:sldMk cId="1838601120" sldId="374"/>
            <ac:picMk id="22" creationId="{FE5E594E-B95A-4B61-3667-A13EA4116FC5}"/>
          </ac:picMkLst>
        </pc:picChg>
        <pc:picChg chg="add del mod">
          <ac:chgData name="Ramy Mohamed" userId="0cc068d6-35f3-41e3-a10d-b98e4c17dcff" providerId="ADAL" clId="{2A51C2A4-1F04-4AFD-A310-346572E621FC}" dt="2023-02-06T04:05:08.377" v="305"/>
          <ac:picMkLst>
            <pc:docMk/>
            <pc:sldMk cId="1838601120" sldId="374"/>
            <ac:picMk id="23" creationId="{35D1FB73-67C7-7054-08BC-5A7892B7443C}"/>
          </ac:picMkLst>
        </pc:picChg>
        <pc:picChg chg="add del mod">
          <ac:chgData name="Ramy Mohamed" userId="0cc068d6-35f3-41e3-a10d-b98e4c17dcff" providerId="ADAL" clId="{2A51C2A4-1F04-4AFD-A310-346572E621FC}" dt="2023-02-06T04:05:08.377" v="305"/>
          <ac:picMkLst>
            <pc:docMk/>
            <pc:sldMk cId="1838601120" sldId="374"/>
            <ac:picMk id="26" creationId="{11E71DC7-C4CD-2CE6-86A9-8C683999D5C6}"/>
          </ac:picMkLst>
        </pc:picChg>
        <pc:picChg chg="del">
          <ac:chgData name="Ramy Mohamed" userId="0cc068d6-35f3-41e3-a10d-b98e4c17dcff" providerId="ADAL" clId="{2A51C2A4-1F04-4AFD-A310-346572E621FC}" dt="2023-02-06T04:04:53.982" v="296" actId="478"/>
          <ac:picMkLst>
            <pc:docMk/>
            <pc:sldMk cId="1838601120" sldId="374"/>
            <ac:picMk id="29" creationId="{00000000-0000-0000-0000-000000000000}"/>
          </ac:picMkLst>
        </pc:picChg>
      </pc:sldChg>
      <pc:sldChg chg="addSp delSp modSp add mod">
        <pc:chgData name="Ramy Mohamed" userId="0cc068d6-35f3-41e3-a10d-b98e4c17dcff" providerId="ADAL" clId="{2A51C2A4-1F04-4AFD-A310-346572E621FC}" dt="2023-02-06T04:08:15.887" v="323" actId="164"/>
        <pc:sldMkLst>
          <pc:docMk/>
          <pc:sldMk cId="2176079479" sldId="375"/>
        </pc:sldMkLst>
        <pc:spChg chg="add del mod">
          <ac:chgData name="Ramy Mohamed" userId="0cc068d6-35f3-41e3-a10d-b98e4c17dcff" providerId="ADAL" clId="{2A51C2A4-1F04-4AFD-A310-346572E621FC}" dt="2023-02-06T04:06:16.812" v="316" actId="478"/>
          <ac:spMkLst>
            <pc:docMk/>
            <pc:sldMk cId="2176079479" sldId="375"/>
            <ac:spMk id="3" creationId="{350B5D7E-A99D-EEEC-0F75-10E99B9AD939}"/>
          </ac:spMkLst>
        </pc:spChg>
        <pc:spChg chg="mod">
          <ac:chgData name="Ramy Mohamed" userId="0cc068d6-35f3-41e3-a10d-b98e4c17dcff" providerId="ADAL" clId="{2A51C2A4-1F04-4AFD-A310-346572E621FC}" dt="2023-02-06T04:06:07.918" v="314"/>
          <ac:spMkLst>
            <pc:docMk/>
            <pc:sldMk cId="2176079479" sldId="375"/>
            <ac:spMk id="6" creationId="{00000000-0000-0000-0000-000000000000}"/>
          </ac:spMkLst>
        </pc:spChg>
        <pc:spChg chg="add del">
          <ac:chgData name="Ramy Mohamed" userId="0cc068d6-35f3-41e3-a10d-b98e4c17dcff" providerId="ADAL" clId="{2A51C2A4-1F04-4AFD-A310-346572E621FC}" dt="2023-02-06T04:06:42.521" v="318" actId="22"/>
          <ac:spMkLst>
            <pc:docMk/>
            <pc:sldMk cId="2176079479" sldId="375"/>
            <ac:spMk id="7" creationId="{FD77D1EC-2430-ADA7-346E-7339A800CF5A}"/>
          </ac:spMkLst>
        </pc:spChg>
        <pc:spChg chg="del">
          <ac:chgData name="Ramy Mohamed" userId="0cc068d6-35f3-41e3-a10d-b98e4c17dcff" providerId="ADAL" clId="{2A51C2A4-1F04-4AFD-A310-346572E621FC}" dt="2023-02-06T04:06:14.103" v="315" actId="478"/>
          <ac:spMkLst>
            <pc:docMk/>
            <pc:sldMk cId="2176079479" sldId="375"/>
            <ac:spMk id="8" creationId="{00000000-0000-0000-0000-000000000000}"/>
          </ac:spMkLst>
        </pc:spChg>
        <pc:spChg chg="add mod">
          <ac:chgData name="Ramy Mohamed" userId="0cc068d6-35f3-41e3-a10d-b98e4c17dcff" providerId="ADAL" clId="{2A51C2A4-1F04-4AFD-A310-346572E621FC}" dt="2023-02-06T04:08:15.887" v="323" actId="164"/>
          <ac:spMkLst>
            <pc:docMk/>
            <pc:sldMk cId="2176079479" sldId="375"/>
            <ac:spMk id="9" creationId="{0B6E34AE-7216-6051-ED2E-36EDC125D1D5}"/>
          </ac:spMkLst>
        </pc:spChg>
        <pc:spChg chg="add mod">
          <ac:chgData name="Ramy Mohamed" userId="0cc068d6-35f3-41e3-a10d-b98e4c17dcff" providerId="ADAL" clId="{2A51C2A4-1F04-4AFD-A310-346572E621FC}" dt="2023-02-06T04:08:15.887" v="323" actId="164"/>
          <ac:spMkLst>
            <pc:docMk/>
            <pc:sldMk cId="2176079479" sldId="375"/>
            <ac:spMk id="10" creationId="{739F647D-58A8-AB21-5918-71AB7B80E629}"/>
          </ac:spMkLst>
        </pc:spChg>
        <pc:spChg chg="add mod">
          <ac:chgData name="Ramy Mohamed" userId="0cc068d6-35f3-41e3-a10d-b98e4c17dcff" providerId="ADAL" clId="{2A51C2A4-1F04-4AFD-A310-346572E621FC}" dt="2023-02-06T04:08:15.887" v="323" actId="164"/>
          <ac:spMkLst>
            <pc:docMk/>
            <pc:sldMk cId="2176079479" sldId="375"/>
            <ac:spMk id="11" creationId="{01120A30-61C6-7E2A-E2E2-1D9398CB8546}"/>
          </ac:spMkLst>
        </pc:spChg>
        <pc:spChg chg="add mod">
          <ac:chgData name="Ramy Mohamed" userId="0cc068d6-35f3-41e3-a10d-b98e4c17dcff" providerId="ADAL" clId="{2A51C2A4-1F04-4AFD-A310-346572E621FC}" dt="2023-02-06T04:08:15.887" v="323" actId="164"/>
          <ac:spMkLst>
            <pc:docMk/>
            <pc:sldMk cId="2176079479" sldId="375"/>
            <ac:spMk id="17" creationId="{ACBAC04B-FEE3-3DA9-C464-648D27090FCC}"/>
          </ac:spMkLst>
        </pc:spChg>
        <pc:spChg chg="add mod">
          <ac:chgData name="Ramy Mohamed" userId="0cc068d6-35f3-41e3-a10d-b98e4c17dcff" providerId="ADAL" clId="{2A51C2A4-1F04-4AFD-A310-346572E621FC}" dt="2023-02-06T04:08:15.887" v="323" actId="164"/>
          <ac:spMkLst>
            <pc:docMk/>
            <pc:sldMk cId="2176079479" sldId="375"/>
            <ac:spMk id="18" creationId="{6DB2FAC6-66FA-4C3B-D719-0097252BFACE}"/>
          </ac:spMkLst>
        </pc:spChg>
        <pc:grpChg chg="add mod">
          <ac:chgData name="Ramy Mohamed" userId="0cc068d6-35f3-41e3-a10d-b98e4c17dcff" providerId="ADAL" clId="{2A51C2A4-1F04-4AFD-A310-346572E621FC}" dt="2023-02-06T04:08:15.887" v="323" actId="164"/>
          <ac:grpSpMkLst>
            <pc:docMk/>
            <pc:sldMk cId="2176079479" sldId="375"/>
            <ac:grpSpMk id="20" creationId="{7FB3368E-754B-EB4F-F556-B980FDBE2F8C}"/>
          </ac:grpSpMkLst>
        </pc:grpChg>
        <pc:picChg chg="add mod">
          <ac:chgData name="Ramy Mohamed" userId="0cc068d6-35f3-41e3-a10d-b98e4c17dcff" providerId="ADAL" clId="{2A51C2A4-1F04-4AFD-A310-346572E621FC}" dt="2023-02-06T04:08:15.887" v="323" actId="164"/>
          <ac:picMkLst>
            <pc:docMk/>
            <pc:sldMk cId="2176079479" sldId="375"/>
            <ac:picMk id="12" creationId="{33B6C9AC-E110-649C-A0F6-9FF3EF8598C2}"/>
          </ac:picMkLst>
        </pc:picChg>
        <pc:picChg chg="add mod">
          <ac:chgData name="Ramy Mohamed" userId="0cc068d6-35f3-41e3-a10d-b98e4c17dcff" providerId="ADAL" clId="{2A51C2A4-1F04-4AFD-A310-346572E621FC}" dt="2023-02-06T04:08:15.887" v="323" actId="164"/>
          <ac:picMkLst>
            <pc:docMk/>
            <pc:sldMk cId="2176079479" sldId="375"/>
            <ac:picMk id="13" creationId="{CC0E6B7D-4943-1070-73C6-687F50EEA4E2}"/>
          </ac:picMkLst>
        </pc:picChg>
        <pc:picChg chg="add mod">
          <ac:chgData name="Ramy Mohamed" userId="0cc068d6-35f3-41e3-a10d-b98e4c17dcff" providerId="ADAL" clId="{2A51C2A4-1F04-4AFD-A310-346572E621FC}" dt="2023-02-06T04:08:15.887" v="323" actId="164"/>
          <ac:picMkLst>
            <pc:docMk/>
            <pc:sldMk cId="2176079479" sldId="375"/>
            <ac:picMk id="14" creationId="{2D829BBC-B5EB-43BA-29F3-DB55F2F0C572}"/>
          </ac:picMkLst>
        </pc:picChg>
        <pc:picChg chg="add mod">
          <ac:chgData name="Ramy Mohamed" userId="0cc068d6-35f3-41e3-a10d-b98e4c17dcff" providerId="ADAL" clId="{2A51C2A4-1F04-4AFD-A310-346572E621FC}" dt="2023-02-06T04:08:15.887" v="323" actId="164"/>
          <ac:picMkLst>
            <pc:docMk/>
            <pc:sldMk cId="2176079479" sldId="375"/>
            <ac:picMk id="15" creationId="{B4A4A0BC-12EF-5D8A-8F4B-19E49A00BD55}"/>
          </ac:picMkLst>
        </pc:picChg>
        <pc:picChg chg="add mod">
          <ac:chgData name="Ramy Mohamed" userId="0cc068d6-35f3-41e3-a10d-b98e4c17dcff" providerId="ADAL" clId="{2A51C2A4-1F04-4AFD-A310-346572E621FC}" dt="2023-02-06T04:08:15.887" v="323" actId="164"/>
          <ac:picMkLst>
            <pc:docMk/>
            <pc:sldMk cId="2176079479" sldId="375"/>
            <ac:picMk id="16" creationId="{1DA65CD0-76B2-BB99-1105-EAC355E5D3C2}"/>
          </ac:picMkLst>
        </pc:picChg>
        <pc:picChg chg="add mod">
          <ac:chgData name="Ramy Mohamed" userId="0cc068d6-35f3-41e3-a10d-b98e4c17dcff" providerId="ADAL" clId="{2A51C2A4-1F04-4AFD-A310-346572E621FC}" dt="2023-02-06T04:08:15.887" v="323" actId="164"/>
          <ac:picMkLst>
            <pc:docMk/>
            <pc:sldMk cId="2176079479" sldId="375"/>
            <ac:picMk id="19" creationId="{21DCD8F4-18FB-9DA0-5D6F-B7FCAA7E8CA9}"/>
          </ac:picMkLst>
        </pc:picChg>
      </pc:sldChg>
      <pc:sldChg chg="addSp delSp modSp add mod">
        <pc:chgData name="Ramy Mohamed" userId="0cc068d6-35f3-41e3-a10d-b98e4c17dcff" providerId="ADAL" clId="{2A51C2A4-1F04-4AFD-A310-346572E621FC}" dt="2023-02-06T05:01:15.054" v="753" actId="1076"/>
        <pc:sldMkLst>
          <pc:docMk/>
          <pc:sldMk cId="2661593322" sldId="376"/>
        </pc:sldMkLst>
        <pc:spChg chg="del">
          <ac:chgData name="Ramy Mohamed" userId="0cc068d6-35f3-41e3-a10d-b98e4c17dcff" providerId="ADAL" clId="{2A51C2A4-1F04-4AFD-A310-346572E621FC}" dt="2023-02-06T05:01:03.896" v="749" actId="478"/>
          <ac:spMkLst>
            <pc:docMk/>
            <pc:sldMk cId="2661593322" sldId="376"/>
            <ac:spMk id="3" creationId="{44A4E3A6-9770-6865-3A33-98C77F4E105E}"/>
          </ac:spMkLst>
        </pc:spChg>
        <pc:spChg chg="add del mod">
          <ac:chgData name="Ramy Mohamed" userId="0cc068d6-35f3-41e3-a10d-b98e4c17dcff" providerId="ADAL" clId="{2A51C2A4-1F04-4AFD-A310-346572E621FC}" dt="2023-02-06T05:01:05.389" v="750" actId="478"/>
          <ac:spMkLst>
            <pc:docMk/>
            <pc:sldMk cId="2661593322" sldId="376"/>
            <ac:spMk id="4" creationId="{0B3AA88F-C5E6-1898-0071-F095D2E9CFEB}"/>
          </ac:spMkLst>
        </pc:spChg>
        <pc:grpChg chg="del">
          <ac:chgData name="Ramy Mohamed" userId="0cc068d6-35f3-41e3-a10d-b98e4c17dcff" providerId="ADAL" clId="{2A51C2A4-1F04-4AFD-A310-346572E621FC}" dt="2023-02-06T05:01:05.964" v="751" actId="478"/>
          <ac:grpSpMkLst>
            <pc:docMk/>
            <pc:sldMk cId="2661593322" sldId="376"/>
            <ac:grpSpMk id="41" creationId="{12D16A36-6481-3AEA-283B-10BA1DDC972D}"/>
          </ac:grpSpMkLst>
        </pc:grpChg>
        <pc:picChg chg="add mod">
          <ac:chgData name="Ramy Mohamed" userId="0cc068d6-35f3-41e3-a10d-b98e4c17dcff" providerId="ADAL" clId="{2A51C2A4-1F04-4AFD-A310-346572E621FC}" dt="2023-02-06T05:01:15.054" v="753" actId="1076"/>
          <ac:picMkLst>
            <pc:docMk/>
            <pc:sldMk cId="2661593322" sldId="376"/>
            <ac:picMk id="7" creationId="{345F7AFF-E9EC-7421-D34D-8104ADA533E7}"/>
          </ac:picMkLst>
        </pc:picChg>
      </pc:sldChg>
      <pc:sldChg chg="addSp delSp modSp add mod">
        <pc:chgData name="Ramy Mohamed" userId="0cc068d6-35f3-41e3-a10d-b98e4c17dcff" providerId="ADAL" clId="{2A51C2A4-1F04-4AFD-A310-346572E621FC}" dt="2023-02-06T05:10:54.691" v="784" actId="1076"/>
        <pc:sldMkLst>
          <pc:docMk/>
          <pc:sldMk cId="4236525903" sldId="377"/>
        </pc:sldMkLst>
        <pc:spChg chg="del">
          <ac:chgData name="Ramy Mohamed" userId="0cc068d6-35f3-41e3-a10d-b98e4c17dcff" providerId="ADAL" clId="{2A51C2A4-1F04-4AFD-A310-346572E621FC}" dt="2023-02-06T05:10:42.079" v="779" actId="478"/>
          <ac:spMkLst>
            <pc:docMk/>
            <pc:sldMk cId="4236525903" sldId="377"/>
            <ac:spMk id="3" creationId="{44A4E3A6-9770-6865-3A33-98C77F4E105E}"/>
          </ac:spMkLst>
        </pc:spChg>
        <pc:spChg chg="add del mod">
          <ac:chgData name="Ramy Mohamed" userId="0cc068d6-35f3-41e3-a10d-b98e4c17dcff" providerId="ADAL" clId="{2A51C2A4-1F04-4AFD-A310-346572E621FC}" dt="2023-02-06T05:10:43.380" v="780" actId="478"/>
          <ac:spMkLst>
            <pc:docMk/>
            <pc:sldMk cId="4236525903" sldId="377"/>
            <ac:spMk id="4" creationId="{7465E1EA-115D-D563-E2A5-B37864128C70}"/>
          </ac:spMkLst>
        </pc:spChg>
        <pc:spChg chg="add mod">
          <ac:chgData name="Ramy Mohamed" userId="0cc068d6-35f3-41e3-a10d-b98e4c17dcff" providerId="ADAL" clId="{2A51C2A4-1F04-4AFD-A310-346572E621FC}" dt="2023-02-06T05:10:51.592" v="783" actId="164"/>
          <ac:spMkLst>
            <pc:docMk/>
            <pc:sldMk cId="4236525903" sldId="377"/>
            <ac:spMk id="15" creationId="{0808C89E-7788-38FF-B2C7-84E38BC4D5E2}"/>
          </ac:spMkLst>
        </pc:spChg>
        <pc:spChg chg="add mod">
          <ac:chgData name="Ramy Mohamed" userId="0cc068d6-35f3-41e3-a10d-b98e4c17dcff" providerId="ADAL" clId="{2A51C2A4-1F04-4AFD-A310-346572E621FC}" dt="2023-02-06T05:10:51.592" v="783" actId="164"/>
          <ac:spMkLst>
            <pc:docMk/>
            <pc:sldMk cId="4236525903" sldId="377"/>
            <ac:spMk id="16" creationId="{ECBEAE66-0F7C-65B5-3A23-3AC325FA8F73}"/>
          </ac:spMkLst>
        </pc:spChg>
        <pc:spChg chg="add mod">
          <ac:chgData name="Ramy Mohamed" userId="0cc068d6-35f3-41e3-a10d-b98e4c17dcff" providerId="ADAL" clId="{2A51C2A4-1F04-4AFD-A310-346572E621FC}" dt="2023-02-06T05:10:51.592" v="783" actId="164"/>
          <ac:spMkLst>
            <pc:docMk/>
            <pc:sldMk cId="4236525903" sldId="377"/>
            <ac:spMk id="17" creationId="{FC063F32-C497-23D1-C48D-A7DB6A82454B}"/>
          </ac:spMkLst>
        </pc:spChg>
        <pc:grpChg chg="add mod">
          <ac:chgData name="Ramy Mohamed" userId="0cc068d6-35f3-41e3-a10d-b98e4c17dcff" providerId="ADAL" clId="{2A51C2A4-1F04-4AFD-A310-346572E621FC}" dt="2023-02-06T05:10:54.691" v="784" actId="1076"/>
          <ac:grpSpMkLst>
            <pc:docMk/>
            <pc:sldMk cId="4236525903" sldId="377"/>
            <ac:grpSpMk id="19" creationId="{99EE84A0-C0DF-E7EC-707D-C49F8804464E}"/>
          </ac:grpSpMkLst>
        </pc:grpChg>
        <pc:picChg chg="add mod">
          <ac:chgData name="Ramy Mohamed" userId="0cc068d6-35f3-41e3-a10d-b98e4c17dcff" providerId="ADAL" clId="{2A51C2A4-1F04-4AFD-A310-346572E621FC}" dt="2023-02-06T05:10:51.592" v="783" actId="164"/>
          <ac:picMkLst>
            <pc:docMk/>
            <pc:sldMk cId="4236525903" sldId="377"/>
            <ac:picMk id="7" creationId="{81BA3C23-4612-911D-04FE-0C5D1EF30590}"/>
          </ac:picMkLst>
        </pc:picChg>
        <pc:picChg chg="add mod">
          <ac:chgData name="Ramy Mohamed" userId="0cc068d6-35f3-41e3-a10d-b98e4c17dcff" providerId="ADAL" clId="{2A51C2A4-1F04-4AFD-A310-346572E621FC}" dt="2023-02-06T05:10:51.592" v="783" actId="164"/>
          <ac:picMkLst>
            <pc:docMk/>
            <pc:sldMk cId="4236525903" sldId="377"/>
            <ac:picMk id="8" creationId="{2ABB10A1-3F12-1658-23A1-A442F8609742}"/>
          </ac:picMkLst>
        </pc:picChg>
        <pc:picChg chg="add mod">
          <ac:chgData name="Ramy Mohamed" userId="0cc068d6-35f3-41e3-a10d-b98e4c17dcff" providerId="ADAL" clId="{2A51C2A4-1F04-4AFD-A310-346572E621FC}" dt="2023-02-06T05:10:51.592" v="783" actId="164"/>
          <ac:picMkLst>
            <pc:docMk/>
            <pc:sldMk cId="4236525903" sldId="377"/>
            <ac:picMk id="9" creationId="{B0403F39-2801-2ACB-22C4-CA7F0E671538}"/>
          </ac:picMkLst>
        </pc:picChg>
        <pc:picChg chg="add mod">
          <ac:chgData name="Ramy Mohamed" userId="0cc068d6-35f3-41e3-a10d-b98e4c17dcff" providerId="ADAL" clId="{2A51C2A4-1F04-4AFD-A310-346572E621FC}" dt="2023-02-06T05:10:51.592" v="783" actId="164"/>
          <ac:picMkLst>
            <pc:docMk/>
            <pc:sldMk cId="4236525903" sldId="377"/>
            <ac:picMk id="10" creationId="{A6948BFB-0685-8827-96ED-4D2C55F2873A}"/>
          </ac:picMkLst>
        </pc:picChg>
        <pc:picChg chg="add mod">
          <ac:chgData name="Ramy Mohamed" userId="0cc068d6-35f3-41e3-a10d-b98e4c17dcff" providerId="ADAL" clId="{2A51C2A4-1F04-4AFD-A310-346572E621FC}" dt="2023-02-06T05:10:51.592" v="783" actId="164"/>
          <ac:picMkLst>
            <pc:docMk/>
            <pc:sldMk cId="4236525903" sldId="377"/>
            <ac:picMk id="11" creationId="{5406E46D-7072-A928-024E-C13426C1D8F0}"/>
          </ac:picMkLst>
        </pc:picChg>
        <pc:picChg chg="add mod">
          <ac:chgData name="Ramy Mohamed" userId="0cc068d6-35f3-41e3-a10d-b98e4c17dcff" providerId="ADAL" clId="{2A51C2A4-1F04-4AFD-A310-346572E621FC}" dt="2023-02-06T05:10:51.592" v="783" actId="164"/>
          <ac:picMkLst>
            <pc:docMk/>
            <pc:sldMk cId="4236525903" sldId="377"/>
            <ac:picMk id="12" creationId="{F17F3F74-DF7A-68A9-5AE1-70C8F817FCD2}"/>
          </ac:picMkLst>
        </pc:picChg>
        <pc:picChg chg="add mod">
          <ac:chgData name="Ramy Mohamed" userId="0cc068d6-35f3-41e3-a10d-b98e4c17dcff" providerId="ADAL" clId="{2A51C2A4-1F04-4AFD-A310-346572E621FC}" dt="2023-02-06T05:10:51.592" v="783" actId="164"/>
          <ac:picMkLst>
            <pc:docMk/>
            <pc:sldMk cId="4236525903" sldId="377"/>
            <ac:picMk id="13" creationId="{E57EF9AD-64A0-2A3F-AD3F-0D42E2870E62}"/>
          </ac:picMkLst>
        </pc:picChg>
        <pc:picChg chg="add mod">
          <ac:chgData name="Ramy Mohamed" userId="0cc068d6-35f3-41e3-a10d-b98e4c17dcff" providerId="ADAL" clId="{2A51C2A4-1F04-4AFD-A310-346572E621FC}" dt="2023-02-06T05:10:51.592" v="783" actId="164"/>
          <ac:picMkLst>
            <pc:docMk/>
            <pc:sldMk cId="4236525903" sldId="377"/>
            <ac:picMk id="14" creationId="{00997CEE-DBB6-0506-8B5D-5DCA68FB5EED}"/>
          </ac:picMkLst>
        </pc:picChg>
        <pc:picChg chg="add mod">
          <ac:chgData name="Ramy Mohamed" userId="0cc068d6-35f3-41e3-a10d-b98e4c17dcff" providerId="ADAL" clId="{2A51C2A4-1F04-4AFD-A310-346572E621FC}" dt="2023-02-06T05:10:51.592" v="783" actId="164"/>
          <ac:picMkLst>
            <pc:docMk/>
            <pc:sldMk cId="4236525903" sldId="377"/>
            <ac:picMk id="18" creationId="{9BAEAFFB-5C71-07A4-96C3-ACE280FF3B34}"/>
          </ac:picMkLst>
        </pc:picChg>
      </pc:sldChg>
      <pc:sldChg chg="addSp delSp modSp add mod">
        <pc:chgData name="Ramy Mohamed" userId="0cc068d6-35f3-41e3-a10d-b98e4c17dcff" providerId="ADAL" clId="{2A51C2A4-1F04-4AFD-A310-346572E621FC}" dt="2023-02-06T05:12:19.115" v="792" actId="14100"/>
        <pc:sldMkLst>
          <pc:docMk/>
          <pc:sldMk cId="484593459" sldId="378"/>
        </pc:sldMkLst>
        <pc:spChg chg="add mod">
          <ac:chgData name="Ramy Mohamed" userId="0cc068d6-35f3-41e3-a10d-b98e4c17dcff" providerId="ADAL" clId="{2A51C2A4-1F04-4AFD-A310-346572E621FC}" dt="2023-02-06T05:12:11.534" v="790" actId="164"/>
          <ac:spMkLst>
            <pc:docMk/>
            <pc:sldMk cId="484593459" sldId="378"/>
            <ac:spMk id="28" creationId="{92B06442-9A39-72C5-B207-F839B90CA039}"/>
          </ac:spMkLst>
        </pc:spChg>
        <pc:spChg chg="add mod">
          <ac:chgData name="Ramy Mohamed" userId="0cc068d6-35f3-41e3-a10d-b98e4c17dcff" providerId="ADAL" clId="{2A51C2A4-1F04-4AFD-A310-346572E621FC}" dt="2023-02-06T05:12:19.115" v="792" actId="14100"/>
          <ac:spMkLst>
            <pc:docMk/>
            <pc:sldMk cId="484593459" sldId="378"/>
            <ac:spMk id="29" creationId="{719C98FA-FC84-3FBD-2A02-D2C6F7D23227}"/>
          </ac:spMkLst>
        </pc:spChg>
        <pc:grpChg chg="del">
          <ac:chgData name="Ramy Mohamed" userId="0cc068d6-35f3-41e3-a10d-b98e4c17dcff" providerId="ADAL" clId="{2A51C2A4-1F04-4AFD-A310-346572E621FC}" dt="2023-02-06T05:12:07.525" v="787" actId="478"/>
          <ac:grpSpMkLst>
            <pc:docMk/>
            <pc:sldMk cId="484593459" sldId="378"/>
            <ac:grpSpMk id="19" creationId="{99EE84A0-C0DF-E7EC-707D-C49F8804464E}"/>
          </ac:grpSpMkLst>
        </pc:grpChg>
        <pc:grpChg chg="add mod">
          <ac:chgData name="Ramy Mohamed" userId="0cc068d6-35f3-41e3-a10d-b98e4c17dcff" providerId="ADAL" clId="{2A51C2A4-1F04-4AFD-A310-346572E621FC}" dt="2023-02-06T05:12:16.303" v="791" actId="1076"/>
          <ac:grpSpMkLst>
            <pc:docMk/>
            <pc:sldMk cId="484593459" sldId="378"/>
            <ac:grpSpMk id="30" creationId="{3D543DEF-BF4A-7B5F-98E7-BE8BC209CBA2}"/>
          </ac:grpSpMkLst>
        </pc:grpChg>
        <pc:picChg chg="add mod">
          <ac:chgData name="Ramy Mohamed" userId="0cc068d6-35f3-41e3-a10d-b98e4c17dcff" providerId="ADAL" clId="{2A51C2A4-1F04-4AFD-A310-346572E621FC}" dt="2023-02-06T05:12:11.534" v="790" actId="164"/>
          <ac:picMkLst>
            <pc:docMk/>
            <pc:sldMk cId="484593459" sldId="378"/>
            <ac:picMk id="2" creationId="{050EDB95-BDFD-4D85-BC9B-3AA384982157}"/>
          </ac:picMkLst>
        </pc:picChg>
        <pc:picChg chg="add mod">
          <ac:chgData name="Ramy Mohamed" userId="0cc068d6-35f3-41e3-a10d-b98e4c17dcff" providerId="ADAL" clId="{2A51C2A4-1F04-4AFD-A310-346572E621FC}" dt="2023-02-06T05:12:11.534" v="790" actId="164"/>
          <ac:picMkLst>
            <pc:docMk/>
            <pc:sldMk cId="484593459" sldId="378"/>
            <ac:picMk id="3" creationId="{05252FEC-5699-10FB-D319-1AA956BAA0B7}"/>
          </ac:picMkLst>
        </pc:picChg>
        <pc:picChg chg="add mod">
          <ac:chgData name="Ramy Mohamed" userId="0cc068d6-35f3-41e3-a10d-b98e4c17dcff" providerId="ADAL" clId="{2A51C2A4-1F04-4AFD-A310-346572E621FC}" dt="2023-02-06T05:12:11.534" v="790" actId="164"/>
          <ac:picMkLst>
            <pc:docMk/>
            <pc:sldMk cId="484593459" sldId="378"/>
            <ac:picMk id="4" creationId="{058494FC-6E39-C940-5B28-FA0D4417D5A8}"/>
          </ac:picMkLst>
        </pc:picChg>
        <pc:picChg chg="add mod">
          <ac:chgData name="Ramy Mohamed" userId="0cc068d6-35f3-41e3-a10d-b98e4c17dcff" providerId="ADAL" clId="{2A51C2A4-1F04-4AFD-A310-346572E621FC}" dt="2023-02-06T05:12:11.534" v="790" actId="164"/>
          <ac:picMkLst>
            <pc:docMk/>
            <pc:sldMk cId="484593459" sldId="378"/>
            <ac:picMk id="20" creationId="{F9AD7EC0-29FB-15AD-8F48-6CB9C0ABF114}"/>
          </ac:picMkLst>
        </pc:picChg>
        <pc:picChg chg="add mod">
          <ac:chgData name="Ramy Mohamed" userId="0cc068d6-35f3-41e3-a10d-b98e4c17dcff" providerId="ADAL" clId="{2A51C2A4-1F04-4AFD-A310-346572E621FC}" dt="2023-02-06T05:12:11.534" v="790" actId="164"/>
          <ac:picMkLst>
            <pc:docMk/>
            <pc:sldMk cId="484593459" sldId="378"/>
            <ac:picMk id="21" creationId="{D3E24FF1-6637-A15E-FCCA-859F7A4E30DD}"/>
          </ac:picMkLst>
        </pc:picChg>
        <pc:picChg chg="add mod">
          <ac:chgData name="Ramy Mohamed" userId="0cc068d6-35f3-41e3-a10d-b98e4c17dcff" providerId="ADAL" clId="{2A51C2A4-1F04-4AFD-A310-346572E621FC}" dt="2023-02-06T05:12:11.534" v="790" actId="164"/>
          <ac:picMkLst>
            <pc:docMk/>
            <pc:sldMk cId="484593459" sldId="378"/>
            <ac:picMk id="22" creationId="{6E568E50-5C7E-8396-D30C-DB3E1F628BD9}"/>
          </ac:picMkLst>
        </pc:picChg>
        <pc:picChg chg="add mod">
          <ac:chgData name="Ramy Mohamed" userId="0cc068d6-35f3-41e3-a10d-b98e4c17dcff" providerId="ADAL" clId="{2A51C2A4-1F04-4AFD-A310-346572E621FC}" dt="2023-02-06T05:12:11.534" v="790" actId="164"/>
          <ac:picMkLst>
            <pc:docMk/>
            <pc:sldMk cId="484593459" sldId="378"/>
            <ac:picMk id="23" creationId="{098575BF-61BC-3CFD-470F-DEF9B1E937EE}"/>
          </ac:picMkLst>
        </pc:picChg>
        <pc:picChg chg="add mod">
          <ac:chgData name="Ramy Mohamed" userId="0cc068d6-35f3-41e3-a10d-b98e4c17dcff" providerId="ADAL" clId="{2A51C2A4-1F04-4AFD-A310-346572E621FC}" dt="2023-02-06T05:12:11.534" v="790" actId="164"/>
          <ac:picMkLst>
            <pc:docMk/>
            <pc:sldMk cId="484593459" sldId="378"/>
            <ac:picMk id="24" creationId="{26587BF6-D07F-15DF-862D-E954643DDEE1}"/>
          </ac:picMkLst>
        </pc:picChg>
        <pc:picChg chg="add mod">
          <ac:chgData name="Ramy Mohamed" userId="0cc068d6-35f3-41e3-a10d-b98e4c17dcff" providerId="ADAL" clId="{2A51C2A4-1F04-4AFD-A310-346572E621FC}" dt="2023-02-06T05:12:11.534" v="790" actId="164"/>
          <ac:picMkLst>
            <pc:docMk/>
            <pc:sldMk cId="484593459" sldId="378"/>
            <ac:picMk id="25" creationId="{D96020C3-0F4C-14A4-3638-CDD588B1D5FF}"/>
          </ac:picMkLst>
        </pc:picChg>
        <pc:picChg chg="add mod">
          <ac:chgData name="Ramy Mohamed" userId="0cc068d6-35f3-41e3-a10d-b98e4c17dcff" providerId="ADAL" clId="{2A51C2A4-1F04-4AFD-A310-346572E621FC}" dt="2023-02-06T05:12:11.534" v="790" actId="164"/>
          <ac:picMkLst>
            <pc:docMk/>
            <pc:sldMk cId="484593459" sldId="378"/>
            <ac:picMk id="26" creationId="{CB046119-EF58-BF5A-3A34-E425243ADAC1}"/>
          </ac:picMkLst>
        </pc:picChg>
        <pc:picChg chg="add mod">
          <ac:chgData name="Ramy Mohamed" userId="0cc068d6-35f3-41e3-a10d-b98e4c17dcff" providerId="ADAL" clId="{2A51C2A4-1F04-4AFD-A310-346572E621FC}" dt="2023-02-06T05:12:11.534" v="790" actId="164"/>
          <ac:picMkLst>
            <pc:docMk/>
            <pc:sldMk cId="484593459" sldId="378"/>
            <ac:picMk id="27" creationId="{E02FB035-4A2C-97EB-6977-A9BF2AB35E92}"/>
          </ac:picMkLst>
        </pc:picChg>
      </pc:sldChg>
      <pc:sldChg chg="addSp delSp modSp add mod">
        <pc:chgData name="Ramy Mohamed" userId="0cc068d6-35f3-41e3-a10d-b98e4c17dcff" providerId="ADAL" clId="{2A51C2A4-1F04-4AFD-A310-346572E621FC}" dt="2023-02-06T05:12:49.117" v="801" actId="1076"/>
        <pc:sldMkLst>
          <pc:docMk/>
          <pc:sldMk cId="1581431218" sldId="379"/>
        </pc:sldMkLst>
        <pc:spChg chg="add mod">
          <ac:chgData name="Ramy Mohamed" userId="0cc068d6-35f3-41e3-a10d-b98e4c17dcff" providerId="ADAL" clId="{2A51C2A4-1F04-4AFD-A310-346572E621FC}" dt="2023-02-06T05:12:34.247" v="796" actId="164"/>
          <ac:spMkLst>
            <pc:docMk/>
            <pc:sldMk cId="1581431218" sldId="379"/>
            <ac:spMk id="18" creationId="{95570834-02FE-CD7C-10E1-90E0E24CBD35}"/>
          </ac:spMkLst>
        </pc:spChg>
        <pc:spChg chg="add mod">
          <ac:chgData name="Ramy Mohamed" userId="0cc068d6-35f3-41e3-a10d-b98e4c17dcff" providerId="ADAL" clId="{2A51C2A4-1F04-4AFD-A310-346572E621FC}" dt="2023-02-06T05:12:38.948" v="798" actId="14100"/>
          <ac:spMkLst>
            <pc:docMk/>
            <pc:sldMk cId="1581431218" sldId="379"/>
            <ac:spMk id="19" creationId="{4F436E99-595C-B655-EAB7-01938FC476C3}"/>
          </ac:spMkLst>
        </pc:spChg>
        <pc:grpChg chg="del">
          <ac:chgData name="Ramy Mohamed" userId="0cc068d6-35f3-41e3-a10d-b98e4c17dcff" providerId="ADAL" clId="{2A51C2A4-1F04-4AFD-A310-346572E621FC}" dt="2023-02-06T05:12:25.532" v="794" actId="478"/>
          <ac:grpSpMkLst>
            <pc:docMk/>
            <pc:sldMk cId="1581431218" sldId="379"/>
            <ac:grpSpMk id="30" creationId="{3D543DEF-BF4A-7B5F-98E7-BE8BC209CBA2}"/>
          </ac:grpSpMkLst>
        </pc:grpChg>
        <pc:grpChg chg="add mod">
          <ac:chgData name="Ramy Mohamed" userId="0cc068d6-35f3-41e3-a10d-b98e4c17dcff" providerId="ADAL" clId="{2A51C2A4-1F04-4AFD-A310-346572E621FC}" dt="2023-02-06T05:12:49.117" v="801" actId="1076"/>
          <ac:grpSpMkLst>
            <pc:docMk/>
            <pc:sldMk cId="1581431218" sldId="379"/>
            <ac:grpSpMk id="31" creationId="{09E1B568-0A87-BE48-9685-1F7D90F9F575}"/>
          </ac:grpSpMkLst>
        </pc:grpChg>
        <pc:picChg chg="add mod">
          <ac:chgData name="Ramy Mohamed" userId="0cc068d6-35f3-41e3-a10d-b98e4c17dcff" providerId="ADAL" clId="{2A51C2A4-1F04-4AFD-A310-346572E621FC}" dt="2023-02-06T05:12:40.735" v="800" actId="1076"/>
          <ac:picMkLst>
            <pc:docMk/>
            <pc:sldMk cId="1581431218" sldId="379"/>
            <ac:picMk id="7" creationId="{AABF6C38-59EE-47B2-93D5-FDEAA17B017A}"/>
          </ac:picMkLst>
        </pc:picChg>
        <pc:picChg chg="add mod">
          <ac:chgData name="Ramy Mohamed" userId="0cc068d6-35f3-41e3-a10d-b98e4c17dcff" providerId="ADAL" clId="{2A51C2A4-1F04-4AFD-A310-346572E621FC}" dt="2023-02-06T05:12:34.247" v="796" actId="164"/>
          <ac:picMkLst>
            <pc:docMk/>
            <pc:sldMk cId="1581431218" sldId="379"/>
            <ac:picMk id="8" creationId="{40B48FE5-7645-0F56-14B3-B598731F89E3}"/>
          </ac:picMkLst>
        </pc:picChg>
        <pc:picChg chg="add mod">
          <ac:chgData name="Ramy Mohamed" userId="0cc068d6-35f3-41e3-a10d-b98e4c17dcff" providerId="ADAL" clId="{2A51C2A4-1F04-4AFD-A310-346572E621FC}" dt="2023-02-06T05:12:34.247" v="796" actId="164"/>
          <ac:picMkLst>
            <pc:docMk/>
            <pc:sldMk cId="1581431218" sldId="379"/>
            <ac:picMk id="9" creationId="{40EBF325-8401-ED16-670E-4E9323E73B06}"/>
          </ac:picMkLst>
        </pc:picChg>
        <pc:picChg chg="add mod">
          <ac:chgData name="Ramy Mohamed" userId="0cc068d6-35f3-41e3-a10d-b98e4c17dcff" providerId="ADAL" clId="{2A51C2A4-1F04-4AFD-A310-346572E621FC}" dt="2023-02-06T05:12:34.247" v="796" actId="164"/>
          <ac:picMkLst>
            <pc:docMk/>
            <pc:sldMk cId="1581431218" sldId="379"/>
            <ac:picMk id="10" creationId="{D71352F6-9C4F-F588-A616-C4EC731E7800}"/>
          </ac:picMkLst>
        </pc:picChg>
        <pc:picChg chg="add mod">
          <ac:chgData name="Ramy Mohamed" userId="0cc068d6-35f3-41e3-a10d-b98e4c17dcff" providerId="ADAL" clId="{2A51C2A4-1F04-4AFD-A310-346572E621FC}" dt="2023-02-06T05:12:34.247" v="796" actId="164"/>
          <ac:picMkLst>
            <pc:docMk/>
            <pc:sldMk cId="1581431218" sldId="379"/>
            <ac:picMk id="11" creationId="{2FFE8709-619E-F547-4B1C-48A69AA1075B}"/>
          </ac:picMkLst>
        </pc:picChg>
        <pc:picChg chg="add mod">
          <ac:chgData name="Ramy Mohamed" userId="0cc068d6-35f3-41e3-a10d-b98e4c17dcff" providerId="ADAL" clId="{2A51C2A4-1F04-4AFD-A310-346572E621FC}" dt="2023-02-06T05:12:34.247" v="796" actId="164"/>
          <ac:picMkLst>
            <pc:docMk/>
            <pc:sldMk cId="1581431218" sldId="379"/>
            <ac:picMk id="12" creationId="{829DB5E0-342D-CB04-AC83-941469C93B00}"/>
          </ac:picMkLst>
        </pc:picChg>
        <pc:picChg chg="add mod">
          <ac:chgData name="Ramy Mohamed" userId="0cc068d6-35f3-41e3-a10d-b98e4c17dcff" providerId="ADAL" clId="{2A51C2A4-1F04-4AFD-A310-346572E621FC}" dt="2023-02-06T05:12:34.247" v="796" actId="164"/>
          <ac:picMkLst>
            <pc:docMk/>
            <pc:sldMk cId="1581431218" sldId="379"/>
            <ac:picMk id="13" creationId="{F30C9D86-971F-D22C-BB49-62172B0CBC29}"/>
          </ac:picMkLst>
        </pc:picChg>
        <pc:picChg chg="add mod">
          <ac:chgData name="Ramy Mohamed" userId="0cc068d6-35f3-41e3-a10d-b98e4c17dcff" providerId="ADAL" clId="{2A51C2A4-1F04-4AFD-A310-346572E621FC}" dt="2023-02-06T05:12:34.247" v="796" actId="164"/>
          <ac:picMkLst>
            <pc:docMk/>
            <pc:sldMk cId="1581431218" sldId="379"/>
            <ac:picMk id="14" creationId="{04A4730D-5676-D77D-330B-7BA3EE1879F7}"/>
          </ac:picMkLst>
        </pc:picChg>
        <pc:picChg chg="add mod">
          <ac:chgData name="Ramy Mohamed" userId="0cc068d6-35f3-41e3-a10d-b98e4c17dcff" providerId="ADAL" clId="{2A51C2A4-1F04-4AFD-A310-346572E621FC}" dt="2023-02-06T05:12:34.247" v="796" actId="164"/>
          <ac:picMkLst>
            <pc:docMk/>
            <pc:sldMk cId="1581431218" sldId="379"/>
            <ac:picMk id="15" creationId="{9DB7B6D6-9A01-E69C-2015-56D61C283EE8}"/>
          </ac:picMkLst>
        </pc:picChg>
        <pc:picChg chg="add mod">
          <ac:chgData name="Ramy Mohamed" userId="0cc068d6-35f3-41e3-a10d-b98e4c17dcff" providerId="ADAL" clId="{2A51C2A4-1F04-4AFD-A310-346572E621FC}" dt="2023-02-06T05:12:34.247" v="796" actId="164"/>
          <ac:picMkLst>
            <pc:docMk/>
            <pc:sldMk cId="1581431218" sldId="379"/>
            <ac:picMk id="16" creationId="{73145487-031B-DDA5-DA1E-2B006E34623E}"/>
          </ac:picMkLst>
        </pc:picChg>
        <pc:picChg chg="add mod">
          <ac:chgData name="Ramy Mohamed" userId="0cc068d6-35f3-41e3-a10d-b98e4c17dcff" providerId="ADAL" clId="{2A51C2A4-1F04-4AFD-A310-346572E621FC}" dt="2023-02-06T05:12:34.247" v="796" actId="164"/>
          <ac:picMkLst>
            <pc:docMk/>
            <pc:sldMk cId="1581431218" sldId="379"/>
            <ac:picMk id="17" creationId="{92B45628-D468-16EE-7D7B-5CD90C3E8500}"/>
          </ac:picMkLst>
        </pc:picChg>
      </pc:sldChg>
      <pc:sldChg chg="addSp delSp modSp add mod">
        <pc:chgData name="Ramy Mohamed" userId="0cc068d6-35f3-41e3-a10d-b98e4c17dcff" providerId="ADAL" clId="{2A51C2A4-1F04-4AFD-A310-346572E621FC}" dt="2023-02-06T05:13:20.638" v="806" actId="164"/>
        <pc:sldMkLst>
          <pc:docMk/>
          <pc:sldMk cId="993594895" sldId="380"/>
        </pc:sldMkLst>
        <pc:spChg chg="add mod">
          <ac:chgData name="Ramy Mohamed" userId="0cc068d6-35f3-41e3-a10d-b98e4c17dcff" providerId="ADAL" clId="{2A51C2A4-1F04-4AFD-A310-346572E621FC}" dt="2023-02-06T05:13:20.638" v="806" actId="164"/>
          <ac:spMkLst>
            <pc:docMk/>
            <pc:sldMk cId="993594895" sldId="380"/>
            <ac:spMk id="35" creationId="{EACAFD3D-1CF3-8EFB-87AD-AC023ED73EFD}"/>
          </ac:spMkLst>
        </pc:spChg>
        <pc:spChg chg="add mod">
          <ac:chgData name="Ramy Mohamed" userId="0cc068d6-35f3-41e3-a10d-b98e4c17dcff" providerId="ADAL" clId="{2A51C2A4-1F04-4AFD-A310-346572E621FC}" dt="2023-02-06T05:13:20.638" v="806" actId="164"/>
          <ac:spMkLst>
            <pc:docMk/>
            <pc:sldMk cId="993594895" sldId="380"/>
            <ac:spMk id="36" creationId="{F60819DF-F9BF-40F1-7246-A5F42A2736D4}"/>
          </ac:spMkLst>
        </pc:spChg>
        <pc:grpChg chg="del">
          <ac:chgData name="Ramy Mohamed" userId="0cc068d6-35f3-41e3-a10d-b98e4c17dcff" providerId="ADAL" clId="{2A51C2A4-1F04-4AFD-A310-346572E621FC}" dt="2023-02-06T05:13:07.957" v="803" actId="478"/>
          <ac:grpSpMkLst>
            <pc:docMk/>
            <pc:sldMk cId="993594895" sldId="380"/>
            <ac:grpSpMk id="31" creationId="{09E1B568-0A87-BE48-9685-1F7D90F9F575}"/>
          </ac:grpSpMkLst>
        </pc:grpChg>
        <pc:grpChg chg="add mod">
          <ac:chgData name="Ramy Mohamed" userId="0cc068d6-35f3-41e3-a10d-b98e4c17dcff" providerId="ADAL" clId="{2A51C2A4-1F04-4AFD-A310-346572E621FC}" dt="2023-02-06T05:13:20.638" v="806" actId="164"/>
          <ac:grpSpMkLst>
            <pc:docMk/>
            <pc:sldMk cId="993594895" sldId="380"/>
            <ac:grpSpMk id="37" creationId="{53EEB64D-8FDB-2FB0-F609-A7F280BB4FA8}"/>
          </ac:grpSpMkLst>
        </pc:grpChg>
        <pc:picChg chg="add mod">
          <ac:chgData name="Ramy Mohamed" userId="0cc068d6-35f3-41e3-a10d-b98e4c17dcff" providerId="ADAL" clId="{2A51C2A4-1F04-4AFD-A310-346572E621FC}" dt="2023-02-06T05:13:20.638" v="806" actId="164"/>
          <ac:picMkLst>
            <pc:docMk/>
            <pc:sldMk cId="993594895" sldId="380"/>
            <ac:picMk id="2" creationId="{4F38C945-F4AD-EE41-856C-D43A79E65598}"/>
          </ac:picMkLst>
        </pc:picChg>
        <pc:picChg chg="add mod">
          <ac:chgData name="Ramy Mohamed" userId="0cc068d6-35f3-41e3-a10d-b98e4c17dcff" providerId="ADAL" clId="{2A51C2A4-1F04-4AFD-A310-346572E621FC}" dt="2023-02-06T05:13:20.638" v="806" actId="164"/>
          <ac:picMkLst>
            <pc:docMk/>
            <pc:sldMk cId="993594895" sldId="380"/>
            <ac:picMk id="3" creationId="{74B81DEA-BB07-42F2-7131-558B8CE54C85}"/>
          </ac:picMkLst>
        </pc:picChg>
        <pc:picChg chg="add mod">
          <ac:chgData name="Ramy Mohamed" userId="0cc068d6-35f3-41e3-a10d-b98e4c17dcff" providerId="ADAL" clId="{2A51C2A4-1F04-4AFD-A310-346572E621FC}" dt="2023-02-06T05:13:20.638" v="806" actId="164"/>
          <ac:picMkLst>
            <pc:docMk/>
            <pc:sldMk cId="993594895" sldId="380"/>
            <ac:picMk id="4" creationId="{F6D71168-662F-8CBF-B8DA-6988AA77D839}"/>
          </ac:picMkLst>
        </pc:picChg>
        <pc:picChg chg="add mod">
          <ac:chgData name="Ramy Mohamed" userId="0cc068d6-35f3-41e3-a10d-b98e4c17dcff" providerId="ADAL" clId="{2A51C2A4-1F04-4AFD-A310-346572E621FC}" dt="2023-02-06T05:13:20.638" v="806" actId="164"/>
          <ac:picMkLst>
            <pc:docMk/>
            <pc:sldMk cId="993594895" sldId="380"/>
            <ac:picMk id="20" creationId="{BD20EC50-441E-7A09-D0F2-EC22CDE77362}"/>
          </ac:picMkLst>
        </pc:picChg>
        <pc:picChg chg="add mod">
          <ac:chgData name="Ramy Mohamed" userId="0cc068d6-35f3-41e3-a10d-b98e4c17dcff" providerId="ADAL" clId="{2A51C2A4-1F04-4AFD-A310-346572E621FC}" dt="2023-02-06T05:13:20.638" v="806" actId="164"/>
          <ac:picMkLst>
            <pc:docMk/>
            <pc:sldMk cId="993594895" sldId="380"/>
            <ac:picMk id="21" creationId="{1A43A519-0EFE-5E91-C27B-BA854D387BD3}"/>
          </ac:picMkLst>
        </pc:picChg>
        <pc:picChg chg="add mod">
          <ac:chgData name="Ramy Mohamed" userId="0cc068d6-35f3-41e3-a10d-b98e4c17dcff" providerId="ADAL" clId="{2A51C2A4-1F04-4AFD-A310-346572E621FC}" dt="2023-02-06T05:13:20.638" v="806" actId="164"/>
          <ac:picMkLst>
            <pc:docMk/>
            <pc:sldMk cId="993594895" sldId="380"/>
            <ac:picMk id="22" creationId="{73AB8AB7-758D-03A2-129D-94454F29AF44}"/>
          </ac:picMkLst>
        </pc:picChg>
        <pc:picChg chg="add mod">
          <ac:chgData name="Ramy Mohamed" userId="0cc068d6-35f3-41e3-a10d-b98e4c17dcff" providerId="ADAL" clId="{2A51C2A4-1F04-4AFD-A310-346572E621FC}" dt="2023-02-06T05:13:20.638" v="806" actId="164"/>
          <ac:picMkLst>
            <pc:docMk/>
            <pc:sldMk cId="993594895" sldId="380"/>
            <ac:picMk id="23" creationId="{6A5772F8-0805-EF5A-EEDC-F421F55957C6}"/>
          </ac:picMkLst>
        </pc:picChg>
        <pc:picChg chg="add mod">
          <ac:chgData name="Ramy Mohamed" userId="0cc068d6-35f3-41e3-a10d-b98e4c17dcff" providerId="ADAL" clId="{2A51C2A4-1F04-4AFD-A310-346572E621FC}" dt="2023-02-06T05:13:20.638" v="806" actId="164"/>
          <ac:picMkLst>
            <pc:docMk/>
            <pc:sldMk cId="993594895" sldId="380"/>
            <ac:picMk id="24" creationId="{AE503347-A018-2A55-CA72-F9E8C3B477DC}"/>
          </ac:picMkLst>
        </pc:picChg>
        <pc:picChg chg="add mod">
          <ac:chgData name="Ramy Mohamed" userId="0cc068d6-35f3-41e3-a10d-b98e4c17dcff" providerId="ADAL" clId="{2A51C2A4-1F04-4AFD-A310-346572E621FC}" dt="2023-02-06T05:13:20.638" v="806" actId="164"/>
          <ac:picMkLst>
            <pc:docMk/>
            <pc:sldMk cId="993594895" sldId="380"/>
            <ac:picMk id="25" creationId="{C361187D-13CB-908E-AE6C-C88C78ADB6B7}"/>
          </ac:picMkLst>
        </pc:picChg>
        <pc:picChg chg="add mod">
          <ac:chgData name="Ramy Mohamed" userId="0cc068d6-35f3-41e3-a10d-b98e4c17dcff" providerId="ADAL" clId="{2A51C2A4-1F04-4AFD-A310-346572E621FC}" dt="2023-02-06T05:13:20.638" v="806" actId="164"/>
          <ac:picMkLst>
            <pc:docMk/>
            <pc:sldMk cId="993594895" sldId="380"/>
            <ac:picMk id="26" creationId="{2D6CDB61-D1E9-B401-A4C8-039CC30B7F5A}"/>
          </ac:picMkLst>
        </pc:picChg>
        <pc:picChg chg="add mod">
          <ac:chgData name="Ramy Mohamed" userId="0cc068d6-35f3-41e3-a10d-b98e4c17dcff" providerId="ADAL" clId="{2A51C2A4-1F04-4AFD-A310-346572E621FC}" dt="2023-02-06T05:13:20.638" v="806" actId="164"/>
          <ac:picMkLst>
            <pc:docMk/>
            <pc:sldMk cId="993594895" sldId="380"/>
            <ac:picMk id="27" creationId="{55AE3A9C-2469-BC17-93D4-4F1887587A73}"/>
          </ac:picMkLst>
        </pc:picChg>
        <pc:picChg chg="add mod">
          <ac:chgData name="Ramy Mohamed" userId="0cc068d6-35f3-41e3-a10d-b98e4c17dcff" providerId="ADAL" clId="{2A51C2A4-1F04-4AFD-A310-346572E621FC}" dt="2023-02-06T05:13:20.638" v="806" actId="164"/>
          <ac:picMkLst>
            <pc:docMk/>
            <pc:sldMk cId="993594895" sldId="380"/>
            <ac:picMk id="28" creationId="{3A408E26-EC81-871E-B70D-FB88622A7B26}"/>
          </ac:picMkLst>
        </pc:picChg>
        <pc:picChg chg="add mod">
          <ac:chgData name="Ramy Mohamed" userId="0cc068d6-35f3-41e3-a10d-b98e4c17dcff" providerId="ADAL" clId="{2A51C2A4-1F04-4AFD-A310-346572E621FC}" dt="2023-02-06T05:13:20.638" v="806" actId="164"/>
          <ac:picMkLst>
            <pc:docMk/>
            <pc:sldMk cId="993594895" sldId="380"/>
            <ac:picMk id="29" creationId="{3CD2FB8C-6813-CA40-1F60-1110BB554195}"/>
          </ac:picMkLst>
        </pc:picChg>
        <pc:picChg chg="add mod">
          <ac:chgData name="Ramy Mohamed" userId="0cc068d6-35f3-41e3-a10d-b98e4c17dcff" providerId="ADAL" clId="{2A51C2A4-1F04-4AFD-A310-346572E621FC}" dt="2023-02-06T05:13:20.638" v="806" actId="164"/>
          <ac:picMkLst>
            <pc:docMk/>
            <pc:sldMk cId="993594895" sldId="380"/>
            <ac:picMk id="30" creationId="{8D8770F3-8CDE-0CF9-2E13-9A69B2E0F3CD}"/>
          </ac:picMkLst>
        </pc:picChg>
        <pc:picChg chg="add mod">
          <ac:chgData name="Ramy Mohamed" userId="0cc068d6-35f3-41e3-a10d-b98e4c17dcff" providerId="ADAL" clId="{2A51C2A4-1F04-4AFD-A310-346572E621FC}" dt="2023-02-06T05:13:20.638" v="806" actId="164"/>
          <ac:picMkLst>
            <pc:docMk/>
            <pc:sldMk cId="993594895" sldId="380"/>
            <ac:picMk id="32" creationId="{0D0C7E3E-501F-62B6-516F-891DE3973CD2}"/>
          </ac:picMkLst>
        </pc:picChg>
        <pc:picChg chg="add mod">
          <ac:chgData name="Ramy Mohamed" userId="0cc068d6-35f3-41e3-a10d-b98e4c17dcff" providerId="ADAL" clId="{2A51C2A4-1F04-4AFD-A310-346572E621FC}" dt="2023-02-06T05:13:20.638" v="806" actId="164"/>
          <ac:picMkLst>
            <pc:docMk/>
            <pc:sldMk cId="993594895" sldId="380"/>
            <ac:picMk id="33" creationId="{2C75AC66-7E44-8D8F-CB37-456491C05FDD}"/>
          </ac:picMkLst>
        </pc:picChg>
        <pc:picChg chg="add mod">
          <ac:chgData name="Ramy Mohamed" userId="0cc068d6-35f3-41e3-a10d-b98e4c17dcff" providerId="ADAL" clId="{2A51C2A4-1F04-4AFD-A310-346572E621FC}" dt="2023-02-06T05:13:20.638" v="806" actId="164"/>
          <ac:picMkLst>
            <pc:docMk/>
            <pc:sldMk cId="993594895" sldId="380"/>
            <ac:picMk id="34" creationId="{C0EDB59D-7C64-4866-0149-0DAB5D1E7E95}"/>
          </ac:picMkLst>
        </pc:picChg>
      </pc:sldChg>
    </pc:docChg>
  </pc:docChgLst>
  <pc:docChgLst>
    <pc:chgData name="Ramy Mohamed" userId="0cc068d6-35f3-41e3-a10d-b98e4c17dcff" providerId="ADAL" clId="{A3F138B0-1444-489A-AAFB-859E9D10A6DB}"/>
    <pc:docChg chg="undo redo custSel addSld delSld modSld sldOrd">
      <pc:chgData name="Ramy Mohamed" userId="0cc068d6-35f3-41e3-a10d-b98e4c17dcff" providerId="ADAL" clId="{A3F138B0-1444-489A-AAFB-859E9D10A6DB}" dt="2023-02-06T07:51:24.876" v="929" actId="20577"/>
      <pc:docMkLst>
        <pc:docMk/>
      </pc:docMkLst>
      <pc:sldChg chg="modSp mod">
        <pc:chgData name="Ramy Mohamed" userId="0cc068d6-35f3-41e3-a10d-b98e4c17dcff" providerId="ADAL" clId="{A3F138B0-1444-489A-AAFB-859E9D10A6DB}" dt="2023-02-06T06:14:00.100" v="33" actId="20577"/>
        <pc:sldMkLst>
          <pc:docMk/>
          <pc:sldMk cId="3695813703" sldId="256"/>
        </pc:sldMkLst>
        <pc:spChg chg="mod">
          <ac:chgData name="Ramy Mohamed" userId="0cc068d6-35f3-41e3-a10d-b98e4c17dcff" providerId="ADAL" clId="{A3F138B0-1444-489A-AAFB-859E9D10A6DB}" dt="2023-02-06T06:14:00.100" v="33" actId="20577"/>
          <ac:spMkLst>
            <pc:docMk/>
            <pc:sldMk cId="3695813703" sldId="256"/>
            <ac:spMk id="2" creationId="{00000000-0000-0000-0000-000000000000}"/>
          </ac:spMkLst>
        </pc:spChg>
      </pc:sldChg>
      <pc:sldChg chg="modSp mod">
        <pc:chgData name="Ramy Mohamed" userId="0cc068d6-35f3-41e3-a10d-b98e4c17dcff" providerId="ADAL" clId="{A3F138B0-1444-489A-AAFB-859E9D10A6DB}" dt="2023-02-06T06:42:13.259" v="163" actId="20577"/>
        <pc:sldMkLst>
          <pc:docMk/>
          <pc:sldMk cId="357303735" sldId="257"/>
        </pc:sldMkLst>
        <pc:spChg chg="mod">
          <ac:chgData name="Ramy Mohamed" userId="0cc068d6-35f3-41e3-a10d-b98e4c17dcff" providerId="ADAL" clId="{A3F138B0-1444-489A-AAFB-859E9D10A6DB}" dt="2023-02-06T06:41:39.053" v="131" actId="20577"/>
          <ac:spMkLst>
            <pc:docMk/>
            <pc:sldMk cId="357303735" sldId="257"/>
            <ac:spMk id="2" creationId="{00000000-0000-0000-0000-000000000000}"/>
          </ac:spMkLst>
        </pc:spChg>
        <pc:spChg chg="mod">
          <ac:chgData name="Ramy Mohamed" userId="0cc068d6-35f3-41e3-a10d-b98e4c17dcff" providerId="ADAL" clId="{A3F138B0-1444-489A-AAFB-859E9D10A6DB}" dt="2023-02-06T06:42:13.259" v="163" actId="20577"/>
          <ac:spMkLst>
            <pc:docMk/>
            <pc:sldMk cId="357303735" sldId="257"/>
            <ac:spMk id="3" creationId="{00000000-0000-0000-0000-000000000000}"/>
          </ac:spMkLst>
        </pc:spChg>
      </pc:sldChg>
      <pc:sldChg chg="modSp mod">
        <pc:chgData name="Ramy Mohamed" userId="0cc068d6-35f3-41e3-a10d-b98e4c17dcff" providerId="ADAL" clId="{A3F138B0-1444-489A-AAFB-859E9D10A6DB}" dt="2023-02-06T07:48:43.877" v="919"/>
        <pc:sldMkLst>
          <pc:docMk/>
          <pc:sldMk cId="1126696579" sldId="334"/>
        </pc:sldMkLst>
        <pc:spChg chg="mod">
          <ac:chgData name="Ramy Mohamed" userId="0cc068d6-35f3-41e3-a10d-b98e4c17dcff" providerId="ADAL" clId="{A3F138B0-1444-489A-AAFB-859E9D10A6DB}" dt="2023-02-06T07:48:43.877" v="919"/>
          <ac:spMkLst>
            <pc:docMk/>
            <pc:sldMk cId="1126696579" sldId="334"/>
            <ac:spMk id="8" creationId="{00000000-0000-0000-0000-000000000000}"/>
          </ac:spMkLst>
        </pc:spChg>
      </pc:sldChg>
      <pc:sldChg chg="modSp mod">
        <pc:chgData name="Ramy Mohamed" userId="0cc068d6-35f3-41e3-a10d-b98e4c17dcff" providerId="ADAL" clId="{A3F138B0-1444-489A-AAFB-859E9D10A6DB}" dt="2023-02-06T07:38:12.306" v="782"/>
        <pc:sldMkLst>
          <pc:docMk/>
          <pc:sldMk cId="3879758410" sldId="335"/>
        </pc:sldMkLst>
        <pc:spChg chg="mod">
          <ac:chgData name="Ramy Mohamed" userId="0cc068d6-35f3-41e3-a10d-b98e4c17dcff" providerId="ADAL" clId="{A3F138B0-1444-489A-AAFB-859E9D10A6DB}" dt="2023-02-06T07:38:12.306" v="782"/>
          <ac:spMkLst>
            <pc:docMk/>
            <pc:sldMk cId="3879758410" sldId="335"/>
            <ac:spMk id="8" creationId="{00000000-0000-0000-0000-000000000000}"/>
          </ac:spMkLst>
        </pc:spChg>
      </pc:sldChg>
      <pc:sldChg chg="modSp mod">
        <pc:chgData name="Ramy Mohamed" userId="0cc068d6-35f3-41e3-a10d-b98e4c17dcff" providerId="ADAL" clId="{A3F138B0-1444-489A-AAFB-859E9D10A6DB}" dt="2023-02-06T07:51:24.876" v="929" actId="20577"/>
        <pc:sldMkLst>
          <pc:docMk/>
          <pc:sldMk cId="566203722" sldId="344"/>
        </pc:sldMkLst>
        <pc:spChg chg="mod">
          <ac:chgData name="Ramy Mohamed" userId="0cc068d6-35f3-41e3-a10d-b98e4c17dcff" providerId="ADAL" clId="{A3F138B0-1444-489A-AAFB-859E9D10A6DB}" dt="2023-02-06T07:51:24.876" v="929" actId="20577"/>
          <ac:spMkLst>
            <pc:docMk/>
            <pc:sldMk cId="566203722" sldId="344"/>
            <ac:spMk id="8" creationId="{00000000-0000-0000-0000-000000000000}"/>
          </ac:spMkLst>
        </pc:spChg>
      </pc:sldChg>
      <pc:sldChg chg="modSp mod">
        <pc:chgData name="Ramy Mohamed" userId="0cc068d6-35f3-41e3-a10d-b98e4c17dcff" providerId="ADAL" clId="{A3F138B0-1444-489A-AAFB-859E9D10A6DB}" dt="2023-02-06T06:22:02.309" v="55" actId="1076"/>
        <pc:sldMkLst>
          <pc:docMk/>
          <pc:sldMk cId="3342776890" sldId="347"/>
        </pc:sldMkLst>
        <pc:spChg chg="mod">
          <ac:chgData name="Ramy Mohamed" userId="0cc068d6-35f3-41e3-a10d-b98e4c17dcff" providerId="ADAL" clId="{A3F138B0-1444-489A-AAFB-859E9D10A6DB}" dt="2023-02-06T06:22:02.309" v="55" actId="1076"/>
          <ac:spMkLst>
            <pc:docMk/>
            <pc:sldMk cId="3342776890" sldId="347"/>
            <ac:spMk id="3" creationId="{ED59CB46-28E9-5D89-01BA-65FF1D899E53}"/>
          </ac:spMkLst>
        </pc:spChg>
      </pc:sldChg>
      <pc:sldChg chg="del">
        <pc:chgData name="Ramy Mohamed" userId="0cc068d6-35f3-41e3-a10d-b98e4c17dcff" providerId="ADAL" clId="{A3F138B0-1444-489A-AAFB-859E9D10A6DB}" dt="2023-02-06T06:22:34.204" v="61" actId="47"/>
        <pc:sldMkLst>
          <pc:docMk/>
          <pc:sldMk cId="4060384608" sldId="350"/>
        </pc:sldMkLst>
      </pc:sldChg>
      <pc:sldChg chg="modSp add del mod">
        <pc:chgData name="Ramy Mohamed" userId="0cc068d6-35f3-41e3-a10d-b98e4c17dcff" providerId="ADAL" clId="{A3F138B0-1444-489A-AAFB-859E9D10A6DB}" dt="2023-02-06T06:39:01.704" v="102" actId="47"/>
        <pc:sldMkLst>
          <pc:docMk/>
          <pc:sldMk cId="369113037" sldId="351"/>
        </pc:sldMkLst>
        <pc:spChg chg="mod">
          <ac:chgData name="Ramy Mohamed" userId="0cc068d6-35f3-41e3-a10d-b98e4c17dcff" providerId="ADAL" clId="{A3F138B0-1444-489A-AAFB-859E9D10A6DB}" dt="2023-02-06T06:36:25.621" v="96" actId="20577"/>
          <ac:spMkLst>
            <pc:docMk/>
            <pc:sldMk cId="369113037" sldId="351"/>
            <ac:spMk id="8" creationId="{00000000-0000-0000-0000-000000000000}"/>
          </ac:spMkLst>
        </pc:spChg>
        <pc:picChg chg="mod">
          <ac:chgData name="Ramy Mohamed" userId="0cc068d6-35f3-41e3-a10d-b98e4c17dcff" providerId="ADAL" clId="{A3F138B0-1444-489A-AAFB-859E9D10A6DB}" dt="2023-02-06T06:36:24.590" v="94" actId="1076"/>
          <ac:picMkLst>
            <pc:docMk/>
            <pc:sldMk cId="369113037" sldId="351"/>
            <ac:picMk id="18434" creationId="{FD9A7029-0413-E693-71C4-77177E569256}"/>
          </ac:picMkLst>
        </pc:picChg>
      </pc:sldChg>
      <pc:sldChg chg="del">
        <pc:chgData name="Ramy Mohamed" userId="0cc068d6-35f3-41e3-a10d-b98e4c17dcff" providerId="ADAL" clId="{A3F138B0-1444-489A-AAFB-859E9D10A6DB}" dt="2023-02-06T06:22:35.266" v="62" actId="47"/>
        <pc:sldMkLst>
          <pc:docMk/>
          <pc:sldMk cId="916688328" sldId="355"/>
        </pc:sldMkLst>
      </pc:sldChg>
      <pc:sldChg chg="del">
        <pc:chgData name="Ramy Mohamed" userId="0cc068d6-35f3-41e3-a10d-b98e4c17dcff" providerId="ADAL" clId="{A3F138B0-1444-489A-AAFB-859E9D10A6DB}" dt="2023-02-06T06:22:38.199" v="65" actId="47"/>
        <pc:sldMkLst>
          <pc:docMk/>
          <pc:sldMk cId="571618523" sldId="359"/>
        </pc:sldMkLst>
      </pc:sldChg>
      <pc:sldChg chg="del">
        <pc:chgData name="Ramy Mohamed" userId="0cc068d6-35f3-41e3-a10d-b98e4c17dcff" providerId="ADAL" clId="{A3F138B0-1444-489A-AAFB-859E9D10A6DB}" dt="2023-02-06T06:22:40.386" v="67" actId="47"/>
        <pc:sldMkLst>
          <pc:docMk/>
          <pc:sldMk cId="4234361211" sldId="360"/>
        </pc:sldMkLst>
      </pc:sldChg>
      <pc:sldChg chg="del">
        <pc:chgData name="Ramy Mohamed" userId="0cc068d6-35f3-41e3-a10d-b98e4c17dcff" providerId="ADAL" clId="{A3F138B0-1444-489A-AAFB-859E9D10A6DB}" dt="2023-02-06T06:22:49.205" v="77" actId="47"/>
        <pc:sldMkLst>
          <pc:docMk/>
          <pc:sldMk cId="1967520387" sldId="361"/>
        </pc:sldMkLst>
      </pc:sldChg>
      <pc:sldChg chg="del">
        <pc:chgData name="Ramy Mohamed" userId="0cc068d6-35f3-41e3-a10d-b98e4c17dcff" providerId="ADAL" clId="{A3F138B0-1444-489A-AAFB-859E9D10A6DB}" dt="2023-02-06T06:22:42.019" v="69" actId="47"/>
        <pc:sldMkLst>
          <pc:docMk/>
          <pc:sldMk cId="3229328134" sldId="362"/>
        </pc:sldMkLst>
      </pc:sldChg>
      <pc:sldChg chg="del">
        <pc:chgData name="Ramy Mohamed" userId="0cc068d6-35f3-41e3-a10d-b98e4c17dcff" providerId="ADAL" clId="{A3F138B0-1444-489A-AAFB-859E9D10A6DB}" dt="2023-02-06T06:22:53.877" v="80" actId="47"/>
        <pc:sldMkLst>
          <pc:docMk/>
          <pc:sldMk cId="1796897348" sldId="363"/>
        </pc:sldMkLst>
      </pc:sldChg>
      <pc:sldChg chg="addSp delSp modSp add mod modClrScheme chgLayout modNotesTx">
        <pc:chgData name="Ramy Mohamed" userId="0cc068d6-35f3-41e3-a10d-b98e4c17dcff" providerId="ADAL" clId="{A3F138B0-1444-489A-AAFB-859E9D10A6DB}" dt="2023-02-06T07:29:08.371" v="659" actId="478"/>
        <pc:sldMkLst>
          <pc:docMk/>
          <pc:sldMk cId="2709816684" sldId="364"/>
        </pc:sldMkLst>
        <pc:spChg chg="add del mod ord">
          <ac:chgData name="Ramy Mohamed" userId="0cc068d6-35f3-41e3-a10d-b98e4c17dcff" providerId="ADAL" clId="{A3F138B0-1444-489A-AAFB-859E9D10A6DB}" dt="2023-02-06T07:29:02.052" v="657" actId="478"/>
          <ac:spMkLst>
            <pc:docMk/>
            <pc:sldMk cId="2709816684" sldId="364"/>
            <ac:spMk id="2" creationId="{57E4F84D-3A04-9E29-594F-55F47796689E}"/>
          </ac:spMkLst>
        </pc:spChg>
        <pc:spChg chg="add del mod ord">
          <ac:chgData name="Ramy Mohamed" userId="0cc068d6-35f3-41e3-a10d-b98e4c17dcff" providerId="ADAL" clId="{A3F138B0-1444-489A-AAFB-859E9D10A6DB}" dt="2023-02-06T07:29:08.371" v="659" actId="478"/>
          <ac:spMkLst>
            <pc:docMk/>
            <pc:sldMk cId="2709816684" sldId="364"/>
            <ac:spMk id="3" creationId="{6E71794C-F0A7-C280-597F-DE345D02090E}"/>
          </ac:spMkLst>
        </pc:spChg>
        <pc:spChg chg="mod ord">
          <ac:chgData name="Ramy Mohamed" userId="0cc068d6-35f3-41e3-a10d-b98e4c17dcff" providerId="ADAL" clId="{A3F138B0-1444-489A-AAFB-859E9D10A6DB}" dt="2023-02-06T07:28:57.925" v="656" actId="700"/>
          <ac:spMkLst>
            <pc:docMk/>
            <pc:sldMk cId="2709816684" sldId="364"/>
            <ac:spMk id="5" creationId="{00000000-0000-0000-0000-000000000000}"/>
          </ac:spMkLst>
        </pc:spChg>
        <pc:spChg chg="mod ord">
          <ac:chgData name="Ramy Mohamed" userId="0cc068d6-35f3-41e3-a10d-b98e4c17dcff" providerId="ADAL" clId="{A3F138B0-1444-489A-AAFB-859E9D10A6DB}" dt="2023-02-06T07:28:57.925" v="656" actId="700"/>
          <ac:spMkLst>
            <pc:docMk/>
            <pc:sldMk cId="2709816684" sldId="364"/>
            <ac:spMk id="6" creationId="{00000000-0000-0000-0000-000000000000}"/>
          </ac:spMkLst>
        </pc:spChg>
        <pc:spChg chg="del mod">
          <ac:chgData name="Ramy Mohamed" userId="0cc068d6-35f3-41e3-a10d-b98e4c17dcff" providerId="ADAL" clId="{A3F138B0-1444-489A-AAFB-859E9D10A6DB}" dt="2023-02-06T07:22:47.982" v="618" actId="26606"/>
          <ac:spMkLst>
            <pc:docMk/>
            <pc:sldMk cId="2709816684" sldId="364"/>
            <ac:spMk id="8" creationId="{00000000-0000-0000-0000-000000000000}"/>
          </ac:spMkLst>
        </pc:spChg>
        <pc:graphicFrameChg chg="add mod">
          <ac:chgData name="Ramy Mohamed" userId="0cc068d6-35f3-41e3-a10d-b98e4c17dcff" providerId="ADAL" clId="{A3F138B0-1444-489A-AAFB-859E9D10A6DB}" dt="2023-02-06T07:29:03.754" v="658"/>
          <ac:graphicFrameMkLst>
            <pc:docMk/>
            <pc:sldMk cId="2709816684" sldId="364"/>
            <ac:graphicFrameMk id="10" creationId="{66F7C6C4-6F18-F099-F93F-627E6F144B36}"/>
          </ac:graphicFrameMkLst>
        </pc:graphicFrameChg>
      </pc:sldChg>
      <pc:sldChg chg="add ord">
        <pc:chgData name="Ramy Mohamed" userId="0cc068d6-35f3-41e3-a10d-b98e4c17dcff" providerId="ADAL" clId="{A3F138B0-1444-489A-AAFB-859E9D10A6DB}" dt="2023-02-06T06:38:22.903" v="101"/>
        <pc:sldMkLst>
          <pc:docMk/>
          <pc:sldMk cId="494265345" sldId="365"/>
        </pc:sldMkLst>
      </pc:sldChg>
      <pc:sldChg chg="addSp delSp modSp add mod">
        <pc:chgData name="Ramy Mohamed" userId="0cc068d6-35f3-41e3-a10d-b98e4c17dcff" providerId="ADAL" clId="{A3F138B0-1444-489A-AAFB-859E9D10A6DB}" dt="2023-02-06T06:50:12.212" v="281" actId="1076"/>
        <pc:sldMkLst>
          <pc:docMk/>
          <pc:sldMk cId="3374718617" sldId="366"/>
        </pc:sldMkLst>
        <pc:spChg chg="mod">
          <ac:chgData name="Ramy Mohamed" userId="0cc068d6-35f3-41e3-a10d-b98e4c17dcff" providerId="ADAL" clId="{A3F138B0-1444-489A-AAFB-859E9D10A6DB}" dt="2023-02-06T06:39:20.548" v="113" actId="20577"/>
          <ac:spMkLst>
            <pc:docMk/>
            <pc:sldMk cId="3374718617" sldId="366"/>
            <ac:spMk id="6" creationId="{00000000-0000-0000-0000-000000000000}"/>
          </ac:spMkLst>
        </pc:spChg>
        <pc:spChg chg="mod">
          <ac:chgData name="Ramy Mohamed" userId="0cc068d6-35f3-41e3-a10d-b98e4c17dcff" providerId="ADAL" clId="{A3F138B0-1444-489A-AAFB-859E9D10A6DB}" dt="2023-02-06T06:50:00.349" v="278" actId="14100"/>
          <ac:spMkLst>
            <pc:docMk/>
            <pc:sldMk cId="3374718617" sldId="366"/>
            <ac:spMk id="8" creationId="{00000000-0000-0000-0000-000000000000}"/>
          </ac:spMkLst>
        </pc:spChg>
        <pc:picChg chg="add del mod">
          <ac:chgData name="Ramy Mohamed" userId="0cc068d6-35f3-41e3-a10d-b98e4c17dcff" providerId="ADAL" clId="{A3F138B0-1444-489A-AAFB-859E9D10A6DB}" dt="2023-02-06T06:49:48.861" v="273" actId="478"/>
          <ac:picMkLst>
            <pc:docMk/>
            <pc:sldMk cId="3374718617" sldId="366"/>
            <ac:picMk id="1026" creationId="{4F04872E-7C81-DCE2-B30C-05D2B494091F}"/>
          </ac:picMkLst>
        </pc:picChg>
        <pc:picChg chg="add mod">
          <ac:chgData name="Ramy Mohamed" userId="0cc068d6-35f3-41e3-a10d-b98e4c17dcff" providerId="ADAL" clId="{A3F138B0-1444-489A-AAFB-859E9D10A6DB}" dt="2023-02-06T06:50:12.212" v="281" actId="1076"/>
          <ac:picMkLst>
            <pc:docMk/>
            <pc:sldMk cId="3374718617" sldId="366"/>
            <ac:picMk id="1028" creationId="{83044BFB-D4F4-B84C-1137-3ED5FCDBD0BC}"/>
          </ac:picMkLst>
        </pc:picChg>
        <pc:picChg chg="del">
          <ac:chgData name="Ramy Mohamed" userId="0cc068d6-35f3-41e3-a10d-b98e4c17dcff" providerId="ADAL" clId="{A3F138B0-1444-489A-AAFB-859E9D10A6DB}" dt="2023-02-06T06:41:21.157" v="123" actId="478"/>
          <ac:picMkLst>
            <pc:docMk/>
            <pc:sldMk cId="3374718617" sldId="366"/>
            <ac:picMk id="18434" creationId="{FD9A7029-0413-E693-71C4-77177E569256}"/>
          </ac:picMkLst>
        </pc:picChg>
      </pc:sldChg>
      <pc:sldChg chg="del">
        <pc:chgData name="Ramy Mohamed" userId="0cc068d6-35f3-41e3-a10d-b98e4c17dcff" providerId="ADAL" clId="{A3F138B0-1444-489A-AAFB-859E9D10A6DB}" dt="2023-02-06T06:22:37.118" v="64" actId="47"/>
        <pc:sldMkLst>
          <pc:docMk/>
          <pc:sldMk cId="4021822496" sldId="366"/>
        </pc:sldMkLst>
      </pc:sldChg>
      <pc:sldChg chg="del">
        <pc:chgData name="Ramy Mohamed" userId="0cc068d6-35f3-41e3-a10d-b98e4c17dcff" providerId="ADAL" clId="{A3F138B0-1444-489A-AAFB-859E9D10A6DB}" dt="2023-02-06T06:22:39.238" v="66" actId="47"/>
        <pc:sldMkLst>
          <pc:docMk/>
          <pc:sldMk cId="1986017460" sldId="367"/>
        </pc:sldMkLst>
      </pc:sldChg>
      <pc:sldChg chg="addSp delSp modSp add mod">
        <pc:chgData name="Ramy Mohamed" userId="0cc068d6-35f3-41e3-a10d-b98e4c17dcff" providerId="ADAL" clId="{A3F138B0-1444-489A-AAFB-859E9D10A6DB}" dt="2023-02-06T06:47:52.307" v="264" actId="1076"/>
        <pc:sldMkLst>
          <pc:docMk/>
          <pc:sldMk cId="3816917609" sldId="367"/>
        </pc:sldMkLst>
        <pc:spChg chg="add del mod">
          <ac:chgData name="Ramy Mohamed" userId="0cc068d6-35f3-41e3-a10d-b98e4c17dcff" providerId="ADAL" clId="{A3F138B0-1444-489A-AAFB-859E9D10A6DB}" dt="2023-02-06T06:45:39.611" v="231" actId="478"/>
          <ac:spMkLst>
            <pc:docMk/>
            <pc:sldMk cId="3816917609" sldId="367"/>
            <ac:spMk id="3" creationId="{B03796D3-2BC1-4047-701A-A580CC6AD02C}"/>
          </ac:spMkLst>
        </pc:spChg>
        <pc:spChg chg="add mod">
          <ac:chgData name="Ramy Mohamed" userId="0cc068d6-35f3-41e3-a10d-b98e4c17dcff" providerId="ADAL" clId="{A3F138B0-1444-489A-AAFB-859E9D10A6DB}" dt="2023-02-06T06:47:33.518" v="259" actId="113"/>
          <ac:spMkLst>
            <pc:docMk/>
            <pc:sldMk cId="3816917609" sldId="367"/>
            <ac:spMk id="4" creationId="{EAF6C00F-BA37-179D-0EF6-B61E8F14A48C}"/>
          </ac:spMkLst>
        </pc:spChg>
        <pc:spChg chg="mod">
          <ac:chgData name="Ramy Mohamed" userId="0cc068d6-35f3-41e3-a10d-b98e4c17dcff" providerId="ADAL" clId="{A3F138B0-1444-489A-AAFB-859E9D10A6DB}" dt="2023-02-06T06:45:21.269" v="228" actId="20577"/>
          <ac:spMkLst>
            <pc:docMk/>
            <pc:sldMk cId="3816917609" sldId="367"/>
            <ac:spMk id="6" creationId="{00000000-0000-0000-0000-000000000000}"/>
          </ac:spMkLst>
        </pc:spChg>
        <pc:spChg chg="del">
          <ac:chgData name="Ramy Mohamed" userId="0cc068d6-35f3-41e3-a10d-b98e4c17dcff" providerId="ADAL" clId="{A3F138B0-1444-489A-AAFB-859E9D10A6DB}" dt="2023-02-06T06:45:38.166" v="230" actId="478"/>
          <ac:spMkLst>
            <pc:docMk/>
            <pc:sldMk cId="3816917609" sldId="367"/>
            <ac:spMk id="8" creationId="{00000000-0000-0000-0000-000000000000}"/>
          </ac:spMkLst>
        </pc:spChg>
        <pc:spChg chg="add mod">
          <ac:chgData name="Ramy Mohamed" userId="0cc068d6-35f3-41e3-a10d-b98e4c17dcff" providerId="ADAL" clId="{A3F138B0-1444-489A-AAFB-859E9D10A6DB}" dt="2023-02-06T06:46:57.582" v="248" actId="113"/>
          <ac:spMkLst>
            <pc:docMk/>
            <pc:sldMk cId="3816917609" sldId="367"/>
            <ac:spMk id="9" creationId="{CCFDFA68-FD1A-D355-8D65-A78799DC1FCE}"/>
          </ac:spMkLst>
        </pc:spChg>
        <pc:spChg chg="add mod">
          <ac:chgData name="Ramy Mohamed" userId="0cc068d6-35f3-41e3-a10d-b98e4c17dcff" providerId="ADAL" clId="{A3F138B0-1444-489A-AAFB-859E9D10A6DB}" dt="2023-02-06T06:47:03.597" v="250" actId="113"/>
          <ac:spMkLst>
            <pc:docMk/>
            <pc:sldMk cId="3816917609" sldId="367"/>
            <ac:spMk id="14" creationId="{96E9E75B-10B9-6D0D-E101-D769D2C7859A}"/>
          </ac:spMkLst>
        </pc:spChg>
        <pc:spChg chg="add mod">
          <ac:chgData name="Ramy Mohamed" userId="0cc068d6-35f3-41e3-a10d-b98e4c17dcff" providerId="ADAL" clId="{A3F138B0-1444-489A-AAFB-859E9D10A6DB}" dt="2023-02-06T06:47:09.669" v="253" actId="113"/>
          <ac:spMkLst>
            <pc:docMk/>
            <pc:sldMk cId="3816917609" sldId="367"/>
            <ac:spMk id="19" creationId="{FFAB0385-A355-CE0E-8922-E27B98CB759D}"/>
          </ac:spMkLst>
        </pc:spChg>
        <pc:grpChg chg="add mod">
          <ac:chgData name="Ramy Mohamed" userId="0cc068d6-35f3-41e3-a10d-b98e4c17dcff" providerId="ADAL" clId="{A3F138B0-1444-489A-AAFB-859E9D10A6DB}" dt="2023-02-06T06:47:42.596" v="262" actId="1076"/>
          <ac:grpSpMkLst>
            <pc:docMk/>
            <pc:sldMk cId="3816917609" sldId="367"/>
            <ac:grpSpMk id="16" creationId="{3B68E13A-F6A0-801D-5730-6CDFDE94BF0E}"/>
          </ac:grpSpMkLst>
        </pc:grpChg>
        <pc:grpChg chg="add mod">
          <ac:chgData name="Ramy Mohamed" userId="0cc068d6-35f3-41e3-a10d-b98e4c17dcff" providerId="ADAL" clId="{A3F138B0-1444-489A-AAFB-859E9D10A6DB}" dt="2023-02-06T06:47:39.645" v="261" actId="1076"/>
          <ac:grpSpMkLst>
            <pc:docMk/>
            <pc:sldMk cId="3816917609" sldId="367"/>
            <ac:grpSpMk id="17" creationId="{55D0DBC9-DE34-E45F-50A3-E652D6856A6C}"/>
          </ac:grpSpMkLst>
        </pc:grpChg>
        <pc:grpChg chg="add mod">
          <ac:chgData name="Ramy Mohamed" userId="0cc068d6-35f3-41e3-a10d-b98e4c17dcff" providerId="ADAL" clId="{A3F138B0-1444-489A-AAFB-859E9D10A6DB}" dt="2023-02-06T06:47:52.307" v="264" actId="1076"/>
          <ac:grpSpMkLst>
            <pc:docMk/>
            <pc:sldMk cId="3816917609" sldId="367"/>
            <ac:grpSpMk id="18" creationId="{87CCF36E-3AFD-1E72-7BE5-1757932E0867}"/>
          </ac:grpSpMkLst>
        </pc:grpChg>
        <pc:grpChg chg="add mod">
          <ac:chgData name="Ramy Mohamed" userId="0cc068d6-35f3-41e3-a10d-b98e4c17dcff" providerId="ADAL" clId="{A3F138B0-1444-489A-AAFB-859E9D10A6DB}" dt="2023-02-06T06:47:46.804" v="263" actId="1076"/>
          <ac:grpSpMkLst>
            <pc:docMk/>
            <pc:sldMk cId="3816917609" sldId="367"/>
            <ac:grpSpMk id="20" creationId="{9FCE32E5-CD03-603F-DADD-F5D98C395985}"/>
          </ac:grpSpMkLst>
        </pc:grpChg>
        <pc:picChg chg="add mod">
          <ac:chgData name="Ramy Mohamed" userId="0cc068d6-35f3-41e3-a10d-b98e4c17dcff" providerId="ADAL" clId="{A3F138B0-1444-489A-AAFB-859E9D10A6DB}" dt="2023-02-06T06:46:04.401" v="237" actId="164"/>
          <ac:picMkLst>
            <pc:docMk/>
            <pc:sldMk cId="3816917609" sldId="367"/>
            <ac:picMk id="7" creationId="{AA4E9EED-7C87-11E5-4B94-87BDB57562E3}"/>
          </ac:picMkLst>
        </pc:picChg>
        <pc:picChg chg="add mod">
          <ac:chgData name="Ramy Mohamed" userId="0cc068d6-35f3-41e3-a10d-b98e4c17dcff" providerId="ADAL" clId="{A3F138B0-1444-489A-AAFB-859E9D10A6DB}" dt="2023-02-06T06:45:58.558" v="235" actId="164"/>
          <ac:picMkLst>
            <pc:docMk/>
            <pc:sldMk cId="3816917609" sldId="367"/>
            <ac:picMk id="10" creationId="{4EF3BF66-5249-7923-BA5F-D58EFBB7CCD8}"/>
          </ac:picMkLst>
        </pc:picChg>
        <pc:picChg chg="add mod">
          <ac:chgData name="Ramy Mohamed" userId="0cc068d6-35f3-41e3-a10d-b98e4c17dcff" providerId="ADAL" clId="{A3F138B0-1444-489A-AAFB-859E9D10A6DB}" dt="2023-02-06T06:45:58.558" v="235" actId="164"/>
          <ac:picMkLst>
            <pc:docMk/>
            <pc:sldMk cId="3816917609" sldId="367"/>
            <ac:picMk id="11" creationId="{B7A809FE-1167-55D2-99B2-24CEC4FF78AC}"/>
          </ac:picMkLst>
        </pc:picChg>
        <pc:picChg chg="add mod">
          <ac:chgData name="Ramy Mohamed" userId="0cc068d6-35f3-41e3-a10d-b98e4c17dcff" providerId="ADAL" clId="{A3F138B0-1444-489A-AAFB-859E9D10A6DB}" dt="2023-02-06T06:45:58.558" v="235" actId="164"/>
          <ac:picMkLst>
            <pc:docMk/>
            <pc:sldMk cId="3816917609" sldId="367"/>
            <ac:picMk id="12" creationId="{8581EA78-6AC2-B878-E6F7-D0D11C012B6D}"/>
          </ac:picMkLst>
        </pc:picChg>
        <pc:picChg chg="add mod">
          <ac:chgData name="Ramy Mohamed" userId="0cc068d6-35f3-41e3-a10d-b98e4c17dcff" providerId="ADAL" clId="{A3F138B0-1444-489A-AAFB-859E9D10A6DB}" dt="2023-02-06T06:45:48.310" v="233" actId="164"/>
          <ac:picMkLst>
            <pc:docMk/>
            <pc:sldMk cId="3816917609" sldId="367"/>
            <ac:picMk id="13" creationId="{D80C8459-D0CE-4C07-D122-FE48E1245EC5}"/>
          </ac:picMkLst>
        </pc:picChg>
        <pc:picChg chg="add mod">
          <ac:chgData name="Ramy Mohamed" userId="0cc068d6-35f3-41e3-a10d-b98e4c17dcff" providerId="ADAL" clId="{A3F138B0-1444-489A-AAFB-859E9D10A6DB}" dt="2023-02-06T06:46:17.076" v="241" actId="164"/>
          <ac:picMkLst>
            <pc:docMk/>
            <pc:sldMk cId="3816917609" sldId="367"/>
            <ac:picMk id="15" creationId="{93B75CF7-C3BB-16E8-07FC-AA29C70F1363}"/>
          </ac:picMkLst>
        </pc:picChg>
        <pc:picChg chg="del">
          <ac:chgData name="Ramy Mohamed" userId="0cc068d6-35f3-41e3-a10d-b98e4c17dcff" providerId="ADAL" clId="{A3F138B0-1444-489A-AAFB-859E9D10A6DB}" dt="2023-02-06T06:45:36.262" v="229" actId="478"/>
          <ac:picMkLst>
            <pc:docMk/>
            <pc:sldMk cId="3816917609" sldId="367"/>
            <ac:picMk id="1026" creationId="{4F04872E-7C81-DCE2-B30C-05D2B494091F}"/>
          </ac:picMkLst>
        </pc:picChg>
      </pc:sldChg>
      <pc:sldChg chg="addSp delSp modSp add mod ord">
        <pc:chgData name="Ramy Mohamed" userId="0cc068d6-35f3-41e3-a10d-b98e4c17dcff" providerId="ADAL" clId="{A3F138B0-1444-489A-AAFB-859E9D10A6DB}" dt="2023-02-06T06:53:00.462" v="316" actId="404"/>
        <pc:sldMkLst>
          <pc:docMk/>
          <pc:sldMk cId="667951281" sldId="368"/>
        </pc:sldMkLst>
        <pc:spChg chg="add del">
          <ac:chgData name="Ramy Mohamed" userId="0cc068d6-35f3-41e3-a10d-b98e4c17dcff" providerId="ADAL" clId="{A3F138B0-1444-489A-AAFB-859E9D10A6DB}" dt="2023-02-06T06:51:24.046" v="284" actId="22"/>
          <ac:spMkLst>
            <pc:docMk/>
            <pc:sldMk cId="667951281" sldId="368"/>
            <ac:spMk id="3" creationId="{41646762-F2F0-01B9-AF10-5A3D491C0E8C}"/>
          </ac:spMkLst>
        </pc:spChg>
        <pc:spChg chg="mod">
          <ac:chgData name="Ramy Mohamed" userId="0cc068d6-35f3-41e3-a10d-b98e4c17dcff" providerId="ADAL" clId="{A3F138B0-1444-489A-AAFB-859E9D10A6DB}" dt="2023-02-06T06:48:46.381" v="271" actId="20577"/>
          <ac:spMkLst>
            <pc:docMk/>
            <pc:sldMk cId="667951281" sldId="368"/>
            <ac:spMk id="6" creationId="{00000000-0000-0000-0000-000000000000}"/>
          </ac:spMkLst>
        </pc:spChg>
        <pc:spChg chg="mod">
          <ac:chgData name="Ramy Mohamed" userId="0cc068d6-35f3-41e3-a10d-b98e4c17dcff" providerId="ADAL" clId="{A3F138B0-1444-489A-AAFB-859E9D10A6DB}" dt="2023-02-06T06:52:33.541" v="308" actId="113"/>
          <ac:spMkLst>
            <pc:docMk/>
            <pc:sldMk cId="667951281" sldId="368"/>
            <ac:spMk id="8" creationId="{00000000-0000-0000-0000-000000000000}"/>
          </ac:spMkLst>
        </pc:spChg>
        <pc:spChg chg="add mod">
          <ac:chgData name="Ramy Mohamed" userId="0cc068d6-35f3-41e3-a10d-b98e4c17dcff" providerId="ADAL" clId="{A3F138B0-1444-489A-AAFB-859E9D10A6DB}" dt="2023-02-06T06:52:49.255" v="311" actId="404"/>
          <ac:spMkLst>
            <pc:docMk/>
            <pc:sldMk cId="667951281" sldId="368"/>
            <ac:spMk id="11" creationId="{CD9D449A-51CF-A29A-2A77-0DBCE511ABFC}"/>
          </ac:spMkLst>
        </pc:spChg>
        <pc:spChg chg="add mod">
          <ac:chgData name="Ramy Mohamed" userId="0cc068d6-35f3-41e3-a10d-b98e4c17dcff" providerId="ADAL" clId="{A3F138B0-1444-489A-AAFB-859E9D10A6DB}" dt="2023-02-06T06:52:19.647" v="305" actId="403"/>
          <ac:spMkLst>
            <pc:docMk/>
            <pc:sldMk cId="667951281" sldId="368"/>
            <ac:spMk id="12" creationId="{14D8748F-2240-47D1-2801-96C485529D0D}"/>
          </ac:spMkLst>
        </pc:spChg>
        <pc:spChg chg="add mod">
          <ac:chgData name="Ramy Mohamed" userId="0cc068d6-35f3-41e3-a10d-b98e4c17dcff" providerId="ADAL" clId="{A3F138B0-1444-489A-AAFB-859E9D10A6DB}" dt="2023-02-06T06:52:22.365" v="306" actId="404"/>
          <ac:spMkLst>
            <pc:docMk/>
            <pc:sldMk cId="667951281" sldId="368"/>
            <ac:spMk id="13" creationId="{CE6125A1-2DF2-BEBF-7F9B-CE633D100EDE}"/>
          </ac:spMkLst>
        </pc:spChg>
        <pc:spChg chg="add mod">
          <ac:chgData name="Ramy Mohamed" userId="0cc068d6-35f3-41e3-a10d-b98e4c17dcff" providerId="ADAL" clId="{A3F138B0-1444-489A-AAFB-859E9D10A6DB}" dt="2023-02-06T06:52:57.989" v="315" actId="404"/>
          <ac:spMkLst>
            <pc:docMk/>
            <pc:sldMk cId="667951281" sldId="368"/>
            <ac:spMk id="15" creationId="{D0C05211-3D7B-86FE-077D-9BCB9C9D6829}"/>
          </ac:spMkLst>
        </pc:spChg>
        <pc:spChg chg="add mod">
          <ac:chgData name="Ramy Mohamed" userId="0cc068d6-35f3-41e3-a10d-b98e4c17dcff" providerId="ADAL" clId="{A3F138B0-1444-489A-AAFB-859E9D10A6DB}" dt="2023-02-06T06:52:16.293" v="302" actId="404"/>
          <ac:spMkLst>
            <pc:docMk/>
            <pc:sldMk cId="667951281" sldId="368"/>
            <ac:spMk id="18" creationId="{9AE81D22-EB1C-AF37-0B08-DC7B177D5C83}"/>
          </ac:spMkLst>
        </pc:spChg>
        <pc:spChg chg="add mod">
          <ac:chgData name="Ramy Mohamed" userId="0cc068d6-35f3-41e3-a10d-b98e4c17dcff" providerId="ADAL" clId="{A3F138B0-1444-489A-AAFB-859E9D10A6DB}" dt="2023-02-06T06:52:55.678" v="314" actId="404"/>
          <ac:spMkLst>
            <pc:docMk/>
            <pc:sldMk cId="667951281" sldId="368"/>
            <ac:spMk id="19" creationId="{D72B30C8-72DF-296C-6A6E-9FFE1B42A881}"/>
          </ac:spMkLst>
        </pc:spChg>
        <pc:spChg chg="add mod">
          <ac:chgData name="Ramy Mohamed" userId="0cc068d6-35f3-41e3-a10d-b98e4c17dcff" providerId="ADAL" clId="{A3F138B0-1444-489A-AAFB-859E9D10A6DB}" dt="2023-02-06T06:52:51.484" v="312" actId="404"/>
          <ac:spMkLst>
            <pc:docMk/>
            <pc:sldMk cId="667951281" sldId="368"/>
            <ac:spMk id="21" creationId="{5DEB164D-AC8A-1795-EB47-F0AA5393FABB}"/>
          </ac:spMkLst>
        </pc:spChg>
        <pc:spChg chg="add mod">
          <ac:chgData name="Ramy Mohamed" userId="0cc068d6-35f3-41e3-a10d-b98e4c17dcff" providerId="ADAL" clId="{A3F138B0-1444-489A-AAFB-859E9D10A6DB}" dt="2023-02-06T06:52:53.765" v="313" actId="404"/>
          <ac:spMkLst>
            <pc:docMk/>
            <pc:sldMk cId="667951281" sldId="368"/>
            <ac:spMk id="23" creationId="{015B3914-CA38-3C58-9836-BE17FAB53162}"/>
          </ac:spMkLst>
        </pc:spChg>
        <pc:spChg chg="add mod">
          <ac:chgData name="Ramy Mohamed" userId="0cc068d6-35f3-41e3-a10d-b98e4c17dcff" providerId="ADAL" clId="{A3F138B0-1444-489A-AAFB-859E9D10A6DB}" dt="2023-02-06T06:53:00.462" v="316" actId="404"/>
          <ac:spMkLst>
            <pc:docMk/>
            <pc:sldMk cId="667951281" sldId="368"/>
            <ac:spMk id="27" creationId="{542D6078-DCF6-2275-C7E3-6A60A067EE73}"/>
          </ac:spMkLst>
        </pc:spChg>
        <pc:grpChg chg="add mod">
          <ac:chgData name="Ramy Mohamed" userId="0cc068d6-35f3-41e3-a10d-b98e4c17dcff" providerId="ADAL" clId="{A3F138B0-1444-489A-AAFB-859E9D10A6DB}" dt="2023-02-06T06:52:13.795" v="301" actId="1076"/>
          <ac:grpSpMkLst>
            <pc:docMk/>
            <pc:sldMk cId="667951281" sldId="368"/>
            <ac:grpSpMk id="28" creationId="{5CC54DD3-1392-EAEE-7AC3-60FD5A12B44C}"/>
          </ac:grpSpMkLst>
        </pc:grpChg>
        <pc:picChg chg="add mod">
          <ac:chgData name="Ramy Mohamed" userId="0cc068d6-35f3-41e3-a10d-b98e4c17dcff" providerId="ADAL" clId="{A3F138B0-1444-489A-AAFB-859E9D10A6DB}" dt="2023-02-06T06:52:42.123" v="310" actId="1076"/>
          <ac:picMkLst>
            <pc:docMk/>
            <pc:sldMk cId="667951281" sldId="368"/>
            <ac:picMk id="4" creationId="{6A67FDE2-06A2-0714-AD9C-6A743D6696B4}"/>
          </ac:picMkLst>
        </pc:picChg>
        <pc:picChg chg="add mod">
          <ac:chgData name="Ramy Mohamed" userId="0cc068d6-35f3-41e3-a10d-b98e4c17dcff" providerId="ADAL" clId="{A3F138B0-1444-489A-AAFB-859E9D10A6DB}" dt="2023-02-06T06:52:07.688" v="300" actId="164"/>
          <ac:picMkLst>
            <pc:docMk/>
            <pc:sldMk cId="667951281" sldId="368"/>
            <ac:picMk id="7" creationId="{9B632106-AE97-4722-865B-51B349A8D506}"/>
          </ac:picMkLst>
        </pc:picChg>
        <pc:picChg chg="add mod">
          <ac:chgData name="Ramy Mohamed" userId="0cc068d6-35f3-41e3-a10d-b98e4c17dcff" providerId="ADAL" clId="{A3F138B0-1444-489A-AAFB-859E9D10A6DB}" dt="2023-02-06T06:52:07.688" v="300" actId="164"/>
          <ac:picMkLst>
            <pc:docMk/>
            <pc:sldMk cId="667951281" sldId="368"/>
            <ac:picMk id="9" creationId="{D047A896-F162-8A5C-9476-86B486B653A7}"/>
          </ac:picMkLst>
        </pc:picChg>
        <pc:picChg chg="add mod">
          <ac:chgData name="Ramy Mohamed" userId="0cc068d6-35f3-41e3-a10d-b98e4c17dcff" providerId="ADAL" clId="{A3F138B0-1444-489A-AAFB-859E9D10A6DB}" dt="2023-02-06T06:52:07.688" v="300" actId="164"/>
          <ac:picMkLst>
            <pc:docMk/>
            <pc:sldMk cId="667951281" sldId="368"/>
            <ac:picMk id="10" creationId="{D4AE07F6-50FE-E396-486D-D9D09CA1535A}"/>
          </ac:picMkLst>
        </pc:picChg>
        <pc:picChg chg="add mod">
          <ac:chgData name="Ramy Mohamed" userId="0cc068d6-35f3-41e3-a10d-b98e4c17dcff" providerId="ADAL" clId="{A3F138B0-1444-489A-AAFB-859E9D10A6DB}" dt="2023-02-06T06:52:07.688" v="300" actId="164"/>
          <ac:picMkLst>
            <pc:docMk/>
            <pc:sldMk cId="667951281" sldId="368"/>
            <ac:picMk id="14" creationId="{97B93E06-13F2-C79D-B900-B0FE9BFBD2C8}"/>
          </ac:picMkLst>
        </pc:picChg>
        <pc:picChg chg="add mod">
          <ac:chgData name="Ramy Mohamed" userId="0cc068d6-35f3-41e3-a10d-b98e4c17dcff" providerId="ADAL" clId="{A3F138B0-1444-489A-AAFB-859E9D10A6DB}" dt="2023-02-06T06:52:07.688" v="300" actId="164"/>
          <ac:picMkLst>
            <pc:docMk/>
            <pc:sldMk cId="667951281" sldId="368"/>
            <ac:picMk id="16" creationId="{725A679B-654A-835A-9AA0-0DD06BE47026}"/>
          </ac:picMkLst>
        </pc:picChg>
        <pc:picChg chg="add mod">
          <ac:chgData name="Ramy Mohamed" userId="0cc068d6-35f3-41e3-a10d-b98e4c17dcff" providerId="ADAL" clId="{A3F138B0-1444-489A-AAFB-859E9D10A6DB}" dt="2023-02-06T06:52:07.688" v="300" actId="164"/>
          <ac:picMkLst>
            <pc:docMk/>
            <pc:sldMk cId="667951281" sldId="368"/>
            <ac:picMk id="17" creationId="{4E6DDECB-8DEB-76D0-B606-501A7986203E}"/>
          </ac:picMkLst>
        </pc:picChg>
        <pc:picChg chg="add mod">
          <ac:chgData name="Ramy Mohamed" userId="0cc068d6-35f3-41e3-a10d-b98e4c17dcff" providerId="ADAL" clId="{A3F138B0-1444-489A-AAFB-859E9D10A6DB}" dt="2023-02-06T06:52:07.688" v="300" actId="164"/>
          <ac:picMkLst>
            <pc:docMk/>
            <pc:sldMk cId="667951281" sldId="368"/>
            <ac:picMk id="20" creationId="{0CA4F179-AFDC-E039-08C8-2375D50F6837}"/>
          </ac:picMkLst>
        </pc:picChg>
        <pc:picChg chg="add mod">
          <ac:chgData name="Ramy Mohamed" userId="0cc068d6-35f3-41e3-a10d-b98e4c17dcff" providerId="ADAL" clId="{A3F138B0-1444-489A-AAFB-859E9D10A6DB}" dt="2023-02-06T06:52:07.688" v="300" actId="164"/>
          <ac:picMkLst>
            <pc:docMk/>
            <pc:sldMk cId="667951281" sldId="368"/>
            <ac:picMk id="22" creationId="{43B3B0A5-D70D-32CF-845B-BFA25DAA2AE9}"/>
          </ac:picMkLst>
        </pc:picChg>
        <pc:picChg chg="add mod">
          <ac:chgData name="Ramy Mohamed" userId="0cc068d6-35f3-41e3-a10d-b98e4c17dcff" providerId="ADAL" clId="{A3F138B0-1444-489A-AAFB-859E9D10A6DB}" dt="2023-02-06T06:52:07.688" v="300" actId="164"/>
          <ac:picMkLst>
            <pc:docMk/>
            <pc:sldMk cId="667951281" sldId="368"/>
            <ac:picMk id="24" creationId="{EBEF4DB1-3760-CC39-5137-84394305743A}"/>
          </ac:picMkLst>
        </pc:picChg>
        <pc:picChg chg="add mod">
          <ac:chgData name="Ramy Mohamed" userId="0cc068d6-35f3-41e3-a10d-b98e4c17dcff" providerId="ADAL" clId="{A3F138B0-1444-489A-AAFB-859E9D10A6DB}" dt="2023-02-06T06:52:07.688" v="300" actId="164"/>
          <ac:picMkLst>
            <pc:docMk/>
            <pc:sldMk cId="667951281" sldId="368"/>
            <ac:picMk id="25" creationId="{696B9E92-C54F-879F-9911-DB44234D1EB8}"/>
          </ac:picMkLst>
        </pc:picChg>
        <pc:picChg chg="add mod">
          <ac:chgData name="Ramy Mohamed" userId="0cc068d6-35f3-41e3-a10d-b98e4c17dcff" providerId="ADAL" clId="{A3F138B0-1444-489A-AAFB-859E9D10A6DB}" dt="2023-02-06T06:52:07.688" v="300" actId="164"/>
          <ac:picMkLst>
            <pc:docMk/>
            <pc:sldMk cId="667951281" sldId="368"/>
            <ac:picMk id="26" creationId="{F321BA78-C9F9-2710-AE3C-160E97DB0333}"/>
          </ac:picMkLst>
        </pc:picChg>
        <pc:picChg chg="del">
          <ac:chgData name="Ramy Mohamed" userId="0cc068d6-35f3-41e3-a10d-b98e4c17dcff" providerId="ADAL" clId="{A3F138B0-1444-489A-AAFB-859E9D10A6DB}" dt="2023-02-06T06:51:21.843" v="282" actId="478"/>
          <ac:picMkLst>
            <pc:docMk/>
            <pc:sldMk cId="667951281" sldId="368"/>
            <ac:picMk id="1026" creationId="{4F04872E-7C81-DCE2-B30C-05D2B494091F}"/>
          </ac:picMkLst>
        </pc:picChg>
      </pc:sldChg>
      <pc:sldChg chg="del">
        <pc:chgData name="Ramy Mohamed" userId="0cc068d6-35f3-41e3-a10d-b98e4c17dcff" providerId="ADAL" clId="{A3F138B0-1444-489A-AAFB-859E9D10A6DB}" dt="2023-02-06T06:22:41.126" v="68" actId="47"/>
        <pc:sldMkLst>
          <pc:docMk/>
          <pc:sldMk cId="1788382075" sldId="368"/>
        </pc:sldMkLst>
      </pc:sldChg>
      <pc:sldChg chg="add del">
        <pc:chgData name="Ramy Mohamed" userId="0cc068d6-35f3-41e3-a10d-b98e4c17dcff" providerId="ADAL" clId="{A3F138B0-1444-489A-AAFB-859E9D10A6DB}" dt="2023-02-06T06:44:48.448" v="192"/>
        <pc:sldMkLst>
          <pc:docMk/>
          <pc:sldMk cId="2333863920" sldId="368"/>
        </pc:sldMkLst>
      </pc:sldChg>
      <pc:sldChg chg="del">
        <pc:chgData name="Ramy Mohamed" userId="0cc068d6-35f3-41e3-a10d-b98e4c17dcff" providerId="ADAL" clId="{A3F138B0-1444-489A-AAFB-859E9D10A6DB}" dt="2023-02-06T06:22:42.917" v="70" actId="47"/>
        <pc:sldMkLst>
          <pc:docMk/>
          <pc:sldMk cId="595254955" sldId="369"/>
        </pc:sldMkLst>
      </pc:sldChg>
      <pc:sldChg chg="addSp delSp modSp add mod">
        <pc:chgData name="Ramy Mohamed" userId="0cc068d6-35f3-41e3-a10d-b98e4c17dcff" providerId="ADAL" clId="{A3F138B0-1444-489A-AAFB-859E9D10A6DB}" dt="2023-02-06T06:57:03.165" v="362" actId="122"/>
        <pc:sldMkLst>
          <pc:docMk/>
          <pc:sldMk cId="1423845824" sldId="369"/>
        </pc:sldMkLst>
        <pc:spChg chg="add del mod">
          <ac:chgData name="Ramy Mohamed" userId="0cc068d6-35f3-41e3-a10d-b98e4c17dcff" providerId="ADAL" clId="{A3F138B0-1444-489A-AAFB-859E9D10A6DB}" dt="2023-02-06T06:54:46.028" v="327" actId="478"/>
          <ac:spMkLst>
            <pc:docMk/>
            <pc:sldMk cId="1423845824" sldId="369"/>
            <ac:spMk id="3" creationId="{A9B3D2AE-2F62-6549-DE43-247F25947235}"/>
          </ac:spMkLst>
        </pc:spChg>
        <pc:spChg chg="mod">
          <ac:chgData name="Ramy Mohamed" userId="0cc068d6-35f3-41e3-a10d-b98e4c17dcff" providerId="ADAL" clId="{A3F138B0-1444-489A-AAFB-859E9D10A6DB}" dt="2023-02-06T06:54:32.085" v="324" actId="14100"/>
          <ac:spMkLst>
            <pc:docMk/>
            <pc:sldMk cId="1423845824" sldId="369"/>
            <ac:spMk id="6" creationId="{00000000-0000-0000-0000-000000000000}"/>
          </ac:spMkLst>
        </pc:spChg>
        <pc:spChg chg="del">
          <ac:chgData name="Ramy Mohamed" userId="0cc068d6-35f3-41e3-a10d-b98e4c17dcff" providerId="ADAL" clId="{A3F138B0-1444-489A-AAFB-859E9D10A6DB}" dt="2023-02-06T06:54:44.422" v="326" actId="478"/>
          <ac:spMkLst>
            <pc:docMk/>
            <pc:sldMk cId="1423845824" sldId="369"/>
            <ac:spMk id="8" creationId="{00000000-0000-0000-0000-000000000000}"/>
          </ac:spMkLst>
        </pc:spChg>
        <pc:spChg chg="add mod ord topLvl">
          <ac:chgData name="Ramy Mohamed" userId="0cc068d6-35f3-41e3-a10d-b98e4c17dcff" providerId="ADAL" clId="{A3F138B0-1444-489A-AAFB-859E9D10A6DB}" dt="2023-02-06T06:56:51.575" v="357" actId="164"/>
          <ac:spMkLst>
            <pc:docMk/>
            <pc:sldMk cId="1423845824" sldId="369"/>
            <ac:spMk id="32" creationId="{08741E6E-F4F3-C622-A15E-0ABDEF1DF197}"/>
          </ac:spMkLst>
        </pc:spChg>
        <pc:spChg chg="add del mod">
          <ac:chgData name="Ramy Mohamed" userId="0cc068d6-35f3-41e3-a10d-b98e4c17dcff" providerId="ADAL" clId="{A3F138B0-1444-489A-AAFB-859E9D10A6DB}" dt="2023-02-06T06:55:57.901" v="346"/>
          <ac:spMkLst>
            <pc:docMk/>
            <pc:sldMk cId="1423845824" sldId="369"/>
            <ac:spMk id="38" creationId="{2A4F4EF8-00AE-FB45-DB1F-A7D0835D31FB}"/>
          </ac:spMkLst>
        </pc:spChg>
        <pc:spChg chg="add mod">
          <ac:chgData name="Ramy Mohamed" userId="0cc068d6-35f3-41e3-a10d-b98e4c17dcff" providerId="ADAL" clId="{A3F138B0-1444-489A-AAFB-859E9D10A6DB}" dt="2023-02-06T06:57:03.165" v="362" actId="122"/>
          <ac:spMkLst>
            <pc:docMk/>
            <pc:sldMk cId="1423845824" sldId="369"/>
            <ac:spMk id="45" creationId="{C83A622D-7146-0A1C-3552-1AC5C68FFF6E}"/>
          </ac:spMkLst>
        </pc:spChg>
        <pc:grpChg chg="del">
          <ac:chgData name="Ramy Mohamed" userId="0cc068d6-35f3-41e3-a10d-b98e4c17dcff" providerId="ADAL" clId="{A3F138B0-1444-489A-AAFB-859E9D10A6DB}" dt="2023-02-06T06:54:47.067" v="328" actId="478"/>
          <ac:grpSpMkLst>
            <pc:docMk/>
            <pc:sldMk cId="1423845824" sldId="369"/>
            <ac:grpSpMk id="28" creationId="{5CC54DD3-1392-EAEE-7AC3-60FD5A12B44C}"/>
          </ac:grpSpMkLst>
        </pc:grpChg>
        <pc:grpChg chg="add del mod">
          <ac:chgData name="Ramy Mohamed" userId="0cc068d6-35f3-41e3-a10d-b98e4c17dcff" providerId="ADAL" clId="{A3F138B0-1444-489A-AAFB-859E9D10A6DB}" dt="2023-02-06T06:56:27.182" v="354" actId="165"/>
          <ac:grpSpMkLst>
            <pc:docMk/>
            <pc:sldMk cId="1423845824" sldId="369"/>
            <ac:grpSpMk id="33" creationId="{70D83BA0-6BB5-5358-3606-782D0B861974}"/>
          </ac:grpSpMkLst>
        </pc:grpChg>
        <pc:grpChg chg="add mod">
          <ac:chgData name="Ramy Mohamed" userId="0cc068d6-35f3-41e3-a10d-b98e4c17dcff" providerId="ADAL" clId="{A3F138B0-1444-489A-AAFB-859E9D10A6DB}" dt="2023-02-06T06:56:09.020" v="349" actId="1076"/>
          <ac:grpSpMkLst>
            <pc:docMk/>
            <pc:sldMk cId="1423845824" sldId="369"/>
            <ac:grpSpMk id="46" creationId="{927A8569-79C6-C16A-2885-21040F11BC2B}"/>
          </ac:grpSpMkLst>
        </pc:grpChg>
        <pc:grpChg chg="add mod">
          <ac:chgData name="Ramy Mohamed" userId="0cc068d6-35f3-41e3-a10d-b98e4c17dcff" providerId="ADAL" clId="{A3F138B0-1444-489A-AAFB-859E9D10A6DB}" dt="2023-02-06T06:56:53.924" v="358" actId="1076"/>
          <ac:grpSpMkLst>
            <pc:docMk/>
            <pc:sldMk cId="1423845824" sldId="369"/>
            <ac:grpSpMk id="47" creationId="{E7AD0B4D-612B-0BAF-4326-FD3608F12092}"/>
          </ac:grpSpMkLst>
        </pc:grpChg>
        <pc:picChg chg="del">
          <ac:chgData name="Ramy Mohamed" userId="0cc068d6-35f3-41e3-a10d-b98e4c17dcff" providerId="ADAL" clId="{A3F138B0-1444-489A-AAFB-859E9D10A6DB}" dt="2023-02-06T06:54:42.123" v="325" actId="478"/>
          <ac:picMkLst>
            <pc:docMk/>
            <pc:sldMk cId="1423845824" sldId="369"/>
            <ac:picMk id="4" creationId="{6A67FDE2-06A2-0714-AD9C-6A743D6696B4}"/>
          </ac:picMkLst>
        </pc:picChg>
        <pc:picChg chg="add mod ord topLvl">
          <ac:chgData name="Ramy Mohamed" userId="0cc068d6-35f3-41e3-a10d-b98e4c17dcff" providerId="ADAL" clId="{A3F138B0-1444-489A-AAFB-859E9D10A6DB}" dt="2023-02-06T06:56:51.575" v="357" actId="164"/>
          <ac:picMkLst>
            <pc:docMk/>
            <pc:sldMk cId="1423845824" sldId="369"/>
            <ac:picMk id="29" creationId="{09DA57C3-AD66-E082-F7D6-09350F14EFE6}"/>
          </ac:picMkLst>
        </pc:picChg>
        <pc:picChg chg="add mod ord topLvl">
          <ac:chgData name="Ramy Mohamed" userId="0cc068d6-35f3-41e3-a10d-b98e4c17dcff" providerId="ADAL" clId="{A3F138B0-1444-489A-AAFB-859E9D10A6DB}" dt="2023-02-06T06:56:51.575" v="357" actId="164"/>
          <ac:picMkLst>
            <pc:docMk/>
            <pc:sldMk cId="1423845824" sldId="369"/>
            <ac:picMk id="30" creationId="{AB6C4927-F587-BB85-7E15-049E1F681920}"/>
          </ac:picMkLst>
        </pc:picChg>
        <pc:picChg chg="add mod ord topLvl">
          <ac:chgData name="Ramy Mohamed" userId="0cc068d6-35f3-41e3-a10d-b98e4c17dcff" providerId="ADAL" clId="{A3F138B0-1444-489A-AAFB-859E9D10A6DB}" dt="2023-02-06T06:56:51.575" v="357" actId="164"/>
          <ac:picMkLst>
            <pc:docMk/>
            <pc:sldMk cId="1423845824" sldId="369"/>
            <ac:picMk id="31" creationId="{E3E675F5-FB82-BDD8-A98F-98EE97618301}"/>
          </ac:picMkLst>
        </pc:picChg>
        <pc:picChg chg="add del mod">
          <ac:chgData name="Ramy Mohamed" userId="0cc068d6-35f3-41e3-a10d-b98e4c17dcff" providerId="ADAL" clId="{A3F138B0-1444-489A-AAFB-859E9D10A6DB}" dt="2023-02-06T06:55:57.901" v="346"/>
          <ac:picMkLst>
            <pc:docMk/>
            <pc:sldMk cId="1423845824" sldId="369"/>
            <ac:picMk id="34" creationId="{3B9F6FD8-732E-E1DA-3EFA-70E7844CA793}"/>
          </ac:picMkLst>
        </pc:picChg>
        <pc:picChg chg="add del mod">
          <ac:chgData name="Ramy Mohamed" userId="0cc068d6-35f3-41e3-a10d-b98e4c17dcff" providerId="ADAL" clId="{A3F138B0-1444-489A-AAFB-859E9D10A6DB}" dt="2023-02-06T06:55:57.901" v="346"/>
          <ac:picMkLst>
            <pc:docMk/>
            <pc:sldMk cId="1423845824" sldId="369"/>
            <ac:picMk id="35" creationId="{F3D7CA5B-072D-14C9-C861-358C7F7B340E}"/>
          </ac:picMkLst>
        </pc:picChg>
        <pc:picChg chg="add del mod">
          <ac:chgData name="Ramy Mohamed" userId="0cc068d6-35f3-41e3-a10d-b98e4c17dcff" providerId="ADAL" clId="{A3F138B0-1444-489A-AAFB-859E9D10A6DB}" dt="2023-02-06T06:55:57.901" v="346"/>
          <ac:picMkLst>
            <pc:docMk/>
            <pc:sldMk cId="1423845824" sldId="369"/>
            <ac:picMk id="36" creationId="{4D5C850E-E41E-C10E-0555-E3BD212A0164}"/>
          </ac:picMkLst>
        </pc:picChg>
        <pc:picChg chg="add del mod">
          <ac:chgData name="Ramy Mohamed" userId="0cc068d6-35f3-41e3-a10d-b98e4c17dcff" providerId="ADAL" clId="{A3F138B0-1444-489A-AAFB-859E9D10A6DB}" dt="2023-02-06T06:55:57.901" v="346"/>
          <ac:picMkLst>
            <pc:docMk/>
            <pc:sldMk cId="1423845824" sldId="369"/>
            <ac:picMk id="37" creationId="{ED723EFB-FE2E-19E6-D336-545331C41F65}"/>
          </ac:picMkLst>
        </pc:picChg>
        <pc:picChg chg="add mod">
          <ac:chgData name="Ramy Mohamed" userId="0cc068d6-35f3-41e3-a10d-b98e4c17dcff" providerId="ADAL" clId="{A3F138B0-1444-489A-AAFB-859E9D10A6DB}" dt="2023-02-06T06:56:04.982" v="348" actId="164"/>
          <ac:picMkLst>
            <pc:docMk/>
            <pc:sldMk cId="1423845824" sldId="369"/>
            <ac:picMk id="39" creationId="{0CCCB4DD-35E6-8F12-9965-174B3922686F}"/>
          </ac:picMkLst>
        </pc:picChg>
        <pc:picChg chg="add mod">
          <ac:chgData name="Ramy Mohamed" userId="0cc068d6-35f3-41e3-a10d-b98e4c17dcff" providerId="ADAL" clId="{A3F138B0-1444-489A-AAFB-859E9D10A6DB}" dt="2023-02-06T06:56:04.982" v="348" actId="164"/>
          <ac:picMkLst>
            <pc:docMk/>
            <pc:sldMk cId="1423845824" sldId="369"/>
            <ac:picMk id="40" creationId="{16E6C2CC-4CC1-E8D4-49AC-870D1457991A}"/>
          </ac:picMkLst>
        </pc:picChg>
        <pc:picChg chg="add mod">
          <ac:chgData name="Ramy Mohamed" userId="0cc068d6-35f3-41e3-a10d-b98e4c17dcff" providerId="ADAL" clId="{A3F138B0-1444-489A-AAFB-859E9D10A6DB}" dt="2023-02-06T06:56:04.982" v="348" actId="164"/>
          <ac:picMkLst>
            <pc:docMk/>
            <pc:sldMk cId="1423845824" sldId="369"/>
            <ac:picMk id="41" creationId="{3731DE98-CED4-BBB6-1E2F-A1A5996066E8}"/>
          </ac:picMkLst>
        </pc:picChg>
        <pc:picChg chg="add mod">
          <ac:chgData name="Ramy Mohamed" userId="0cc068d6-35f3-41e3-a10d-b98e4c17dcff" providerId="ADAL" clId="{A3F138B0-1444-489A-AAFB-859E9D10A6DB}" dt="2023-02-06T06:56:04.982" v="348" actId="164"/>
          <ac:picMkLst>
            <pc:docMk/>
            <pc:sldMk cId="1423845824" sldId="369"/>
            <ac:picMk id="42" creationId="{ABB1714E-4E69-FD35-CE3E-AC3C0AAB2FB1}"/>
          </ac:picMkLst>
        </pc:picChg>
        <pc:picChg chg="add mod">
          <ac:chgData name="Ramy Mohamed" userId="0cc068d6-35f3-41e3-a10d-b98e4c17dcff" providerId="ADAL" clId="{A3F138B0-1444-489A-AAFB-859E9D10A6DB}" dt="2023-02-06T06:56:04.982" v="348" actId="164"/>
          <ac:picMkLst>
            <pc:docMk/>
            <pc:sldMk cId="1423845824" sldId="369"/>
            <ac:picMk id="43" creationId="{E909619E-A43E-87E2-DC1B-D766BE5BD78D}"/>
          </ac:picMkLst>
        </pc:picChg>
        <pc:picChg chg="add mod">
          <ac:chgData name="Ramy Mohamed" userId="0cc068d6-35f3-41e3-a10d-b98e4c17dcff" providerId="ADAL" clId="{A3F138B0-1444-489A-AAFB-859E9D10A6DB}" dt="2023-02-06T06:56:04.982" v="348" actId="164"/>
          <ac:picMkLst>
            <pc:docMk/>
            <pc:sldMk cId="1423845824" sldId="369"/>
            <ac:picMk id="44" creationId="{7F00BF09-A54A-B7F0-089F-A642C4E31CCD}"/>
          </ac:picMkLst>
        </pc:picChg>
      </pc:sldChg>
      <pc:sldChg chg="addSp delSp modSp add mod ord">
        <pc:chgData name="Ramy Mohamed" userId="0cc068d6-35f3-41e3-a10d-b98e4c17dcff" providerId="ADAL" clId="{A3F138B0-1444-489A-AAFB-859E9D10A6DB}" dt="2023-02-06T07:02:39.171" v="439" actId="1076"/>
        <pc:sldMkLst>
          <pc:docMk/>
          <pc:sldMk cId="831731403" sldId="370"/>
        </pc:sldMkLst>
        <pc:spChg chg="add del mod">
          <ac:chgData name="Ramy Mohamed" userId="0cc068d6-35f3-41e3-a10d-b98e4c17dcff" providerId="ADAL" clId="{A3F138B0-1444-489A-AAFB-859E9D10A6DB}" dt="2023-02-06T06:59:25.181" v="371" actId="478"/>
          <ac:spMkLst>
            <pc:docMk/>
            <pc:sldMk cId="831731403" sldId="370"/>
            <ac:spMk id="3" creationId="{82BD1E5B-0ABA-17C8-0245-05B0324F4511}"/>
          </ac:spMkLst>
        </pc:spChg>
        <pc:spChg chg="mod">
          <ac:chgData name="Ramy Mohamed" userId="0cc068d6-35f3-41e3-a10d-b98e4c17dcff" providerId="ADAL" clId="{A3F138B0-1444-489A-AAFB-859E9D10A6DB}" dt="2023-02-06T06:58:30.445" v="368"/>
          <ac:spMkLst>
            <pc:docMk/>
            <pc:sldMk cId="831731403" sldId="370"/>
            <ac:spMk id="6" creationId="{00000000-0000-0000-0000-000000000000}"/>
          </ac:spMkLst>
        </pc:spChg>
        <pc:spChg chg="del">
          <ac:chgData name="Ramy Mohamed" userId="0cc068d6-35f3-41e3-a10d-b98e4c17dcff" providerId="ADAL" clId="{A3F138B0-1444-489A-AAFB-859E9D10A6DB}" dt="2023-02-06T06:59:23.783" v="370" actId="478"/>
          <ac:spMkLst>
            <pc:docMk/>
            <pc:sldMk cId="831731403" sldId="370"/>
            <ac:spMk id="8" creationId="{00000000-0000-0000-0000-000000000000}"/>
          </ac:spMkLst>
        </pc:spChg>
        <pc:spChg chg="add del mod">
          <ac:chgData name="Ramy Mohamed" userId="0cc068d6-35f3-41e3-a10d-b98e4c17dcff" providerId="ADAL" clId="{A3F138B0-1444-489A-AAFB-859E9D10A6DB}" dt="2023-02-06T07:00:12.789" v="376"/>
          <ac:spMkLst>
            <pc:docMk/>
            <pc:sldMk cId="831731403" sldId="370"/>
            <ac:spMk id="31" creationId="{5B2A1005-D2D1-E703-3CA3-FEE41AB1FEC0}"/>
          </ac:spMkLst>
        </pc:spChg>
        <pc:spChg chg="add mod">
          <ac:chgData name="Ramy Mohamed" userId="0cc068d6-35f3-41e3-a10d-b98e4c17dcff" providerId="ADAL" clId="{A3F138B0-1444-489A-AAFB-859E9D10A6DB}" dt="2023-02-06T07:02:33.659" v="438" actId="1076"/>
          <ac:spMkLst>
            <pc:docMk/>
            <pc:sldMk cId="831731403" sldId="370"/>
            <ac:spMk id="32" creationId="{91EE5778-35AF-EC25-46CD-0C6E4B09A43B}"/>
          </ac:spMkLst>
        </pc:spChg>
        <pc:spChg chg="add del mod">
          <ac:chgData name="Ramy Mohamed" userId="0cc068d6-35f3-41e3-a10d-b98e4c17dcff" providerId="ADAL" clId="{A3F138B0-1444-489A-AAFB-859E9D10A6DB}" dt="2023-02-06T07:00:35.892" v="382" actId="478"/>
          <ac:spMkLst>
            <pc:docMk/>
            <pc:sldMk cId="831731403" sldId="370"/>
            <ac:spMk id="35" creationId="{9389A664-57E4-6957-21F9-E896595BA15C}"/>
          </ac:spMkLst>
        </pc:spChg>
        <pc:grpChg chg="del">
          <ac:chgData name="Ramy Mohamed" userId="0cc068d6-35f3-41e3-a10d-b98e4c17dcff" providerId="ADAL" clId="{A3F138B0-1444-489A-AAFB-859E9D10A6DB}" dt="2023-02-06T06:59:26.524" v="372" actId="478"/>
          <ac:grpSpMkLst>
            <pc:docMk/>
            <pc:sldMk cId="831731403" sldId="370"/>
            <ac:grpSpMk id="28" creationId="{5CC54DD3-1392-EAEE-7AC3-60FD5A12B44C}"/>
          </ac:grpSpMkLst>
        </pc:grpChg>
        <pc:grpChg chg="add mod">
          <ac:chgData name="Ramy Mohamed" userId="0cc068d6-35f3-41e3-a10d-b98e4c17dcff" providerId="ADAL" clId="{A3F138B0-1444-489A-AAFB-859E9D10A6DB}" dt="2023-02-06T07:02:03.740" v="432" actId="1076"/>
          <ac:grpSpMkLst>
            <pc:docMk/>
            <pc:sldMk cId="831731403" sldId="370"/>
            <ac:grpSpMk id="36" creationId="{A0507FF1-E48C-0D88-F147-83DF5AA4B7CE}"/>
          </ac:grpSpMkLst>
        </pc:grpChg>
        <pc:grpChg chg="add mod">
          <ac:chgData name="Ramy Mohamed" userId="0cc068d6-35f3-41e3-a10d-b98e4c17dcff" providerId="ADAL" clId="{A3F138B0-1444-489A-AAFB-859E9D10A6DB}" dt="2023-02-06T07:02:17.901" v="435" actId="164"/>
          <ac:grpSpMkLst>
            <pc:docMk/>
            <pc:sldMk cId="831731403" sldId="370"/>
            <ac:grpSpMk id="37" creationId="{24BC8D9D-C9AD-6457-B329-2F8DF026573E}"/>
          </ac:grpSpMkLst>
        </pc:grpChg>
        <pc:grpChg chg="add mod">
          <ac:chgData name="Ramy Mohamed" userId="0cc068d6-35f3-41e3-a10d-b98e4c17dcff" providerId="ADAL" clId="{A3F138B0-1444-489A-AAFB-859E9D10A6DB}" dt="2023-02-06T07:02:17.901" v="435" actId="164"/>
          <ac:grpSpMkLst>
            <pc:docMk/>
            <pc:sldMk cId="831731403" sldId="370"/>
            <ac:grpSpMk id="40" creationId="{8936FEE4-7D2A-5F65-D837-550E55366383}"/>
          </ac:grpSpMkLst>
        </pc:grpChg>
        <pc:grpChg chg="add mod">
          <ac:chgData name="Ramy Mohamed" userId="0cc068d6-35f3-41e3-a10d-b98e4c17dcff" providerId="ADAL" clId="{A3F138B0-1444-489A-AAFB-859E9D10A6DB}" dt="2023-02-06T07:02:17.901" v="435" actId="164"/>
          <ac:grpSpMkLst>
            <pc:docMk/>
            <pc:sldMk cId="831731403" sldId="370"/>
            <ac:grpSpMk id="43" creationId="{4CBFFE80-4F99-D113-6CA3-904B56E11904}"/>
          </ac:grpSpMkLst>
        </pc:grpChg>
        <pc:grpChg chg="add mod">
          <ac:chgData name="Ramy Mohamed" userId="0cc068d6-35f3-41e3-a10d-b98e4c17dcff" providerId="ADAL" clId="{A3F138B0-1444-489A-AAFB-859E9D10A6DB}" dt="2023-02-06T07:02:39.171" v="439" actId="1076"/>
          <ac:grpSpMkLst>
            <pc:docMk/>
            <pc:sldMk cId="831731403" sldId="370"/>
            <ac:grpSpMk id="48" creationId="{A6853C55-2FCD-FD33-1085-8E86D9F9EFA6}"/>
          </ac:grpSpMkLst>
        </pc:grpChg>
        <pc:picChg chg="del">
          <ac:chgData name="Ramy Mohamed" userId="0cc068d6-35f3-41e3-a10d-b98e4c17dcff" providerId="ADAL" clId="{A3F138B0-1444-489A-AAFB-859E9D10A6DB}" dt="2023-02-06T06:59:22.621" v="369" actId="478"/>
          <ac:picMkLst>
            <pc:docMk/>
            <pc:sldMk cId="831731403" sldId="370"/>
            <ac:picMk id="4" creationId="{6A67FDE2-06A2-0714-AD9C-6A743D6696B4}"/>
          </ac:picMkLst>
        </pc:picChg>
        <pc:picChg chg="add del mod">
          <ac:chgData name="Ramy Mohamed" userId="0cc068d6-35f3-41e3-a10d-b98e4c17dcff" providerId="ADAL" clId="{A3F138B0-1444-489A-AAFB-859E9D10A6DB}" dt="2023-02-06T07:00:12.789" v="376"/>
          <ac:picMkLst>
            <pc:docMk/>
            <pc:sldMk cId="831731403" sldId="370"/>
            <ac:picMk id="29" creationId="{D1F9029C-C8B5-1572-1B67-807A6C7381BC}"/>
          </ac:picMkLst>
        </pc:picChg>
        <pc:picChg chg="add del mod">
          <ac:chgData name="Ramy Mohamed" userId="0cc068d6-35f3-41e3-a10d-b98e4c17dcff" providerId="ADAL" clId="{A3F138B0-1444-489A-AAFB-859E9D10A6DB}" dt="2023-02-06T07:00:12.789" v="376"/>
          <ac:picMkLst>
            <pc:docMk/>
            <pc:sldMk cId="831731403" sldId="370"/>
            <ac:picMk id="30" creationId="{4A0640C4-A7C5-B558-85CC-68646C1A8D40}"/>
          </ac:picMkLst>
        </pc:picChg>
        <pc:picChg chg="add mod">
          <ac:chgData name="Ramy Mohamed" userId="0cc068d6-35f3-41e3-a10d-b98e4c17dcff" providerId="ADAL" clId="{A3F138B0-1444-489A-AAFB-859E9D10A6DB}" dt="2023-02-06T07:00:41.132" v="383" actId="1076"/>
          <ac:picMkLst>
            <pc:docMk/>
            <pc:sldMk cId="831731403" sldId="370"/>
            <ac:picMk id="33" creationId="{5306F213-DF7C-342E-5BAD-EDB589D52FFD}"/>
          </ac:picMkLst>
        </pc:picChg>
        <pc:picChg chg="add mod">
          <ac:chgData name="Ramy Mohamed" userId="0cc068d6-35f3-41e3-a10d-b98e4c17dcff" providerId="ADAL" clId="{A3F138B0-1444-489A-AAFB-859E9D10A6DB}" dt="2023-02-06T07:00:24.062" v="379" actId="164"/>
          <ac:picMkLst>
            <pc:docMk/>
            <pc:sldMk cId="831731403" sldId="370"/>
            <ac:picMk id="34" creationId="{B0EC4431-C59A-A339-3A39-AEF048E52529}"/>
          </ac:picMkLst>
        </pc:picChg>
        <pc:picChg chg="mod">
          <ac:chgData name="Ramy Mohamed" userId="0cc068d6-35f3-41e3-a10d-b98e4c17dcff" providerId="ADAL" clId="{A3F138B0-1444-489A-AAFB-859E9D10A6DB}" dt="2023-02-06T07:02:12.880" v="433"/>
          <ac:picMkLst>
            <pc:docMk/>
            <pc:sldMk cId="831731403" sldId="370"/>
            <ac:picMk id="38" creationId="{A72829C5-DA82-E706-287B-C09A6ECE2750}"/>
          </ac:picMkLst>
        </pc:picChg>
        <pc:picChg chg="mod">
          <ac:chgData name="Ramy Mohamed" userId="0cc068d6-35f3-41e3-a10d-b98e4c17dcff" providerId="ADAL" clId="{A3F138B0-1444-489A-AAFB-859E9D10A6DB}" dt="2023-02-06T07:02:12.880" v="433"/>
          <ac:picMkLst>
            <pc:docMk/>
            <pc:sldMk cId="831731403" sldId="370"/>
            <ac:picMk id="39" creationId="{2EB43929-D7CB-593A-2E73-D27F0046BE11}"/>
          </ac:picMkLst>
        </pc:picChg>
        <pc:picChg chg="mod">
          <ac:chgData name="Ramy Mohamed" userId="0cc068d6-35f3-41e3-a10d-b98e4c17dcff" providerId="ADAL" clId="{A3F138B0-1444-489A-AAFB-859E9D10A6DB}" dt="2023-02-06T07:02:12.880" v="433"/>
          <ac:picMkLst>
            <pc:docMk/>
            <pc:sldMk cId="831731403" sldId="370"/>
            <ac:picMk id="41" creationId="{A94FB686-B24E-54A5-D4EC-64B027C32D40}"/>
          </ac:picMkLst>
        </pc:picChg>
        <pc:picChg chg="mod">
          <ac:chgData name="Ramy Mohamed" userId="0cc068d6-35f3-41e3-a10d-b98e4c17dcff" providerId="ADAL" clId="{A3F138B0-1444-489A-AAFB-859E9D10A6DB}" dt="2023-02-06T07:02:12.880" v="433"/>
          <ac:picMkLst>
            <pc:docMk/>
            <pc:sldMk cId="831731403" sldId="370"/>
            <ac:picMk id="42" creationId="{20B133E0-0155-7A1B-2289-17B1F59A4F8B}"/>
          </ac:picMkLst>
        </pc:picChg>
        <pc:picChg chg="mod">
          <ac:chgData name="Ramy Mohamed" userId="0cc068d6-35f3-41e3-a10d-b98e4c17dcff" providerId="ADAL" clId="{A3F138B0-1444-489A-AAFB-859E9D10A6DB}" dt="2023-02-06T07:02:12.880" v="433"/>
          <ac:picMkLst>
            <pc:docMk/>
            <pc:sldMk cId="831731403" sldId="370"/>
            <ac:picMk id="44" creationId="{571A439F-3EFF-2FBA-562F-9854F2FB7B4D}"/>
          </ac:picMkLst>
        </pc:picChg>
        <pc:picChg chg="mod">
          <ac:chgData name="Ramy Mohamed" userId="0cc068d6-35f3-41e3-a10d-b98e4c17dcff" providerId="ADAL" clId="{A3F138B0-1444-489A-AAFB-859E9D10A6DB}" dt="2023-02-06T07:02:12.880" v="433"/>
          <ac:picMkLst>
            <pc:docMk/>
            <pc:sldMk cId="831731403" sldId="370"/>
            <ac:picMk id="45" creationId="{8BD2384B-9945-BC55-7265-723E1B1F6D39}"/>
          </ac:picMkLst>
        </pc:picChg>
        <pc:cxnChg chg="add mod">
          <ac:chgData name="Ramy Mohamed" userId="0cc068d6-35f3-41e3-a10d-b98e4c17dcff" providerId="ADAL" clId="{A3F138B0-1444-489A-AAFB-859E9D10A6DB}" dt="2023-02-06T07:02:17.901" v="435" actId="164"/>
          <ac:cxnSpMkLst>
            <pc:docMk/>
            <pc:sldMk cId="831731403" sldId="370"/>
            <ac:cxnSpMk id="46" creationId="{D50ED784-522F-1152-506E-1A21E6A3EBBE}"/>
          </ac:cxnSpMkLst>
        </pc:cxnChg>
        <pc:cxnChg chg="add mod">
          <ac:chgData name="Ramy Mohamed" userId="0cc068d6-35f3-41e3-a10d-b98e4c17dcff" providerId="ADAL" clId="{A3F138B0-1444-489A-AAFB-859E9D10A6DB}" dt="2023-02-06T07:02:17.901" v="435" actId="164"/>
          <ac:cxnSpMkLst>
            <pc:docMk/>
            <pc:sldMk cId="831731403" sldId="370"/>
            <ac:cxnSpMk id="47" creationId="{C5518C1B-4844-E580-A938-BFF3E50FC919}"/>
          </ac:cxnSpMkLst>
        </pc:cxnChg>
      </pc:sldChg>
      <pc:sldChg chg="del">
        <pc:chgData name="Ramy Mohamed" userId="0cc068d6-35f3-41e3-a10d-b98e4c17dcff" providerId="ADAL" clId="{A3F138B0-1444-489A-AAFB-859E9D10A6DB}" dt="2023-02-06T06:22:44.615" v="72" actId="47"/>
        <pc:sldMkLst>
          <pc:docMk/>
          <pc:sldMk cId="1109993704" sldId="370"/>
        </pc:sldMkLst>
      </pc:sldChg>
      <pc:sldChg chg="add del">
        <pc:chgData name="Ramy Mohamed" userId="0cc068d6-35f3-41e3-a10d-b98e4c17dcff" providerId="ADAL" clId="{A3F138B0-1444-489A-AAFB-859E9D10A6DB}" dt="2023-02-06T06:54:15.719" v="319"/>
        <pc:sldMkLst>
          <pc:docMk/>
          <pc:sldMk cId="3478758037" sldId="370"/>
        </pc:sldMkLst>
      </pc:sldChg>
      <pc:sldChg chg="del">
        <pc:chgData name="Ramy Mohamed" userId="0cc068d6-35f3-41e3-a10d-b98e4c17dcff" providerId="ADAL" clId="{A3F138B0-1444-489A-AAFB-859E9D10A6DB}" dt="2023-02-06T06:22:52.082" v="78" actId="47"/>
        <pc:sldMkLst>
          <pc:docMk/>
          <pc:sldMk cId="875827492" sldId="371"/>
        </pc:sldMkLst>
      </pc:sldChg>
      <pc:sldChg chg="addSp delSp modSp add mod">
        <pc:chgData name="Ramy Mohamed" userId="0cc068d6-35f3-41e3-a10d-b98e4c17dcff" providerId="ADAL" clId="{A3F138B0-1444-489A-AAFB-859E9D10A6DB}" dt="2023-02-06T07:03:56.356" v="454" actId="14100"/>
        <pc:sldMkLst>
          <pc:docMk/>
          <pc:sldMk cId="1718360741" sldId="371"/>
        </pc:sldMkLst>
        <pc:spChg chg="mod">
          <ac:chgData name="Ramy Mohamed" userId="0cc068d6-35f3-41e3-a10d-b98e4c17dcff" providerId="ADAL" clId="{A3F138B0-1444-489A-AAFB-859E9D10A6DB}" dt="2023-02-06T07:03:56.356" v="454" actId="14100"/>
          <ac:spMkLst>
            <pc:docMk/>
            <pc:sldMk cId="1718360741" sldId="371"/>
            <ac:spMk id="32" creationId="{91EE5778-35AF-EC25-46CD-0C6E4B09A43B}"/>
          </ac:spMkLst>
        </pc:spChg>
        <pc:grpChg chg="add mod">
          <ac:chgData name="Ramy Mohamed" userId="0cc068d6-35f3-41e3-a10d-b98e4c17dcff" providerId="ADAL" clId="{A3F138B0-1444-489A-AAFB-859E9D10A6DB}" dt="2023-02-06T07:03:50.301" v="453" actId="1076"/>
          <ac:grpSpMkLst>
            <pc:docMk/>
            <pc:sldMk cId="1718360741" sldId="371"/>
            <ac:grpSpMk id="2" creationId="{F4637055-C461-36F7-CFCA-E21AAA6C6BC1}"/>
          </ac:grpSpMkLst>
        </pc:grpChg>
        <pc:grpChg chg="add mod">
          <ac:chgData name="Ramy Mohamed" userId="0cc068d6-35f3-41e3-a10d-b98e4c17dcff" providerId="ADAL" clId="{A3F138B0-1444-489A-AAFB-859E9D10A6DB}" dt="2023-02-06T07:03:50.301" v="453" actId="1076"/>
          <ac:grpSpMkLst>
            <pc:docMk/>
            <pc:sldMk cId="1718360741" sldId="371"/>
            <ac:grpSpMk id="7" creationId="{6A851219-53BF-A797-79E0-F7A96374F917}"/>
          </ac:grpSpMkLst>
        </pc:grpChg>
        <pc:grpChg chg="add mod">
          <ac:chgData name="Ramy Mohamed" userId="0cc068d6-35f3-41e3-a10d-b98e4c17dcff" providerId="ADAL" clId="{A3F138B0-1444-489A-AAFB-859E9D10A6DB}" dt="2023-02-06T07:03:50.301" v="453" actId="1076"/>
          <ac:grpSpMkLst>
            <pc:docMk/>
            <pc:sldMk cId="1718360741" sldId="371"/>
            <ac:grpSpMk id="14" creationId="{3E546A2B-DE92-4614-8AF6-B09BEA0E7391}"/>
          </ac:grpSpMkLst>
        </pc:grpChg>
        <pc:grpChg chg="del">
          <ac:chgData name="Ramy Mohamed" userId="0cc068d6-35f3-41e3-a10d-b98e4c17dcff" providerId="ADAL" clId="{A3F138B0-1444-489A-AAFB-859E9D10A6DB}" dt="2023-02-06T07:03:25.580" v="441" actId="478"/>
          <ac:grpSpMkLst>
            <pc:docMk/>
            <pc:sldMk cId="1718360741" sldId="371"/>
            <ac:grpSpMk id="36" creationId="{A0507FF1-E48C-0D88-F147-83DF5AA4B7CE}"/>
          </ac:grpSpMkLst>
        </pc:grpChg>
        <pc:grpChg chg="del">
          <ac:chgData name="Ramy Mohamed" userId="0cc068d6-35f3-41e3-a10d-b98e4c17dcff" providerId="ADAL" clId="{A3F138B0-1444-489A-AAFB-859E9D10A6DB}" dt="2023-02-06T07:03:38.747" v="451" actId="478"/>
          <ac:grpSpMkLst>
            <pc:docMk/>
            <pc:sldMk cId="1718360741" sldId="371"/>
            <ac:grpSpMk id="48" creationId="{A6853C55-2FCD-FD33-1085-8E86D9F9EFA6}"/>
          </ac:grpSpMkLst>
        </pc:grpChg>
        <pc:picChg chg="mod">
          <ac:chgData name="Ramy Mohamed" userId="0cc068d6-35f3-41e3-a10d-b98e4c17dcff" providerId="ADAL" clId="{A3F138B0-1444-489A-AAFB-859E9D10A6DB}" dt="2023-02-06T07:03:47.001" v="452"/>
          <ac:picMkLst>
            <pc:docMk/>
            <pc:sldMk cId="1718360741" sldId="371"/>
            <ac:picMk id="3" creationId="{2937D33A-0FE8-CA53-D238-9044CDC3524D}"/>
          </ac:picMkLst>
        </pc:picChg>
        <pc:picChg chg="mod">
          <ac:chgData name="Ramy Mohamed" userId="0cc068d6-35f3-41e3-a10d-b98e4c17dcff" providerId="ADAL" clId="{A3F138B0-1444-489A-AAFB-859E9D10A6DB}" dt="2023-02-06T07:03:47.001" v="452"/>
          <ac:picMkLst>
            <pc:docMk/>
            <pc:sldMk cId="1718360741" sldId="371"/>
            <ac:picMk id="4" creationId="{FEB3C448-74C7-F126-186F-9F5119434B5F}"/>
          </ac:picMkLst>
        </pc:picChg>
        <pc:picChg chg="mod">
          <ac:chgData name="Ramy Mohamed" userId="0cc068d6-35f3-41e3-a10d-b98e4c17dcff" providerId="ADAL" clId="{A3F138B0-1444-489A-AAFB-859E9D10A6DB}" dt="2023-02-06T07:03:47.001" v="452"/>
          <ac:picMkLst>
            <pc:docMk/>
            <pc:sldMk cId="1718360741" sldId="371"/>
            <ac:picMk id="8" creationId="{AB61A2D9-B88B-29C8-0B02-A020C7C55053}"/>
          </ac:picMkLst>
        </pc:picChg>
        <pc:picChg chg="mod">
          <ac:chgData name="Ramy Mohamed" userId="0cc068d6-35f3-41e3-a10d-b98e4c17dcff" providerId="ADAL" clId="{A3F138B0-1444-489A-AAFB-859E9D10A6DB}" dt="2023-02-06T07:03:47.001" v="452"/>
          <ac:picMkLst>
            <pc:docMk/>
            <pc:sldMk cId="1718360741" sldId="371"/>
            <ac:picMk id="9" creationId="{9CA70420-113E-26C4-55B6-E9734CE2FB07}"/>
          </ac:picMkLst>
        </pc:picChg>
        <pc:picChg chg="add mod">
          <ac:chgData name="Ramy Mohamed" userId="0cc068d6-35f3-41e3-a10d-b98e4c17dcff" providerId="ADAL" clId="{A3F138B0-1444-489A-AAFB-859E9D10A6DB}" dt="2023-02-06T07:03:50.301" v="453" actId="1076"/>
          <ac:picMkLst>
            <pc:docMk/>
            <pc:sldMk cId="1718360741" sldId="371"/>
            <ac:picMk id="12" creationId="{FB68AC51-B7FA-D09F-7C99-7E1A8E56D154}"/>
          </ac:picMkLst>
        </pc:picChg>
        <pc:picChg chg="add mod">
          <ac:chgData name="Ramy Mohamed" userId="0cc068d6-35f3-41e3-a10d-b98e4c17dcff" providerId="ADAL" clId="{A3F138B0-1444-489A-AAFB-859E9D10A6DB}" dt="2023-02-06T07:03:50.301" v="453" actId="1076"/>
          <ac:picMkLst>
            <pc:docMk/>
            <pc:sldMk cId="1718360741" sldId="371"/>
            <ac:picMk id="13" creationId="{2E289A8B-644B-6F2D-5759-4134B6D30824}"/>
          </ac:picMkLst>
        </pc:picChg>
        <pc:picChg chg="mod">
          <ac:chgData name="Ramy Mohamed" userId="0cc068d6-35f3-41e3-a10d-b98e4c17dcff" providerId="ADAL" clId="{A3F138B0-1444-489A-AAFB-859E9D10A6DB}" dt="2023-02-06T07:03:47.001" v="452"/>
          <ac:picMkLst>
            <pc:docMk/>
            <pc:sldMk cId="1718360741" sldId="371"/>
            <ac:picMk id="15" creationId="{F10526DB-06E3-56B3-29E4-5BFA18C4B84D}"/>
          </ac:picMkLst>
        </pc:picChg>
        <pc:picChg chg="mod">
          <ac:chgData name="Ramy Mohamed" userId="0cc068d6-35f3-41e3-a10d-b98e4c17dcff" providerId="ADAL" clId="{A3F138B0-1444-489A-AAFB-859E9D10A6DB}" dt="2023-02-06T07:03:47.001" v="452"/>
          <ac:picMkLst>
            <pc:docMk/>
            <pc:sldMk cId="1718360741" sldId="371"/>
            <ac:picMk id="16" creationId="{F395C144-CB0A-E5F8-C2A0-CA4269983AB4}"/>
          </ac:picMkLst>
        </pc:picChg>
        <pc:cxnChg chg="add mod">
          <ac:chgData name="Ramy Mohamed" userId="0cc068d6-35f3-41e3-a10d-b98e4c17dcff" providerId="ADAL" clId="{A3F138B0-1444-489A-AAFB-859E9D10A6DB}" dt="2023-02-06T07:03:50.301" v="453" actId="1076"/>
          <ac:cxnSpMkLst>
            <pc:docMk/>
            <pc:sldMk cId="1718360741" sldId="371"/>
            <ac:cxnSpMk id="10" creationId="{43CC8A39-FC46-E12B-0CB8-CACF55930B79}"/>
          </ac:cxnSpMkLst>
        </pc:cxnChg>
        <pc:cxnChg chg="add mod">
          <ac:chgData name="Ramy Mohamed" userId="0cc068d6-35f3-41e3-a10d-b98e4c17dcff" providerId="ADAL" clId="{A3F138B0-1444-489A-AAFB-859E9D10A6DB}" dt="2023-02-06T07:03:50.301" v="453" actId="1076"/>
          <ac:cxnSpMkLst>
            <pc:docMk/>
            <pc:sldMk cId="1718360741" sldId="371"/>
            <ac:cxnSpMk id="11" creationId="{796E7DF1-49EB-0F49-A2C6-33000EF8686E}"/>
          </ac:cxnSpMkLst>
        </pc:cxnChg>
      </pc:sldChg>
      <pc:sldChg chg="del">
        <pc:chgData name="Ramy Mohamed" userId="0cc068d6-35f3-41e3-a10d-b98e4c17dcff" providerId="ADAL" clId="{A3F138B0-1444-489A-AAFB-859E9D10A6DB}" dt="2023-02-06T06:22:53.098" v="79" actId="47"/>
        <pc:sldMkLst>
          <pc:docMk/>
          <pc:sldMk cId="3095444834" sldId="372"/>
        </pc:sldMkLst>
      </pc:sldChg>
      <pc:sldChg chg="addSp delSp modSp add mod modNotesTx">
        <pc:chgData name="Ramy Mohamed" userId="0cc068d6-35f3-41e3-a10d-b98e4c17dcff" providerId="ADAL" clId="{A3F138B0-1444-489A-AAFB-859E9D10A6DB}" dt="2023-02-06T07:05:44.372" v="488" actId="1076"/>
        <pc:sldMkLst>
          <pc:docMk/>
          <pc:sldMk cId="3636186056" sldId="372"/>
        </pc:sldMkLst>
        <pc:spChg chg="mod">
          <ac:chgData name="Ramy Mohamed" userId="0cc068d6-35f3-41e3-a10d-b98e4c17dcff" providerId="ADAL" clId="{A3F138B0-1444-489A-AAFB-859E9D10A6DB}" dt="2023-02-06T07:04:29.028" v="471" actId="20577"/>
          <ac:spMkLst>
            <pc:docMk/>
            <pc:sldMk cId="3636186056" sldId="372"/>
            <ac:spMk id="6" creationId="{00000000-0000-0000-0000-000000000000}"/>
          </ac:spMkLst>
        </pc:spChg>
        <pc:spChg chg="add del mod">
          <ac:chgData name="Ramy Mohamed" userId="0cc068d6-35f3-41e3-a10d-b98e4c17dcff" providerId="ADAL" clId="{A3F138B0-1444-489A-AAFB-859E9D10A6DB}" dt="2023-02-06T07:05:27.451" v="484" actId="478"/>
          <ac:spMkLst>
            <pc:docMk/>
            <pc:sldMk cId="3636186056" sldId="372"/>
            <ac:spMk id="18" creationId="{CE5D6B6D-060E-3A8E-542F-A51A64F659A6}"/>
          </ac:spMkLst>
        </pc:spChg>
        <pc:spChg chg="add del mod">
          <ac:chgData name="Ramy Mohamed" userId="0cc068d6-35f3-41e3-a10d-b98e4c17dcff" providerId="ADAL" clId="{A3F138B0-1444-489A-AAFB-859E9D10A6DB}" dt="2023-02-06T07:05:37.220" v="487" actId="478"/>
          <ac:spMkLst>
            <pc:docMk/>
            <pc:sldMk cId="3636186056" sldId="372"/>
            <ac:spMk id="27" creationId="{90FBB65E-023C-4174-8925-573E93111A45}"/>
          </ac:spMkLst>
        </pc:spChg>
        <pc:spChg chg="del">
          <ac:chgData name="Ramy Mohamed" userId="0cc068d6-35f3-41e3-a10d-b98e4c17dcff" providerId="ADAL" clId="{A3F138B0-1444-489A-AAFB-859E9D10A6DB}" dt="2023-02-06T07:05:25.854" v="483" actId="478"/>
          <ac:spMkLst>
            <pc:docMk/>
            <pc:sldMk cId="3636186056" sldId="372"/>
            <ac:spMk id="32" creationId="{91EE5778-35AF-EC25-46CD-0C6E4B09A43B}"/>
          </ac:spMkLst>
        </pc:spChg>
        <pc:grpChg chg="del">
          <ac:chgData name="Ramy Mohamed" userId="0cc068d6-35f3-41e3-a10d-b98e4c17dcff" providerId="ADAL" clId="{A3F138B0-1444-489A-AAFB-859E9D10A6DB}" dt="2023-02-06T07:05:24.324" v="482" actId="478"/>
          <ac:grpSpMkLst>
            <pc:docMk/>
            <pc:sldMk cId="3636186056" sldId="372"/>
            <ac:grpSpMk id="2" creationId="{F4637055-C461-36F7-CFCA-E21AAA6C6BC1}"/>
          </ac:grpSpMkLst>
        </pc:grpChg>
        <pc:grpChg chg="del">
          <ac:chgData name="Ramy Mohamed" userId="0cc068d6-35f3-41e3-a10d-b98e4c17dcff" providerId="ADAL" clId="{A3F138B0-1444-489A-AAFB-859E9D10A6DB}" dt="2023-02-06T07:05:20.916" v="476" actId="478"/>
          <ac:grpSpMkLst>
            <pc:docMk/>
            <pc:sldMk cId="3636186056" sldId="372"/>
            <ac:grpSpMk id="7" creationId="{6A851219-53BF-A797-79E0-F7A96374F917}"/>
          </ac:grpSpMkLst>
        </pc:grpChg>
        <pc:grpChg chg="del">
          <ac:chgData name="Ramy Mohamed" userId="0cc068d6-35f3-41e3-a10d-b98e4c17dcff" providerId="ADAL" clId="{A3F138B0-1444-489A-AAFB-859E9D10A6DB}" dt="2023-02-06T07:05:21.540" v="477" actId="478"/>
          <ac:grpSpMkLst>
            <pc:docMk/>
            <pc:sldMk cId="3636186056" sldId="372"/>
            <ac:grpSpMk id="14" creationId="{3E546A2B-DE92-4614-8AF6-B09BEA0E7391}"/>
          </ac:grpSpMkLst>
        </pc:grpChg>
        <pc:grpChg chg="add mod">
          <ac:chgData name="Ramy Mohamed" userId="0cc068d6-35f3-41e3-a10d-b98e4c17dcff" providerId="ADAL" clId="{A3F138B0-1444-489A-AAFB-859E9D10A6DB}" dt="2023-02-06T07:05:44.372" v="488" actId="1076"/>
          <ac:grpSpMkLst>
            <pc:docMk/>
            <pc:sldMk cId="3636186056" sldId="372"/>
            <ac:grpSpMk id="35" creationId="{0324E6A5-296C-888F-3403-E25ED008D137}"/>
          </ac:grpSpMkLst>
        </pc:grpChg>
        <pc:picChg chg="del">
          <ac:chgData name="Ramy Mohamed" userId="0cc068d6-35f3-41e3-a10d-b98e4c17dcff" providerId="ADAL" clId="{A3F138B0-1444-489A-AAFB-859E9D10A6DB}" dt="2023-02-06T07:05:23.884" v="481" actId="478"/>
          <ac:picMkLst>
            <pc:docMk/>
            <pc:sldMk cId="3636186056" sldId="372"/>
            <ac:picMk id="12" creationId="{FB68AC51-B7FA-D09F-7C99-7E1A8E56D154}"/>
          </ac:picMkLst>
        </pc:picChg>
        <pc:picChg chg="del">
          <ac:chgData name="Ramy Mohamed" userId="0cc068d6-35f3-41e3-a10d-b98e4c17dcff" providerId="ADAL" clId="{A3F138B0-1444-489A-AAFB-859E9D10A6DB}" dt="2023-02-06T07:05:22.116" v="478" actId="478"/>
          <ac:picMkLst>
            <pc:docMk/>
            <pc:sldMk cId="3636186056" sldId="372"/>
            <ac:picMk id="13" creationId="{2E289A8B-644B-6F2D-5759-4134B6D30824}"/>
          </ac:picMkLst>
        </pc:picChg>
        <pc:picChg chg="add mod">
          <ac:chgData name="Ramy Mohamed" userId="0cc068d6-35f3-41e3-a10d-b98e4c17dcff" providerId="ADAL" clId="{A3F138B0-1444-489A-AAFB-859E9D10A6DB}" dt="2023-02-06T07:05:35.310" v="486" actId="164"/>
          <ac:picMkLst>
            <pc:docMk/>
            <pc:sldMk cId="3636186056" sldId="372"/>
            <ac:picMk id="19" creationId="{ABF3DF2E-9BD1-781D-53F2-32A0D3A4D835}"/>
          </ac:picMkLst>
        </pc:picChg>
        <pc:picChg chg="add mod">
          <ac:chgData name="Ramy Mohamed" userId="0cc068d6-35f3-41e3-a10d-b98e4c17dcff" providerId="ADAL" clId="{A3F138B0-1444-489A-AAFB-859E9D10A6DB}" dt="2023-02-06T07:05:35.310" v="486" actId="164"/>
          <ac:picMkLst>
            <pc:docMk/>
            <pc:sldMk cId="3636186056" sldId="372"/>
            <ac:picMk id="20" creationId="{13500C80-9C03-39D3-FE6C-ABBF2C1E4862}"/>
          </ac:picMkLst>
        </pc:picChg>
        <pc:picChg chg="add mod">
          <ac:chgData name="Ramy Mohamed" userId="0cc068d6-35f3-41e3-a10d-b98e4c17dcff" providerId="ADAL" clId="{A3F138B0-1444-489A-AAFB-859E9D10A6DB}" dt="2023-02-06T07:05:35.310" v="486" actId="164"/>
          <ac:picMkLst>
            <pc:docMk/>
            <pc:sldMk cId="3636186056" sldId="372"/>
            <ac:picMk id="21" creationId="{DB6124E8-7DB7-E36A-1C49-3414729DA3BF}"/>
          </ac:picMkLst>
        </pc:picChg>
        <pc:picChg chg="add mod">
          <ac:chgData name="Ramy Mohamed" userId="0cc068d6-35f3-41e3-a10d-b98e4c17dcff" providerId="ADAL" clId="{A3F138B0-1444-489A-AAFB-859E9D10A6DB}" dt="2023-02-06T07:05:35.310" v="486" actId="164"/>
          <ac:picMkLst>
            <pc:docMk/>
            <pc:sldMk cId="3636186056" sldId="372"/>
            <ac:picMk id="22" creationId="{232720FD-489A-E6F8-1FCB-DD0000059FFF}"/>
          </ac:picMkLst>
        </pc:picChg>
        <pc:picChg chg="add mod">
          <ac:chgData name="Ramy Mohamed" userId="0cc068d6-35f3-41e3-a10d-b98e4c17dcff" providerId="ADAL" clId="{A3F138B0-1444-489A-AAFB-859E9D10A6DB}" dt="2023-02-06T07:05:35.310" v="486" actId="164"/>
          <ac:picMkLst>
            <pc:docMk/>
            <pc:sldMk cId="3636186056" sldId="372"/>
            <ac:picMk id="23" creationId="{C2722B96-4219-E4D9-2CD3-06008716C7E3}"/>
          </ac:picMkLst>
        </pc:picChg>
        <pc:picChg chg="add mod">
          <ac:chgData name="Ramy Mohamed" userId="0cc068d6-35f3-41e3-a10d-b98e4c17dcff" providerId="ADAL" clId="{A3F138B0-1444-489A-AAFB-859E9D10A6DB}" dt="2023-02-06T07:05:35.310" v="486" actId="164"/>
          <ac:picMkLst>
            <pc:docMk/>
            <pc:sldMk cId="3636186056" sldId="372"/>
            <ac:picMk id="24" creationId="{F29BCA26-11E5-232E-94E3-4AAD2CBA08AB}"/>
          </ac:picMkLst>
        </pc:picChg>
        <pc:picChg chg="add mod">
          <ac:chgData name="Ramy Mohamed" userId="0cc068d6-35f3-41e3-a10d-b98e4c17dcff" providerId="ADAL" clId="{A3F138B0-1444-489A-AAFB-859E9D10A6DB}" dt="2023-02-06T07:05:35.310" v="486" actId="164"/>
          <ac:picMkLst>
            <pc:docMk/>
            <pc:sldMk cId="3636186056" sldId="372"/>
            <ac:picMk id="25" creationId="{56B5852D-121D-2C3C-C723-05F19586C95E}"/>
          </ac:picMkLst>
        </pc:picChg>
        <pc:picChg chg="add mod">
          <ac:chgData name="Ramy Mohamed" userId="0cc068d6-35f3-41e3-a10d-b98e4c17dcff" providerId="ADAL" clId="{A3F138B0-1444-489A-AAFB-859E9D10A6DB}" dt="2023-02-06T07:05:35.310" v="486" actId="164"/>
          <ac:picMkLst>
            <pc:docMk/>
            <pc:sldMk cId="3636186056" sldId="372"/>
            <ac:picMk id="26" creationId="{5BB82C3B-02D9-D943-6F71-61C5DF5DBCF1}"/>
          </ac:picMkLst>
        </pc:picChg>
        <pc:cxnChg chg="del">
          <ac:chgData name="Ramy Mohamed" userId="0cc068d6-35f3-41e3-a10d-b98e4c17dcff" providerId="ADAL" clId="{A3F138B0-1444-489A-AAFB-859E9D10A6DB}" dt="2023-02-06T07:05:23.468" v="480" actId="478"/>
          <ac:cxnSpMkLst>
            <pc:docMk/>
            <pc:sldMk cId="3636186056" sldId="372"/>
            <ac:cxnSpMk id="10" creationId="{43CC8A39-FC46-E12B-0CB8-CACF55930B79}"/>
          </ac:cxnSpMkLst>
        </pc:cxnChg>
        <pc:cxnChg chg="del">
          <ac:chgData name="Ramy Mohamed" userId="0cc068d6-35f3-41e3-a10d-b98e4c17dcff" providerId="ADAL" clId="{A3F138B0-1444-489A-AAFB-859E9D10A6DB}" dt="2023-02-06T07:05:22.804" v="479" actId="478"/>
          <ac:cxnSpMkLst>
            <pc:docMk/>
            <pc:sldMk cId="3636186056" sldId="372"/>
            <ac:cxnSpMk id="11" creationId="{796E7DF1-49EB-0F49-A2C6-33000EF8686E}"/>
          </ac:cxnSpMkLst>
        </pc:cxnChg>
        <pc:cxnChg chg="add mod">
          <ac:chgData name="Ramy Mohamed" userId="0cc068d6-35f3-41e3-a10d-b98e4c17dcff" providerId="ADAL" clId="{A3F138B0-1444-489A-AAFB-859E9D10A6DB}" dt="2023-02-06T07:05:35.310" v="486" actId="164"/>
          <ac:cxnSpMkLst>
            <pc:docMk/>
            <pc:sldMk cId="3636186056" sldId="372"/>
            <ac:cxnSpMk id="28" creationId="{69EABBA4-9F96-7FA0-EB30-9B2EA552EA0E}"/>
          </ac:cxnSpMkLst>
        </pc:cxnChg>
        <pc:cxnChg chg="add mod">
          <ac:chgData name="Ramy Mohamed" userId="0cc068d6-35f3-41e3-a10d-b98e4c17dcff" providerId="ADAL" clId="{A3F138B0-1444-489A-AAFB-859E9D10A6DB}" dt="2023-02-06T07:05:35.310" v="486" actId="164"/>
          <ac:cxnSpMkLst>
            <pc:docMk/>
            <pc:sldMk cId="3636186056" sldId="372"/>
            <ac:cxnSpMk id="29" creationId="{D1A48CEE-F9E6-B255-96A1-87BB25907D6A}"/>
          </ac:cxnSpMkLst>
        </pc:cxnChg>
        <pc:cxnChg chg="add mod">
          <ac:chgData name="Ramy Mohamed" userId="0cc068d6-35f3-41e3-a10d-b98e4c17dcff" providerId="ADAL" clId="{A3F138B0-1444-489A-AAFB-859E9D10A6DB}" dt="2023-02-06T07:05:35.310" v="486" actId="164"/>
          <ac:cxnSpMkLst>
            <pc:docMk/>
            <pc:sldMk cId="3636186056" sldId="372"/>
            <ac:cxnSpMk id="30" creationId="{364AD694-CE6B-353E-73D9-A26291CC0F0A}"/>
          </ac:cxnSpMkLst>
        </pc:cxnChg>
        <pc:cxnChg chg="add mod">
          <ac:chgData name="Ramy Mohamed" userId="0cc068d6-35f3-41e3-a10d-b98e4c17dcff" providerId="ADAL" clId="{A3F138B0-1444-489A-AAFB-859E9D10A6DB}" dt="2023-02-06T07:05:35.310" v="486" actId="164"/>
          <ac:cxnSpMkLst>
            <pc:docMk/>
            <pc:sldMk cId="3636186056" sldId="372"/>
            <ac:cxnSpMk id="31" creationId="{5FE5B326-BD64-A54E-64BA-CC493808E6C1}"/>
          </ac:cxnSpMkLst>
        </pc:cxnChg>
        <pc:cxnChg chg="add mod">
          <ac:chgData name="Ramy Mohamed" userId="0cc068d6-35f3-41e3-a10d-b98e4c17dcff" providerId="ADAL" clId="{A3F138B0-1444-489A-AAFB-859E9D10A6DB}" dt="2023-02-06T07:05:35.310" v="486" actId="164"/>
          <ac:cxnSpMkLst>
            <pc:docMk/>
            <pc:sldMk cId="3636186056" sldId="372"/>
            <ac:cxnSpMk id="33" creationId="{059555A4-D5DF-47F7-DBE3-B4790F372E8F}"/>
          </ac:cxnSpMkLst>
        </pc:cxnChg>
        <pc:cxnChg chg="add mod">
          <ac:chgData name="Ramy Mohamed" userId="0cc068d6-35f3-41e3-a10d-b98e4c17dcff" providerId="ADAL" clId="{A3F138B0-1444-489A-AAFB-859E9D10A6DB}" dt="2023-02-06T07:05:35.310" v="486" actId="164"/>
          <ac:cxnSpMkLst>
            <pc:docMk/>
            <pc:sldMk cId="3636186056" sldId="372"/>
            <ac:cxnSpMk id="34" creationId="{A536F70A-E4BE-7855-1171-9B2D97F972AC}"/>
          </ac:cxnSpMkLst>
        </pc:cxnChg>
      </pc:sldChg>
      <pc:sldChg chg="addSp delSp modSp add mod ord">
        <pc:chgData name="Ramy Mohamed" userId="0cc068d6-35f3-41e3-a10d-b98e4c17dcff" providerId="ADAL" clId="{A3F138B0-1444-489A-AAFB-859E9D10A6DB}" dt="2023-02-06T07:07:56.709" v="495" actId="1076"/>
        <pc:sldMkLst>
          <pc:docMk/>
          <pc:sldMk cId="1239338808" sldId="373"/>
        </pc:sldMkLst>
        <pc:spChg chg="add mod">
          <ac:chgData name="Ramy Mohamed" userId="0cc068d6-35f3-41e3-a10d-b98e4c17dcff" providerId="ADAL" clId="{A3F138B0-1444-489A-AAFB-859E9D10A6DB}" dt="2023-02-06T07:07:56.709" v="495" actId="1076"/>
          <ac:spMkLst>
            <pc:docMk/>
            <pc:sldMk cId="1239338808" sldId="373"/>
            <ac:spMk id="36" creationId="{FFE06E93-04E0-DDA4-9D10-2420550CB089}"/>
          </ac:spMkLst>
        </pc:spChg>
        <pc:spChg chg="add mod">
          <ac:chgData name="Ramy Mohamed" userId="0cc068d6-35f3-41e3-a10d-b98e4c17dcff" providerId="ADAL" clId="{A3F138B0-1444-489A-AAFB-859E9D10A6DB}" dt="2023-02-06T07:07:56.709" v="495" actId="1076"/>
          <ac:spMkLst>
            <pc:docMk/>
            <pc:sldMk cId="1239338808" sldId="373"/>
            <ac:spMk id="37" creationId="{B9B4678A-416E-CE46-6587-21B98B5FB5F3}"/>
          </ac:spMkLst>
        </pc:spChg>
        <pc:grpChg chg="del">
          <ac:chgData name="Ramy Mohamed" userId="0cc068d6-35f3-41e3-a10d-b98e4c17dcff" providerId="ADAL" clId="{A3F138B0-1444-489A-AAFB-859E9D10A6DB}" dt="2023-02-06T07:07:49.539" v="492" actId="478"/>
          <ac:grpSpMkLst>
            <pc:docMk/>
            <pc:sldMk cId="1239338808" sldId="373"/>
            <ac:grpSpMk id="35" creationId="{0324E6A5-296C-888F-3403-E25ED008D137}"/>
          </ac:grpSpMkLst>
        </pc:grpChg>
        <pc:picChg chg="add mod">
          <ac:chgData name="Ramy Mohamed" userId="0cc068d6-35f3-41e3-a10d-b98e4c17dcff" providerId="ADAL" clId="{A3F138B0-1444-489A-AAFB-859E9D10A6DB}" dt="2023-02-06T07:07:56.709" v="495" actId="1076"/>
          <ac:picMkLst>
            <pc:docMk/>
            <pc:sldMk cId="1239338808" sldId="373"/>
            <ac:picMk id="2" creationId="{DFB4B665-9074-0C22-4EB4-BE9CA31B1028}"/>
          </ac:picMkLst>
        </pc:picChg>
        <pc:picChg chg="add mod">
          <ac:chgData name="Ramy Mohamed" userId="0cc068d6-35f3-41e3-a10d-b98e4c17dcff" providerId="ADAL" clId="{A3F138B0-1444-489A-AAFB-859E9D10A6DB}" dt="2023-02-06T07:07:56.709" v="495" actId="1076"/>
          <ac:picMkLst>
            <pc:docMk/>
            <pc:sldMk cId="1239338808" sldId="373"/>
            <ac:picMk id="3" creationId="{88D84B69-F23E-15E6-031F-83E7A638C34C}"/>
          </ac:picMkLst>
        </pc:picChg>
        <pc:picChg chg="add mod">
          <ac:chgData name="Ramy Mohamed" userId="0cc068d6-35f3-41e3-a10d-b98e4c17dcff" providerId="ADAL" clId="{A3F138B0-1444-489A-AAFB-859E9D10A6DB}" dt="2023-02-06T07:07:56.709" v="495" actId="1076"/>
          <ac:picMkLst>
            <pc:docMk/>
            <pc:sldMk cId="1239338808" sldId="373"/>
            <ac:picMk id="4" creationId="{7C68E0A3-A97D-2F93-0663-CADE13EB89BB}"/>
          </ac:picMkLst>
        </pc:picChg>
        <pc:picChg chg="add mod">
          <ac:chgData name="Ramy Mohamed" userId="0cc068d6-35f3-41e3-a10d-b98e4c17dcff" providerId="ADAL" clId="{A3F138B0-1444-489A-AAFB-859E9D10A6DB}" dt="2023-02-06T07:07:56.709" v="495" actId="1076"/>
          <ac:picMkLst>
            <pc:docMk/>
            <pc:sldMk cId="1239338808" sldId="373"/>
            <ac:picMk id="7" creationId="{4C1769E5-487B-D41F-363F-E5978BDD14B5}"/>
          </ac:picMkLst>
        </pc:picChg>
        <pc:picChg chg="add mod">
          <ac:chgData name="Ramy Mohamed" userId="0cc068d6-35f3-41e3-a10d-b98e4c17dcff" providerId="ADAL" clId="{A3F138B0-1444-489A-AAFB-859E9D10A6DB}" dt="2023-02-06T07:07:56.709" v="495" actId="1076"/>
          <ac:picMkLst>
            <pc:docMk/>
            <pc:sldMk cId="1239338808" sldId="373"/>
            <ac:picMk id="8" creationId="{5FF93C1F-977E-2B96-9D5D-15F4AF7F4202}"/>
          </ac:picMkLst>
        </pc:picChg>
        <pc:picChg chg="add mod">
          <ac:chgData name="Ramy Mohamed" userId="0cc068d6-35f3-41e3-a10d-b98e4c17dcff" providerId="ADAL" clId="{A3F138B0-1444-489A-AAFB-859E9D10A6DB}" dt="2023-02-06T07:07:56.709" v="495" actId="1076"/>
          <ac:picMkLst>
            <pc:docMk/>
            <pc:sldMk cId="1239338808" sldId="373"/>
            <ac:picMk id="9" creationId="{996831AB-4052-D6D0-3D7F-3F0807A33091}"/>
          </ac:picMkLst>
        </pc:picChg>
        <pc:picChg chg="add mod">
          <ac:chgData name="Ramy Mohamed" userId="0cc068d6-35f3-41e3-a10d-b98e4c17dcff" providerId="ADAL" clId="{A3F138B0-1444-489A-AAFB-859E9D10A6DB}" dt="2023-02-06T07:07:56.709" v="495" actId="1076"/>
          <ac:picMkLst>
            <pc:docMk/>
            <pc:sldMk cId="1239338808" sldId="373"/>
            <ac:picMk id="10" creationId="{B25AB5AD-B546-C29E-8E53-0FA7B382732F}"/>
          </ac:picMkLst>
        </pc:picChg>
        <pc:picChg chg="add mod">
          <ac:chgData name="Ramy Mohamed" userId="0cc068d6-35f3-41e3-a10d-b98e4c17dcff" providerId="ADAL" clId="{A3F138B0-1444-489A-AAFB-859E9D10A6DB}" dt="2023-02-06T07:07:56.709" v="495" actId="1076"/>
          <ac:picMkLst>
            <pc:docMk/>
            <pc:sldMk cId="1239338808" sldId="373"/>
            <ac:picMk id="11" creationId="{2FE17B75-CE0C-0626-AFA8-F307BB4E1978}"/>
          </ac:picMkLst>
        </pc:picChg>
        <pc:picChg chg="add mod">
          <ac:chgData name="Ramy Mohamed" userId="0cc068d6-35f3-41e3-a10d-b98e4c17dcff" providerId="ADAL" clId="{A3F138B0-1444-489A-AAFB-859E9D10A6DB}" dt="2023-02-06T07:07:56.709" v="495" actId="1076"/>
          <ac:picMkLst>
            <pc:docMk/>
            <pc:sldMk cId="1239338808" sldId="373"/>
            <ac:picMk id="12" creationId="{74387C92-CB87-0549-E1EC-1E5741179F2F}"/>
          </ac:picMkLst>
        </pc:picChg>
        <pc:cxnChg chg="add mod">
          <ac:chgData name="Ramy Mohamed" userId="0cc068d6-35f3-41e3-a10d-b98e4c17dcff" providerId="ADAL" clId="{A3F138B0-1444-489A-AAFB-859E9D10A6DB}" dt="2023-02-06T07:07:56.709" v="495" actId="1076"/>
          <ac:cxnSpMkLst>
            <pc:docMk/>
            <pc:sldMk cId="1239338808" sldId="373"/>
            <ac:cxnSpMk id="13" creationId="{FF758351-10D4-7664-4F51-EDE98FC66BA2}"/>
          </ac:cxnSpMkLst>
        </pc:cxnChg>
        <pc:cxnChg chg="add mod">
          <ac:chgData name="Ramy Mohamed" userId="0cc068d6-35f3-41e3-a10d-b98e4c17dcff" providerId="ADAL" clId="{A3F138B0-1444-489A-AAFB-859E9D10A6DB}" dt="2023-02-06T07:07:56.709" v="495" actId="1076"/>
          <ac:cxnSpMkLst>
            <pc:docMk/>
            <pc:sldMk cId="1239338808" sldId="373"/>
            <ac:cxnSpMk id="14" creationId="{18FBE678-85A6-6297-009B-11105D460D61}"/>
          </ac:cxnSpMkLst>
        </pc:cxnChg>
        <pc:cxnChg chg="add mod">
          <ac:chgData name="Ramy Mohamed" userId="0cc068d6-35f3-41e3-a10d-b98e4c17dcff" providerId="ADAL" clId="{A3F138B0-1444-489A-AAFB-859E9D10A6DB}" dt="2023-02-06T07:07:56.709" v="495" actId="1076"/>
          <ac:cxnSpMkLst>
            <pc:docMk/>
            <pc:sldMk cId="1239338808" sldId="373"/>
            <ac:cxnSpMk id="15" creationId="{FF83C8F4-5D73-A896-42D4-7924DC2D9CA5}"/>
          </ac:cxnSpMkLst>
        </pc:cxnChg>
        <pc:cxnChg chg="add mod">
          <ac:chgData name="Ramy Mohamed" userId="0cc068d6-35f3-41e3-a10d-b98e4c17dcff" providerId="ADAL" clId="{A3F138B0-1444-489A-AAFB-859E9D10A6DB}" dt="2023-02-06T07:07:56.709" v="495" actId="1076"/>
          <ac:cxnSpMkLst>
            <pc:docMk/>
            <pc:sldMk cId="1239338808" sldId="373"/>
            <ac:cxnSpMk id="16" creationId="{8DD358C3-B1C5-4C03-0395-90A16E1BBD65}"/>
          </ac:cxnSpMkLst>
        </pc:cxnChg>
        <pc:cxnChg chg="add mod">
          <ac:chgData name="Ramy Mohamed" userId="0cc068d6-35f3-41e3-a10d-b98e4c17dcff" providerId="ADAL" clId="{A3F138B0-1444-489A-AAFB-859E9D10A6DB}" dt="2023-02-06T07:07:56.709" v="495" actId="1076"/>
          <ac:cxnSpMkLst>
            <pc:docMk/>
            <pc:sldMk cId="1239338808" sldId="373"/>
            <ac:cxnSpMk id="17" creationId="{F1D28E04-30EF-B38F-D4FD-450660A10B92}"/>
          </ac:cxnSpMkLst>
        </pc:cxnChg>
        <pc:cxnChg chg="add mod">
          <ac:chgData name="Ramy Mohamed" userId="0cc068d6-35f3-41e3-a10d-b98e4c17dcff" providerId="ADAL" clId="{A3F138B0-1444-489A-AAFB-859E9D10A6DB}" dt="2023-02-06T07:07:56.709" v="495" actId="1076"/>
          <ac:cxnSpMkLst>
            <pc:docMk/>
            <pc:sldMk cId="1239338808" sldId="373"/>
            <ac:cxnSpMk id="18" creationId="{733B0978-7E3E-B27A-4B2B-82E67135CF50}"/>
          </ac:cxnSpMkLst>
        </pc:cxnChg>
        <pc:cxnChg chg="add mod">
          <ac:chgData name="Ramy Mohamed" userId="0cc068d6-35f3-41e3-a10d-b98e4c17dcff" providerId="ADAL" clId="{A3F138B0-1444-489A-AAFB-859E9D10A6DB}" dt="2023-02-06T07:07:56.709" v="495" actId="1076"/>
          <ac:cxnSpMkLst>
            <pc:docMk/>
            <pc:sldMk cId="1239338808" sldId="373"/>
            <ac:cxnSpMk id="27" creationId="{ADE4A0E0-1A26-1AE3-E5F3-34FE7883E4C5}"/>
          </ac:cxnSpMkLst>
        </pc:cxnChg>
        <pc:cxnChg chg="add mod">
          <ac:chgData name="Ramy Mohamed" userId="0cc068d6-35f3-41e3-a10d-b98e4c17dcff" providerId="ADAL" clId="{A3F138B0-1444-489A-AAFB-859E9D10A6DB}" dt="2023-02-06T07:07:56.709" v="495" actId="1076"/>
          <ac:cxnSpMkLst>
            <pc:docMk/>
            <pc:sldMk cId="1239338808" sldId="373"/>
            <ac:cxnSpMk id="32" creationId="{EBD9B04A-3D25-4B6E-A9A8-B75668E9C8B6}"/>
          </ac:cxnSpMkLst>
        </pc:cxnChg>
      </pc:sldChg>
      <pc:sldChg chg="del">
        <pc:chgData name="Ramy Mohamed" userId="0cc068d6-35f3-41e3-a10d-b98e4c17dcff" providerId="ADAL" clId="{A3F138B0-1444-489A-AAFB-859E9D10A6DB}" dt="2023-02-06T06:29:25.175" v="84" actId="47"/>
        <pc:sldMkLst>
          <pc:docMk/>
          <pc:sldMk cId="1757268991" sldId="373"/>
        </pc:sldMkLst>
      </pc:sldChg>
      <pc:sldChg chg="addSp delSp modSp add mod">
        <pc:chgData name="Ramy Mohamed" userId="0cc068d6-35f3-41e3-a10d-b98e4c17dcff" providerId="ADAL" clId="{A3F138B0-1444-489A-AAFB-859E9D10A6DB}" dt="2023-02-06T07:08:17.855" v="500" actId="164"/>
        <pc:sldMkLst>
          <pc:docMk/>
          <pc:sldMk cId="4093962115" sldId="374"/>
        </pc:sldMkLst>
        <pc:spChg chg="del">
          <ac:chgData name="Ramy Mohamed" userId="0cc068d6-35f3-41e3-a10d-b98e4c17dcff" providerId="ADAL" clId="{A3F138B0-1444-489A-AAFB-859E9D10A6DB}" dt="2023-02-06T07:08:10.228" v="497" actId="478"/>
          <ac:spMkLst>
            <pc:docMk/>
            <pc:sldMk cId="4093962115" sldId="374"/>
            <ac:spMk id="36" creationId="{FFE06E93-04E0-DDA4-9D10-2420550CB089}"/>
          </ac:spMkLst>
        </pc:spChg>
        <pc:spChg chg="del">
          <ac:chgData name="Ramy Mohamed" userId="0cc068d6-35f3-41e3-a10d-b98e4c17dcff" providerId="ADAL" clId="{A3F138B0-1444-489A-AAFB-859E9D10A6DB}" dt="2023-02-06T07:08:10.228" v="497" actId="478"/>
          <ac:spMkLst>
            <pc:docMk/>
            <pc:sldMk cId="4093962115" sldId="374"/>
            <ac:spMk id="37" creationId="{B9B4678A-416E-CE46-6587-21B98B5FB5F3}"/>
          </ac:spMkLst>
        </pc:spChg>
        <pc:spChg chg="add mod">
          <ac:chgData name="Ramy Mohamed" userId="0cc068d6-35f3-41e3-a10d-b98e4c17dcff" providerId="ADAL" clId="{A3F138B0-1444-489A-AAFB-859E9D10A6DB}" dt="2023-02-06T07:08:17.855" v="500" actId="164"/>
          <ac:spMkLst>
            <pc:docMk/>
            <pc:sldMk cId="4093962115" sldId="374"/>
            <ac:spMk id="40" creationId="{61389A0A-82BE-9911-D7CF-669D0C551868}"/>
          </ac:spMkLst>
        </pc:spChg>
        <pc:spChg chg="add mod">
          <ac:chgData name="Ramy Mohamed" userId="0cc068d6-35f3-41e3-a10d-b98e4c17dcff" providerId="ADAL" clId="{A3F138B0-1444-489A-AAFB-859E9D10A6DB}" dt="2023-02-06T07:08:17.855" v="500" actId="164"/>
          <ac:spMkLst>
            <pc:docMk/>
            <pc:sldMk cId="4093962115" sldId="374"/>
            <ac:spMk id="41" creationId="{3D5221F3-F34C-2832-749C-45BB259D4A04}"/>
          </ac:spMkLst>
        </pc:spChg>
        <pc:spChg chg="add mod">
          <ac:chgData name="Ramy Mohamed" userId="0cc068d6-35f3-41e3-a10d-b98e4c17dcff" providerId="ADAL" clId="{A3F138B0-1444-489A-AAFB-859E9D10A6DB}" dt="2023-02-06T07:08:17.855" v="500" actId="164"/>
          <ac:spMkLst>
            <pc:docMk/>
            <pc:sldMk cId="4093962115" sldId="374"/>
            <ac:spMk id="44" creationId="{04B9FE52-29E0-6CDB-49E4-57133A1FBC84}"/>
          </ac:spMkLst>
        </pc:spChg>
        <pc:grpChg chg="add mod">
          <ac:chgData name="Ramy Mohamed" userId="0cc068d6-35f3-41e3-a10d-b98e4c17dcff" providerId="ADAL" clId="{A3F138B0-1444-489A-AAFB-859E9D10A6DB}" dt="2023-02-06T07:08:17.855" v="500" actId="164"/>
          <ac:grpSpMkLst>
            <pc:docMk/>
            <pc:sldMk cId="4093962115" sldId="374"/>
            <ac:grpSpMk id="45" creationId="{175D4349-6E43-34B3-B6E7-135D901B0464}"/>
          </ac:grpSpMkLst>
        </pc:grpChg>
        <pc:picChg chg="del">
          <ac:chgData name="Ramy Mohamed" userId="0cc068d6-35f3-41e3-a10d-b98e4c17dcff" providerId="ADAL" clId="{A3F138B0-1444-489A-AAFB-859E9D10A6DB}" dt="2023-02-06T07:08:10.228" v="497" actId="478"/>
          <ac:picMkLst>
            <pc:docMk/>
            <pc:sldMk cId="4093962115" sldId="374"/>
            <ac:picMk id="2" creationId="{DFB4B665-9074-0C22-4EB4-BE9CA31B1028}"/>
          </ac:picMkLst>
        </pc:picChg>
        <pc:picChg chg="del">
          <ac:chgData name="Ramy Mohamed" userId="0cc068d6-35f3-41e3-a10d-b98e4c17dcff" providerId="ADAL" clId="{A3F138B0-1444-489A-AAFB-859E9D10A6DB}" dt="2023-02-06T07:08:10.228" v="497" actId="478"/>
          <ac:picMkLst>
            <pc:docMk/>
            <pc:sldMk cId="4093962115" sldId="374"/>
            <ac:picMk id="3" creationId="{88D84B69-F23E-15E6-031F-83E7A638C34C}"/>
          </ac:picMkLst>
        </pc:picChg>
        <pc:picChg chg="del">
          <ac:chgData name="Ramy Mohamed" userId="0cc068d6-35f3-41e3-a10d-b98e4c17dcff" providerId="ADAL" clId="{A3F138B0-1444-489A-AAFB-859E9D10A6DB}" dt="2023-02-06T07:08:10.228" v="497" actId="478"/>
          <ac:picMkLst>
            <pc:docMk/>
            <pc:sldMk cId="4093962115" sldId="374"/>
            <ac:picMk id="4" creationId="{7C68E0A3-A97D-2F93-0663-CADE13EB89BB}"/>
          </ac:picMkLst>
        </pc:picChg>
        <pc:picChg chg="del">
          <ac:chgData name="Ramy Mohamed" userId="0cc068d6-35f3-41e3-a10d-b98e4c17dcff" providerId="ADAL" clId="{A3F138B0-1444-489A-AAFB-859E9D10A6DB}" dt="2023-02-06T07:08:10.228" v="497" actId="478"/>
          <ac:picMkLst>
            <pc:docMk/>
            <pc:sldMk cId="4093962115" sldId="374"/>
            <ac:picMk id="7" creationId="{4C1769E5-487B-D41F-363F-E5978BDD14B5}"/>
          </ac:picMkLst>
        </pc:picChg>
        <pc:picChg chg="del">
          <ac:chgData name="Ramy Mohamed" userId="0cc068d6-35f3-41e3-a10d-b98e4c17dcff" providerId="ADAL" clId="{A3F138B0-1444-489A-AAFB-859E9D10A6DB}" dt="2023-02-06T07:08:10.228" v="497" actId="478"/>
          <ac:picMkLst>
            <pc:docMk/>
            <pc:sldMk cId="4093962115" sldId="374"/>
            <ac:picMk id="8" creationId="{5FF93C1F-977E-2B96-9D5D-15F4AF7F4202}"/>
          </ac:picMkLst>
        </pc:picChg>
        <pc:picChg chg="del">
          <ac:chgData name="Ramy Mohamed" userId="0cc068d6-35f3-41e3-a10d-b98e4c17dcff" providerId="ADAL" clId="{A3F138B0-1444-489A-AAFB-859E9D10A6DB}" dt="2023-02-06T07:08:10.228" v="497" actId="478"/>
          <ac:picMkLst>
            <pc:docMk/>
            <pc:sldMk cId="4093962115" sldId="374"/>
            <ac:picMk id="9" creationId="{996831AB-4052-D6D0-3D7F-3F0807A33091}"/>
          </ac:picMkLst>
        </pc:picChg>
        <pc:picChg chg="del">
          <ac:chgData name="Ramy Mohamed" userId="0cc068d6-35f3-41e3-a10d-b98e4c17dcff" providerId="ADAL" clId="{A3F138B0-1444-489A-AAFB-859E9D10A6DB}" dt="2023-02-06T07:08:10.228" v="497" actId="478"/>
          <ac:picMkLst>
            <pc:docMk/>
            <pc:sldMk cId="4093962115" sldId="374"/>
            <ac:picMk id="10" creationId="{B25AB5AD-B546-C29E-8E53-0FA7B382732F}"/>
          </ac:picMkLst>
        </pc:picChg>
        <pc:picChg chg="del">
          <ac:chgData name="Ramy Mohamed" userId="0cc068d6-35f3-41e3-a10d-b98e4c17dcff" providerId="ADAL" clId="{A3F138B0-1444-489A-AAFB-859E9D10A6DB}" dt="2023-02-06T07:08:10.228" v="497" actId="478"/>
          <ac:picMkLst>
            <pc:docMk/>
            <pc:sldMk cId="4093962115" sldId="374"/>
            <ac:picMk id="11" creationId="{2FE17B75-CE0C-0626-AFA8-F307BB4E1978}"/>
          </ac:picMkLst>
        </pc:picChg>
        <pc:picChg chg="del">
          <ac:chgData name="Ramy Mohamed" userId="0cc068d6-35f3-41e3-a10d-b98e4c17dcff" providerId="ADAL" clId="{A3F138B0-1444-489A-AAFB-859E9D10A6DB}" dt="2023-02-06T07:08:10.228" v="497" actId="478"/>
          <ac:picMkLst>
            <pc:docMk/>
            <pc:sldMk cId="4093962115" sldId="374"/>
            <ac:picMk id="12" creationId="{74387C92-CB87-0549-E1EC-1E5741179F2F}"/>
          </ac:picMkLst>
        </pc:picChg>
        <pc:picChg chg="add mod">
          <ac:chgData name="Ramy Mohamed" userId="0cc068d6-35f3-41e3-a10d-b98e4c17dcff" providerId="ADAL" clId="{A3F138B0-1444-489A-AAFB-859E9D10A6DB}" dt="2023-02-06T07:08:17.855" v="500" actId="164"/>
          <ac:picMkLst>
            <pc:docMk/>
            <pc:sldMk cId="4093962115" sldId="374"/>
            <ac:picMk id="19" creationId="{71FF94FB-9576-99CA-76DD-94C9C5385FC2}"/>
          </ac:picMkLst>
        </pc:picChg>
        <pc:picChg chg="add mod">
          <ac:chgData name="Ramy Mohamed" userId="0cc068d6-35f3-41e3-a10d-b98e4c17dcff" providerId="ADAL" clId="{A3F138B0-1444-489A-AAFB-859E9D10A6DB}" dt="2023-02-06T07:08:17.855" v="500" actId="164"/>
          <ac:picMkLst>
            <pc:docMk/>
            <pc:sldMk cId="4093962115" sldId="374"/>
            <ac:picMk id="20" creationId="{2497DC65-5E5B-8956-63B1-29F6FA48E8DD}"/>
          </ac:picMkLst>
        </pc:picChg>
        <pc:picChg chg="add mod">
          <ac:chgData name="Ramy Mohamed" userId="0cc068d6-35f3-41e3-a10d-b98e4c17dcff" providerId="ADAL" clId="{A3F138B0-1444-489A-AAFB-859E9D10A6DB}" dt="2023-02-06T07:08:17.855" v="500" actId="164"/>
          <ac:picMkLst>
            <pc:docMk/>
            <pc:sldMk cId="4093962115" sldId="374"/>
            <ac:picMk id="21" creationId="{3C47259F-7F38-5A3D-88ED-C7522376EF61}"/>
          </ac:picMkLst>
        </pc:picChg>
        <pc:picChg chg="add mod">
          <ac:chgData name="Ramy Mohamed" userId="0cc068d6-35f3-41e3-a10d-b98e4c17dcff" providerId="ADAL" clId="{A3F138B0-1444-489A-AAFB-859E9D10A6DB}" dt="2023-02-06T07:08:17.855" v="500" actId="164"/>
          <ac:picMkLst>
            <pc:docMk/>
            <pc:sldMk cId="4093962115" sldId="374"/>
            <ac:picMk id="22" creationId="{8FBE3167-07DD-1EA2-1273-57DAA77A32C9}"/>
          </ac:picMkLst>
        </pc:picChg>
        <pc:picChg chg="add mod">
          <ac:chgData name="Ramy Mohamed" userId="0cc068d6-35f3-41e3-a10d-b98e4c17dcff" providerId="ADAL" clId="{A3F138B0-1444-489A-AAFB-859E9D10A6DB}" dt="2023-02-06T07:08:17.855" v="500" actId="164"/>
          <ac:picMkLst>
            <pc:docMk/>
            <pc:sldMk cId="4093962115" sldId="374"/>
            <ac:picMk id="23" creationId="{042C44A7-085F-152C-FF0A-EA99CD28148B}"/>
          </ac:picMkLst>
        </pc:picChg>
        <pc:picChg chg="add mod">
          <ac:chgData name="Ramy Mohamed" userId="0cc068d6-35f3-41e3-a10d-b98e4c17dcff" providerId="ADAL" clId="{A3F138B0-1444-489A-AAFB-859E9D10A6DB}" dt="2023-02-06T07:08:17.855" v="500" actId="164"/>
          <ac:picMkLst>
            <pc:docMk/>
            <pc:sldMk cId="4093962115" sldId="374"/>
            <ac:picMk id="24" creationId="{C67B7ABE-9315-F1E3-7114-E42515D58D0E}"/>
          </ac:picMkLst>
        </pc:picChg>
        <pc:picChg chg="add mod">
          <ac:chgData name="Ramy Mohamed" userId="0cc068d6-35f3-41e3-a10d-b98e4c17dcff" providerId="ADAL" clId="{A3F138B0-1444-489A-AAFB-859E9D10A6DB}" dt="2023-02-06T07:08:17.855" v="500" actId="164"/>
          <ac:picMkLst>
            <pc:docMk/>
            <pc:sldMk cId="4093962115" sldId="374"/>
            <ac:picMk id="25" creationId="{C1CAACA2-E19E-C0FC-E07C-7B33CFFF0534}"/>
          </ac:picMkLst>
        </pc:picChg>
        <pc:picChg chg="add mod">
          <ac:chgData name="Ramy Mohamed" userId="0cc068d6-35f3-41e3-a10d-b98e4c17dcff" providerId="ADAL" clId="{A3F138B0-1444-489A-AAFB-859E9D10A6DB}" dt="2023-02-06T07:08:17.855" v="500" actId="164"/>
          <ac:picMkLst>
            <pc:docMk/>
            <pc:sldMk cId="4093962115" sldId="374"/>
            <ac:picMk id="26" creationId="{A7335194-52A9-D8DD-FD22-671CBA464586}"/>
          </ac:picMkLst>
        </pc:picChg>
        <pc:picChg chg="add mod">
          <ac:chgData name="Ramy Mohamed" userId="0cc068d6-35f3-41e3-a10d-b98e4c17dcff" providerId="ADAL" clId="{A3F138B0-1444-489A-AAFB-859E9D10A6DB}" dt="2023-02-06T07:08:17.855" v="500" actId="164"/>
          <ac:picMkLst>
            <pc:docMk/>
            <pc:sldMk cId="4093962115" sldId="374"/>
            <ac:picMk id="28" creationId="{B1DD32DB-70FF-E1F4-14CA-B8A5117852C7}"/>
          </ac:picMkLst>
        </pc:picChg>
        <pc:cxnChg chg="del">
          <ac:chgData name="Ramy Mohamed" userId="0cc068d6-35f3-41e3-a10d-b98e4c17dcff" providerId="ADAL" clId="{A3F138B0-1444-489A-AAFB-859E9D10A6DB}" dt="2023-02-06T07:08:10.228" v="497" actId="478"/>
          <ac:cxnSpMkLst>
            <pc:docMk/>
            <pc:sldMk cId="4093962115" sldId="374"/>
            <ac:cxnSpMk id="13" creationId="{FF758351-10D4-7664-4F51-EDE98FC66BA2}"/>
          </ac:cxnSpMkLst>
        </pc:cxnChg>
        <pc:cxnChg chg="del">
          <ac:chgData name="Ramy Mohamed" userId="0cc068d6-35f3-41e3-a10d-b98e4c17dcff" providerId="ADAL" clId="{A3F138B0-1444-489A-AAFB-859E9D10A6DB}" dt="2023-02-06T07:08:10.228" v="497" actId="478"/>
          <ac:cxnSpMkLst>
            <pc:docMk/>
            <pc:sldMk cId="4093962115" sldId="374"/>
            <ac:cxnSpMk id="14" creationId="{18FBE678-85A6-6297-009B-11105D460D61}"/>
          </ac:cxnSpMkLst>
        </pc:cxnChg>
        <pc:cxnChg chg="del">
          <ac:chgData name="Ramy Mohamed" userId="0cc068d6-35f3-41e3-a10d-b98e4c17dcff" providerId="ADAL" clId="{A3F138B0-1444-489A-AAFB-859E9D10A6DB}" dt="2023-02-06T07:08:10.228" v="497" actId="478"/>
          <ac:cxnSpMkLst>
            <pc:docMk/>
            <pc:sldMk cId="4093962115" sldId="374"/>
            <ac:cxnSpMk id="15" creationId="{FF83C8F4-5D73-A896-42D4-7924DC2D9CA5}"/>
          </ac:cxnSpMkLst>
        </pc:cxnChg>
        <pc:cxnChg chg="del">
          <ac:chgData name="Ramy Mohamed" userId="0cc068d6-35f3-41e3-a10d-b98e4c17dcff" providerId="ADAL" clId="{A3F138B0-1444-489A-AAFB-859E9D10A6DB}" dt="2023-02-06T07:08:10.228" v="497" actId="478"/>
          <ac:cxnSpMkLst>
            <pc:docMk/>
            <pc:sldMk cId="4093962115" sldId="374"/>
            <ac:cxnSpMk id="16" creationId="{8DD358C3-B1C5-4C03-0395-90A16E1BBD65}"/>
          </ac:cxnSpMkLst>
        </pc:cxnChg>
        <pc:cxnChg chg="del">
          <ac:chgData name="Ramy Mohamed" userId="0cc068d6-35f3-41e3-a10d-b98e4c17dcff" providerId="ADAL" clId="{A3F138B0-1444-489A-AAFB-859E9D10A6DB}" dt="2023-02-06T07:08:10.228" v="497" actId="478"/>
          <ac:cxnSpMkLst>
            <pc:docMk/>
            <pc:sldMk cId="4093962115" sldId="374"/>
            <ac:cxnSpMk id="17" creationId="{F1D28E04-30EF-B38F-D4FD-450660A10B92}"/>
          </ac:cxnSpMkLst>
        </pc:cxnChg>
        <pc:cxnChg chg="del">
          <ac:chgData name="Ramy Mohamed" userId="0cc068d6-35f3-41e3-a10d-b98e4c17dcff" providerId="ADAL" clId="{A3F138B0-1444-489A-AAFB-859E9D10A6DB}" dt="2023-02-06T07:08:10.228" v="497" actId="478"/>
          <ac:cxnSpMkLst>
            <pc:docMk/>
            <pc:sldMk cId="4093962115" sldId="374"/>
            <ac:cxnSpMk id="18" creationId="{733B0978-7E3E-B27A-4B2B-82E67135CF50}"/>
          </ac:cxnSpMkLst>
        </pc:cxnChg>
        <pc:cxnChg chg="del">
          <ac:chgData name="Ramy Mohamed" userId="0cc068d6-35f3-41e3-a10d-b98e4c17dcff" providerId="ADAL" clId="{A3F138B0-1444-489A-AAFB-859E9D10A6DB}" dt="2023-02-06T07:08:10.228" v="497" actId="478"/>
          <ac:cxnSpMkLst>
            <pc:docMk/>
            <pc:sldMk cId="4093962115" sldId="374"/>
            <ac:cxnSpMk id="27" creationId="{ADE4A0E0-1A26-1AE3-E5F3-34FE7883E4C5}"/>
          </ac:cxnSpMkLst>
        </pc:cxnChg>
        <pc:cxnChg chg="add mod">
          <ac:chgData name="Ramy Mohamed" userId="0cc068d6-35f3-41e3-a10d-b98e4c17dcff" providerId="ADAL" clId="{A3F138B0-1444-489A-AAFB-859E9D10A6DB}" dt="2023-02-06T07:08:17.855" v="500" actId="164"/>
          <ac:cxnSpMkLst>
            <pc:docMk/>
            <pc:sldMk cId="4093962115" sldId="374"/>
            <ac:cxnSpMk id="29" creationId="{9C541C72-69A4-83D7-1156-B242B80CA858}"/>
          </ac:cxnSpMkLst>
        </pc:cxnChg>
        <pc:cxnChg chg="add mod">
          <ac:chgData name="Ramy Mohamed" userId="0cc068d6-35f3-41e3-a10d-b98e4c17dcff" providerId="ADAL" clId="{A3F138B0-1444-489A-AAFB-859E9D10A6DB}" dt="2023-02-06T07:08:17.855" v="500" actId="164"/>
          <ac:cxnSpMkLst>
            <pc:docMk/>
            <pc:sldMk cId="4093962115" sldId="374"/>
            <ac:cxnSpMk id="30" creationId="{BA9D0DB3-7D66-DBAE-30DC-696BDB9E96DA}"/>
          </ac:cxnSpMkLst>
        </pc:cxnChg>
        <pc:cxnChg chg="add mod">
          <ac:chgData name="Ramy Mohamed" userId="0cc068d6-35f3-41e3-a10d-b98e4c17dcff" providerId="ADAL" clId="{A3F138B0-1444-489A-AAFB-859E9D10A6DB}" dt="2023-02-06T07:08:17.855" v="500" actId="164"/>
          <ac:cxnSpMkLst>
            <pc:docMk/>
            <pc:sldMk cId="4093962115" sldId="374"/>
            <ac:cxnSpMk id="31" creationId="{1292D793-1BAC-7E67-3F58-6AC783643771}"/>
          </ac:cxnSpMkLst>
        </pc:cxnChg>
        <pc:cxnChg chg="del">
          <ac:chgData name="Ramy Mohamed" userId="0cc068d6-35f3-41e3-a10d-b98e4c17dcff" providerId="ADAL" clId="{A3F138B0-1444-489A-AAFB-859E9D10A6DB}" dt="2023-02-06T07:08:10.228" v="497" actId="478"/>
          <ac:cxnSpMkLst>
            <pc:docMk/>
            <pc:sldMk cId="4093962115" sldId="374"/>
            <ac:cxnSpMk id="32" creationId="{EBD9B04A-3D25-4B6E-A9A8-B75668E9C8B6}"/>
          </ac:cxnSpMkLst>
        </pc:cxnChg>
        <pc:cxnChg chg="add mod">
          <ac:chgData name="Ramy Mohamed" userId="0cc068d6-35f3-41e3-a10d-b98e4c17dcff" providerId="ADAL" clId="{A3F138B0-1444-489A-AAFB-859E9D10A6DB}" dt="2023-02-06T07:08:17.855" v="500" actId="164"/>
          <ac:cxnSpMkLst>
            <pc:docMk/>
            <pc:sldMk cId="4093962115" sldId="374"/>
            <ac:cxnSpMk id="33" creationId="{627E58A2-306B-C532-AC38-BD5F9AD5F806}"/>
          </ac:cxnSpMkLst>
        </pc:cxnChg>
        <pc:cxnChg chg="add mod">
          <ac:chgData name="Ramy Mohamed" userId="0cc068d6-35f3-41e3-a10d-b98e4c17dcff" providerId="ADAL" clId="{A3F138B0-1444-489A-AAFB-859E9D10A6DB}" dt="2023-02-06T07:08:17.855" v="500" actId="164"/>
          <ac:cxnSpMkLst>
            <pc:docMk/>
            <pc:sldMk cId="4093962115" sldId="374"/>
            <ac:cxnSpMk id="34" creationId="{877F388A-B722-7A9A-2687-075F802D0814}"/>
          </ac:cxnSpMkLst>
        </pc:cxnChg>
        <pc:cxnChg chg="add mod">
          <ac:chgData name="Ramy Mohamed" userId="0cc068d6-35f3-41e3-a10d-b98e4c17dcff" providerId="ADAL" clId="{A3F138B0-1444-489A-AAFB-859E9D10A6DB}" dt="2023-02-06T07:08:17.855" v="500" actId="164"/>
          <ac:cxnSpMkLst>
            <pc:docMk/>
            <pc:sldMk cId="4093962115" sldId="374"/>
            <ac:cxnSpMk id="35" creationId="{CEBF2B03-E63A-09FD-D15E-D06F6F9CDDFD}"/>
          </ac:cxnSpMkLst>
        </pc:cxnChg>
        <pc:cxnChg chg="add mod">
          <ac:chgData name="Ramy Mohamed" userId="0cc068d6-35f3-41e3-a10d-b98e4c17dcff" providerId="ADAL" clId="{A3F138B0-1444-489A-AAFB-859E9D10A6DB}" dt="2023-02-06T07:08:17.855" v="500" actId="164"/>
          <ac:cxnSpMkLst>
            <pc:docMk/>
            <pc:sldMk cId="4093962115" sldId="374"/>
            <ac:cxnSpMk id="38" creationId="{6533F939-21A2-3C46-A55E-E8D96B2701B3}"/>
          </ac:cxnSpMkLst>
        </pc:cxnChg>
        <pc:cxnChg chg="add mod">
          <ac:chgData name="Ramy Mohamed" userId="0cc068d6-35f3-41e3-a10d-b98e4c17dcff" providerId="ADAL" clId="{A3F138B0-1444-489A-AAFB-859E9D10A6DB}" dt="2023-02-06T07:08:17.855" v="500" actId="164"/>
          <ac:cxnSpMkLst>
            <pc:docMk/>
            <pc:sldMk cId="4093962115" sldId="374"/>
            <ac:cxnSpMk id="39" creationId="{4810E432-BE87-CB51-67B0-76869A96AA8C}"/>
          </ac:cxnSpMkLst>
        </pc:cxnChg>
        <pc:cxnChg chg="add mod">
          <ac:chgData name="Ramy Mohamed" userId="0cc068d6-35f3-41e3-a10d-b98e4c17dcff" providerId="ADAL" clId="{A3F138B0-1444-489A-AAFB-859E9D10A6DB}" dt="2023-02-06T07:08:17.855" v="500" actId="164"/>
          <ac:cxnSpMkLst>
            <pc:docMk/>
            <pc:sldMk cId="4093962115" sldId="374"/>
            <ac:cxnSpMk id="42" creationId="{90128A1A-FB44-F4CD-65E4-482DFEC5BF64}"/>
          </ac:cxnSpMkLst>
        </pc:cxnChg>
        <pc:cxnChg chg="add mod">
          <ac:chgData name="Ramy Mohamed" userId="0cc068d6-35f3-41e3-a10d-b98e4c17dcff" providerId="ADAL" clId="{A3F138B0-1444-489A-AAFB-859E9D10A6DB}" dt="2023-02-06T07:08:17.855" v="500" actId="164"/>
          <ac:cxnSpMkLst>
            <pc:docMk/>
            <pc:sldMk cId="4093962115" sldId="374"/>
            <ac:cxnSpMk id="43" creationId="{D70E5B08-18E5-8CC2-98D3-1EABCDFA7660}"/>
          </ac:cxnSpMkLst>
        </pc:cxnChg>
      </pc:sldChg>
      <pc:sldChg chg="addSp delSp modSp add mod ord">
        <pc:chgData name="Ramy Mohamed" userId="0cc068d6-35f3-41e3-a10d-b98e4c17dcff" providerId="ADAL" clId="{A3F138B0-1444-489A-AAFB-859E9D10A6DB}" dt="2023-02-06T07:15:24.692" v="582" actId="1076"/>
        <pc:sldMkLst>
          <pc:docMk/>
          <pc:sldMk cId="1127019038" sldId="375"/>
        </pc:sldMkLst>
        <pc:spChg chg="add del mod">
          <ac:chgData name="Ramy Mohamed" userId="0cc068d6-35f3-41e3-a10d-b98e4c17dcff" providerId="ADAL" clId="{A3F138B0-1444-489A-AAFB-859E9D10A6DB}" dt="2023-02-06T07:10:56.708" v="507" actId="478"/>
          <ac:spMkLst>
            <pc:docMk/>
            <pc:sldMk cId="1127019038" sldId="375"/>
            <ac:spMk id="3" creationId="{F7B87358-F119-FAEB-DA79-E4145A185466}"/>
          </ac:spMkLst>
        </pc:spChg>
        <pc:spChg chg="mod">
          <ac:chgData name="Ramy Mohamed" userId="0cc068d6-35f3-41e3-a10d-b98e4c17dcff" providerId="ADAL" clId="{A3F138B0-1444-489A-AAFB-859E9D10A6DB}" dt="2023-02-06T07:10:04.348" v="505" actId="14100"/>
          <ac:spMkLst>
            <pc:docMk/>
            <pc:sldMk cId="1127019038" sldId="375"/>
            <ac:spMk id="6" creationId="{00000000-0000-0000-0000-000000000000}"/>
          </ac:spMkLst>
        </pc:spChg>
        <pc:spChg chg="del">
          <ac:chgData name="Ramy Mohamed" userId="0cc068d6-35f3-41e3-a10d-b98e4c17dcff" providerId="ADAL" clId="{A3F138B0-1444-489A-AAFB-859E9D10A6DB}" dt="2023-02-06T07:10:55.302" v="506" actId="478"/>
          <ac:spMkLst>
            <pc:docMk/>
            <pc:sldMk cId="1127019038" sldId="375"/>
            <ac:spMk id="8" creationId="{00000000-0000-0000-0000-000000000000}"/>
          </ac:spMkLst>
        </pc:spChg>
        <pc:spChg chg="add mod">
          <ac:chgData name="Ramy Mohamed" userId="0cc068d6-35f3-41e3-a10d-b98e4c17dcff" providerId="ADAL" clId="{A3F138B0-1444-489A-AAFB-859E9D10A6DB}" dt="2023-02-06T07:11:47.995" v="519" actId="1076"/>
          <ac:spMkLst>
            <pc:docMk/>
            <pc:sldMk cId="1127019038" sldId="375"/>
            <ac:spMk id="11" creationId="{63947207-2709-11DE-BE68-EC40CF6144BA}"/>
          </ac:spMkLst>
        </pc:spChg>
        <pc:spChg chg="add mod">
          <ac:chgData name="Ramy Mohamed" userId="0cc068d6-35f3-41e3-a10d-b98e4c17dcff" providerId="ADAL" clId="{A3F138B0-1444-489A-AAFB-859E9D10A6DB}" dt="2023-02-06T07:12:00.843" v="521" actId="14100"/>
          <ac:spMkLst>
            <pc:docMk/>
            <pc:sldMk cId="1127019038" sldId="375"/>
            <ac:spMk id="14" creationId="{9310A0F6-13BB-B322-71FA-DF37ACE53F8E}"/>
          </ac:spMkLst>
        </pc:spChg>
        <pc:spChg chg="add mod">
          <ac:chgData name="Ramy Mohamed" userId="0cc068d6-35f3-41e3-a10d-b98e4c17dcff" providerId="ADAL" clId="{A3F138B0-1444-489A-AAFB-859E9D10A6DB}" dt="2023-02-06T07:15:14.859" v="579" actId="14100"/>
          <ac:spMkLst>
            <pc:docMk/>
            <pc:sldMk cId="1127019038" sldId="375"/>
            <ac:spMk id="16" creationId="{8A0D6865-904B-8931-897A-78CAFFED7748}"/>
          </ac:spMkLst>
        </pc:spChg>
        <pc:picChg chg="add mod">
          <ac:chgData name="Ramy Mohamed" userId="0cc068d6-35f3-41e3-a10d-b98e4c17dcff" providerId="ADAL" clId="{A3F138B0-1444-489A-AAFB-859E9D10A6DB}" dt="2023-02-06T07:10:59.957" v="509" actId="1076"/>
          <ac:picMkLst>
            <pc:docMk/>
            <pc:sldMk cId="1127019038" sldId="375"/>
            <ac:picMk id="4" creationId="{762CFB17-C0F0-31BE-F8E6-ABF022C56E85}"/>
          </ac:picMkLst>
        </pc:picChg>
        <pc:picChg chg="add mod">
          <ac:chgData name="Ramy Mohamed" userId="0cc068d6-35f3-41e3-a10d-b98e4c17dcff" providerId="ADAL" clId="{A3F138B0-1444-489A-AAFB-859E9D10A6DB}" dt="2023-02-06T07:10:59.957" v="509" actId="1076"/>
          <ac:picMkLst>
            <pc:docMk/>
            <pc:sldMk cId="1127019038" sldId="375"/>
            <ac:picMk id="9" creationId="{3D6A6E29-61D5-E969-A26D-81FF9AA719E0}"/>
          </ac:picMkLst>
        </pc:picChg>
        <pc:picChg chg="add mod">
          <ac:chgData name="Ramy Mohamed" userId="0cc068d6-35f3-41e3-a10d-b98e4c17dcff" providerId="ADAL" clId="{A3F138B0-1444-489A-AAFB-859E9D10A6DB}" dt="2023-02-06T07:10:59.957" v="509" actId="1076"/>
          <ac:picMkLst>
            <pc:docMk/>
            <pc:sldMk cId="1127019038" sldId="375"/>
            <ac:picMk id="10" creationId="{1A0CADA0-6AB4-6BED-5ABD-8B978D137C15}"/>
          </ac:picMkLst>
        </pc:picChg>
        <pc:picChg chg="add del mod">
          <ac:chgData name="Ramy Mohamed" userId="0cc068d6-35f3-41e3-a10d-b98e4c17dcff" providerId="ADAL" clId="{A3F138B0-1444-489A-AAFB-859E9D10A6DB}" dt="2023-02-06T07:15:19.549" v="580" actId="478"/>
          <ac:picMkLst>
            <pc:docMk/>
            <pc:sldMk cId="1127019038" sldId="375"/>
            <ac:picMk id="13" creationId="{5D124736-6155-A7F3-487E-7CAF925739E5}"/>
          </ac:picMkLst>
        </pc:picChg>
        <pc:picChg chg="add mod">
          <ac:chgData name="Ramy Mohamed" userId="0cc068d6-35f3-41e3-a10d-b98e4c17dcff" providerId="ADAL" clId="{A3F138B0-1444-489A-AAFB-859E9D10A6DB}" dt="2023-02-06T07:10:59.957" v="509" actId="1076"/>
          <ac:picMkLst>
            <pc:docMk/>
            <pc:sldMk cId="1127019038" sldId="375"/>
            <ac:picMk id="15" creationId="{77065869-5D79-5B15-8165-B924A663EBCA}"/>
          </ac:picMkLst>
        </pc:picChg>
        <pc:picChg chg="add del">
          <ac:chgData name="Ramy Mohamed" userId="0cc068d6-35f3-41e3-a10d-b98e4c17dcff" providerId="ADAL" clId="{A3F138B0-1444-489A-AAFB-859E9D10A6DB}" dt="2023-02-06T07:15:03.133" v="562" actId="22"/>
          <ac:picMkLst>
            <pc:docMk/>
            <pc:sldMk cId="1127019038" sldId="375"/>
            <ac:picMk id="18" creationId="{33818EEE-B628-DA87-E448-5484B58FF23C}"/>
          </ac:picMkLst>
        </pc:picChg>
        <pc:picChg chg="add mod">
          <ac:chgData name="Ramy Mohamed" userId="0cc068d6-35f3-41e3-a10d-b98e4c17dcff" providerId="ADAL" clId="{A3F138B0-1444-489A-AAFB-859E9D10A6DB}" dt="2023-02-06T07:15:24.692" v="582" actId="1076"/>
          <ac:picMkLst>
            <pc:docMk/>
            <pc:sldMk cId="1127019038" sldId="375"/>
            <ac:picMk id="19" creationId="{971A6169-5A67-FB61-6420-1E136B4DCE8C}"/>
          </ac:picMkLst>
        </pc:picChg>
        <pc:cxnChg chg="add mod">
          <ac:chgData name="Ramy Mohamed" userId="0cc068d6-35f3-41e3-a10d-b98e4c17dcff" providerId="ADAL" clId="{A3F138B0-1444-489A-AAFB-859E9D10A6DB}" dt="2023-02-06T07:10:59.957" v="509" actId="1076"/>
          <ac:cxnSpMkLst>
            <pc:docMk/>
            <pc:sldMk cId="1127019038" sldId="375"/>
            <ac:cxnSpMk id="7" creationId="{5DC691B1-EE43-C8F7-7CE2-79DDBA463491}"/>
          </ac:cxnSpMkLst>
        </pc:cxnChg>
        <pc:cxnChg chg="add mod">
          <ac:chgData name="Ramy Mohamed" userId="0cc068d6-35f3-41e3-a10d-b98e4c17dcff" providerId="ADAL" clId="{A3F138B0-1444-489A-AAFB-859E9D10A6DB}" dt="2023-02-06T07:10:59.957" v="509" actId="1076"/>
          <ac:cxnSpMkLst>
            <pc:docMk/>
            <pc:sldMk cId="1127019038" sldId="375"/>
            <ac:cxnSpMk id="12" creationId="{22E71ABE-2536-852C-00B6-CDAC75869644}"/>
          </ac:cxnSpMkLst>
        </pc:cxnChg>
      </pc:sldChg>
      <pc:sldChg chg="del">
        <pc:chgData name="Ramy Mohamed" userId="0cc068d6-35f3-41e3-a10d-b98e4c17dcff" providerId="ADAL" clId="{A3F138B0-1444-489A-AAFB-859E9D10A6DB}" dt="2023-02-06T06:22:36.489" v="63" actId="47"/>
        <pc:sldMkLst>
          <pc:docMk/>
          <pc:sldMk cId="2176079479" sldId="375"/>
        </pc:sldMkLst>
      </pc:sldChg>
      <pc:sldChg chg="addSp modSp add mod ord">
        <pc:chgData name="Ramy Mohamed" userId="0cc068d6-35f3-41e3-a10d-b98e4c17dcff" providerId="ADAL" clId="{A3F138B0-1444-489A-AAFB-859E9D10A6DB}" dt="2023-02-06T07:16:24.259" v="585" actId="20577"/>
        <pc:sldMkLst>
          <pc:docMk/>
          <pc:sldMk cId="214556321" sldId="376"/>
        </pc:sldMkLst>
        <pc:spChg chg="mod">
          <ac:chgData name="Ramy Mohamed" userId="0cc068d6-35f3-41e3-a10d-b98e4c17dcff" providerId="ADAL" clId="{A3F138B0-1444-489A-AAFB-859E9D10A6DB}" dt="2023-02-06T07:12:26.876" v="526" actId="14100"/>
          <ac:spMkLst>
            <pc:docMk/>
            <pc:sldMk cId="214556321" sldId="376"/>
            <ac:spMk id="6" creationId="{00000000-0000-0000-0000-000000000000}"/>
          </ac:spMkLst>
        </pc:spChg>
        <pc:spChg chg="mod">
          <ac:chgData name="Ramy Mohamed" userId="0cc068d6-35f3-41e3-a10d-b98e4c17dcff" providerId="ADAL" clId="{A3F138B0-1444-489A-AAFB-859E9D10A6DB}" dt="2023-02-06T07:16:24.259" v="585" actId="20577"/>
          <ac:spMkLst>
            <pc:docMk/>
            <pc:sldMk cId="214556321" sldId="376"/>
            <ac:spMk id="8" creationId="{00000000-0000-0000-0000-000000000000}"/>
          </ac:spMkLst>
        </pc:spChg>
        <pc:picChg chg="add mod">
          <ac:chgData name="Ramy Mohamed" userId="0cc068d6-35f3-41e3-a10d-b98e4c17dcff" providerId="ADAL" clId="{A3F138B0-1444-489A-AAFB-859E9D10A6DB}" dt="2023-02-06T07:14:16.349" v="549" actId="1076"/>
          <ac:picMkLst>
            <pc:docMk/>
            <pc:sldMk cId="214556321" sldId="376"/>
            <ac:picMk id="2" creationId="{CA83C8D1-CE37-256F-C960-11DDD9B10DC6}"/>
          </ac:picMkLst>
        </pc:picChg>
        <pc:picChg chg="add mod">
          <ac:chgData name="Ramy Mohamed" userId="0cc068d6-35f3-41e3-a10d-b98e4c17dcff" providerId="ADAL" clId="{A3F138B0-1444-489A-AAFB-859E9D10A6DB}" dt="2023-02-06T07:14:16.349" v="549" actId="1076"/>
          <ac:picMkLst>
            <pc:docMk/>
            <pc:sldMk cId="214556321" sldId="376"/>
            <ac:picMk id="3" creationId="{9D0BC8D7-8A3E-7429-364B-64AE04ED19A2}"/>
          </ac:picMkLst>
        </pc:picChg>
      </pc:sldChg>
      <pc:sldChg chg="del">
        <pc:chgData name="Ramy Mohamed" userId="0cc068d6-35f3-41e3-a10d-b98e4c17dcff" providerId="ADAL" clId="{A3F138B0-1444-489A-AAFB-859E9D10A6DB}" dt="2023-02-06T06:22:43.762" v="71" actId="47"/>
        <pc:sldMkLst>
          <pc:docMk/>
          <pc:sldMk cId="2661593322" sldId="376"/>
        </pc:sldMkLst>
      </pc:sldChg>
      <pc:sldChg chg="addSp delSp modSp add del mod">
        <pc:chgData name="Ramy Mohamed" userId="0cc068d6-35f3-41e3-a10d-b98e4c17dcff" providerId="ADAL" clId="{A3F138B0-1444-489A-AAFB-859E9D10A6DB}" dt="2023-02-06T07:18:19.226" v="601" actId="47"/>
        <pc:sldMkLst>
          <pc:docMk/>
          <pc:sldMk cId="4182698675" sldId="377"/>
        </pc:sldMkLst>
        <pc:spChg chg="add del mod">
          <ac:chgData name="Ramy Mohamed" userId="0cc068d6-35f3-41e3-a10d-b98e4c17dcff" providerId="ADAL" clId="{A3F138B0-1444-489A-AAFB-859E9D10A6DB}" dt="2023-02-06T07:17:00.125" v="589"/>
          <ac:spMkLst>
            <pc:docMk/>
            <pc:sldMk cId="4182698675" sldId="377"/>
            <ac:spMk id="7" creationId="{32730B4E-577D-5EC9-B82C-A62BA5BFB01F}"/>
          </ac:spMkLst>
        </pc:spChg>
        <pc:spChg chg="mod">
          <ac:chgData name="Ramy Mohamed" userId="0cc068d6-35f3-41e3-a10d-b98e4c17dcff" providerId="ADAL" clId="{A3F138B0-1444-489A-AAFB-859E9D10A6DB}" dt="2023-02-06T07:17:08.461" v="593" actId="20577"/>
          <ac:spMkLst>
            <pc:docMk/>
            <pc:sldMk cId="4182698675" sldId="377"/>
            <ac:spMk id="8" creationId="{00000000-0000-0000-0000-000000000000}"/>
          </ac:spMkLst>
        </pc:spChg>
        <pc:spChg chg="add del">
          <ac:chgData name="Ramy Mohamed" userId="0cc068d6-35f3-41e3-a10d-b98e4c17dcff" providerId="ADAL" clId="{A3F138B0-1444-489A-AAFB-859E9D10A6DB}" dt="2023-02-06T07:17:49.166" v="595" actId="22"/>
          <ac:spMkLst>
            <pc:docMk/>
            <pc:sldMk cId="4182698675" sldId="377"/>
            <ac:spMk id="10" creationId="{E8FB4B9E-41DD-9F77-8D1B-601E13234621}"/>
          </ac:spMkLst>
        </pc:spChg>
        <pc:graphicFrameChg chg="add del mod">
          <ac:chgData name="Ramy Mohamed" userId="0cc068d6-35f3-41e3-a10d-b98e4c17dcff" providerId="ADAL" clId="{A3F138B0-1444-489A-AAFB-859E9D10A6DB}" dt="2023-02-06T07:17:00.125" v="589"/>
          <ac:graphicFrameMkLst>
            <pc:docMk/>
            <pc:sldMk cId="4182698675" sldId="377"/>
            <ac:graphicFrameMk id="4" creationId="{04ACCDA9-BAC5-66DF-CA2D-B6A80F22EE5F}"/>
          </ac:graphicFrameMkLst>
        </pc:graphicFrameChg>
      </pc:sldChg>
      <pc:sldChg chg="del">
        <pc:chgData name="Ramy Mohamed" userId="0cc068d6-35f3-41e3-a10d-b98e4c17dcff" providerId="ADAL" clId="{A3F138B0-1444-489A-AAFB-859E9D10A6DB}" dt="2023-02-06T06:22:45.726" v="73" actId="47"/>
        <pc:sldMkLst>
          <pc:docMk/>
          <pc:sldMk cId="4236525903" sldId="377"/>
        </pc:sldMkLst>
      </pc:sldChg>
      <pc:sldChg chg="del">
        <pc:chgData name="Ramy Mohamed" userId="0cc068d6-35f3-41e3-a10d-b98e4c17dcff" providerId="ADAL" clId="{A3F138B0-1444-489A-AAFB-859E9D10A6DB}" dt="2023-02-06T06:22:46.495" v="74" actId="47"/>
        <pc:sldMkLst>
          <pc:docMk/>
          <pc:sldMk cId="484593459" sldId="378"/>
        </pc:sldMkLst>
      </pc:sldChg>
      <pc:sldChg chg="addSp delSp modSp add mod">
        <pc:chgData name="Ramy Mohamed" userId="0cc068d6-35f3-41e3-a10d-b98e4c17dcff" providerId="ADAL" clId="{A3F138B0-1444-489A-AAFB-859E9D10A6DB}" dt="2023-02-06T07:18:05.884" v="600" actId="1076"/>
        <pc:sldMkLst>
          <pc:docMk/>
          <pc:sldMk cId="1229789738" sldId="378"/>
        </pc:sldMkLst>
        <pc:picChg chg="del">
          <ac:chgData name="Ramy Mohamed" userId="0cc068d6-35f3-41e3-a10d-b98e4c17dcff" providerId="ADAL" clId="{A3F138B0-1444-489A-AAFB-859E9D10A6DB}" dt="2023-02-06T07:18:02.252" v="598" actId="478"/>
          <ac:picMkLst>
            <pc:docMk/>
            <pc:sldMk cId="1229789738" sldId="378"/>
            <ac:picMk id="2" creationId="{CA83C8D1-CE37-256F-C960-11DDD9B10DC6}"/>
          </ac:picMkLst>
        </pc:picChg>
        <pc:picChg chg="del">
          <ac:chgData name="Ramy Mohamed" userId="0cc068d6-35f3-41e3-a10d-b98e4c17dcff" providerId="ADAL" clId="{A3F138B0-1444-489A-AAFB-859E9D10A6DB}" dt="2023-02-06T07:18:01.731" v="597" actId="478"/>
          <ac:picMkLst>
            <pc:docMk/>
            <pc:sldMk cId="1229789738" sldId="378"/>
            <ac:picMk id="3" creationId="{9D0BC8D7-8A3E-7429-364B-64AE04ED19A2}"/>
          </ac:picMkLst>
        </pc:picChg>
        <pc:picChg chg="add mod">
          <ac:chgData name="Ramy Mohamed" userId="0cc068d6-35f3-41e3-a10d-b98e4c17dcff" providerId="ADAL" clId="{A3F138B0-1444-489A-AAFB-859E9D10A6DB}" dt="2023-02-06T07:18:05.884" v="600" actId="1076"/>
          <ac:picMkLst>
            <pc:docMk/>
            <pc:sldMk cId="1229789738" sldId="378"/>
            <ac:picMk id="4" creationId="{16954CF3-2EEB-7B72-E832-A40F8B13DA3D}"/>
          </ac:picMkLst>
        </pc:picChg>
        <pc:picChg chg="add mod">
          <ac:chgData name="Ramy Mohamed" userId="0cc068d6-35f3-41e3-a10d-b98e4c17dcff" providerId="ADAL" clId="{A3F138B0-1444-489A-AAFB-859E9D10A6DB}" dt="2023-02-06T07:18:05.884" v="600" actId="1076"/>
          <ac:picMkLst>
            <pc:docMk/>
            <pc:sldMk cId="1229789738" sldId="378"/>
            <ac:picMk id="7" creationId="{BD4DC6EC-DAC3-58A1-5459-B3825D382063}"/>
          </ac:picMkLst>
        </pc:picChg>
      </pc:sldChg>
      <pc:sldChg chg="del">
        <pc:chgData name="Ramy Mohamed" userId="0cc068d6-35f3-41e3-a10d-b98e4c17dcff" providerId="ADAL" clId="{A3F138B0-1444-489A-AAFB-859E9D10A6DB}" dt="2023-02-06T06:22:47.312" v="75" actId="47"/>
        <pc:sldMkLst>
          <pc:docMk/>
          <pc:sldMk cId="1581431218" sldId="379"/>
        </pc:sldMkLst>
      </pc:sldChg>
      <pc:sldChg chg="addSp delSp modSp add mod">
        <pc:chgData name="Ramy Mohamed" userId="0cc068d6-35f3-41e3-a10d-b98e4c17dcff" providerId="ADAL" clId="{A3F138B0-1444-489A-AAFB-859E9D10A6DB}" dt="2023-02-06T07:18:33.284" v="608" actId="1076"/>
        <pc:sldMkLst>
          <pc:docMk/>
          <pc:sldMk cId="3648128649" sldId="379"/>
        </pc:sldMkLst>
        <pc:spChg chg="add del mod">
          <ac:chgData name="Ramy Mohamed" userId="0cc068d6-35f3-41e3-a10d-b98e4c17dcff" providerId="ADAL" clId="{A3F138B0-1444-489A-AAFB-859E9D10A6DB}" dt="2023-02-06T07:18:28.773" v="605" actId="478"/>
          <ac:spMkLst>
            <pc:docMk/>
            <pc:sldMk cId="3648128649" sldId="379"/>
            <ac:spMk id="3" creationId="{D5AD28A1-625A-22A4-3163-9A114AEE8CD8}"/>
          </ac:spMkLst>
        </pc:spChg>
        <pc:spChg chg="del">
          <ac:chgData name="Ramy Mohamed" userId="0cc068d6-35f3-41e3-a10d-b98e4c17dcff" providerId="ADAL" clId="{A3F138B0-1444-489A-AAFB-859E9D10A6DB}" dt="2023-02-06T07:18:26.334" v="603" actId="478"/>
          <ac:spMkLst>
            <pc:docMk/>
            <pc:sldMk cId="3648128649" sldId="379"/>
            <ac:spMk id="8" creationId="{00000000-0000-0000-0000-000000000000}"/>
          </ac:spMkLst>
        </pc:spChg>
        <pc:spChg chg="mod">
          <ac:chgData name="Ramy Mohamed" userId="0cc068d6-35f3-41e3-a10d-b98e4c17dcff" providerId="ADAL" clId="{A3F138B0-1444-489A-AAFB-859E9D10A6DB}" dt="2023-02-06T07:18:30.145" v="607"/>
          <ac:spMkLst>
            <pc:docMk/>
            <pc:sldMk cId="3648128649" sldId="379"/>
            <ac:spMk id="12" creationId="{766B44B3-F4C6-456D-F55E-2C301542AB9A}"/>
          </ac:spMkLst>
        </pc:spChg>
        <pc:spChg chg="mod">
          <ac:chgData name="Ramy Mohamed" userId="0cc068d6-35f3-41e3-a10d-b98e4c17dcff" providerId="ADAL" clId="{A3F138B0-1444-489A-AAFB-859E9D10A6DB}" dt="2023-02-06T07:18:30.145" v="607"/>
          <ac:spMkLst>
            <pc:docMk/>
            <pc:sldMk cId="3648128649" sldId="379"/>
            <ac:spMk id="13" creationId="{A45C3C4A-CE9B-C179-C06C-DC353CA0F30B}"/>
          </ac:spMkLst>
        </pc:spChg>
        <pc:spChg chg="mod">
          <ac:chgData name="Ramy Mohamed" userId="0cc068d6-35f3-41e3-a10d-b98e4c17dcff" providerId="ADAL" clId="{A3F138B0-1444-489A-AAFB-859E9D10A6DB}" dt="2023-02-06T07:18:30.145" v="607"/>
          <ac:spMkLst>
            <pc:docMk/>
            <pc:sldMk cId="3648128649" sldId="379"/>
            <ac:spMk id="14" creationId="{066F81F0-E155-BA17-1F8C-42E1DFA110DC}"/>
          </ac:spMkLst>
        </pc:spChg>
        <pc:spChg chg="mod">
          <ac:chgData name="Ramy Mohamed" userId="0cc068d6-35f3-41e3-a10d-b98e4c17dcff" providerId="ADAL" clId="{A3F138B0-1444-489A-AAFB-859E9D10A6DB}" dt="2023-02-06T07:18:30.145" v="607"/>
          <ac:spMkLst>
            <pc:docMk/>
            <pc:sldMk cId="3648128649" sldId="379"/>
            <ac:spMk id="15" creationId="{DB1936AA-8F03-1AB4-24DA-5F64FA2C9A0C}"/>
          </ac:spMkLst>
        </pc:spChg>
        <pc:spChg chg="mod">
          <ac:chgData name="Ramy Mohamed" userId="0cc068d6-35f3-41e3-a10d-b98e4c17dcff" providerId="ADAL" clId="{A3F138B0-1444-489A-AAFB-859E9D10A6DB}" dt="2023-02-06T07:18:30.145" v="607"/>
          <ac:spMkLst>
            <pc:docMk/>
            <pc:sldMk cId="3648128649" sldId="379"/>
            <ac:spMk id="16" creationId="{7C7AB639-0E28-1BC1-8EEC-A5F6E1FE936C}"/>
          </ac:spMkLst>
        </pc:spChg>
        <pc:spChg chg="mod">
          <ac:chgData name="Ramy Mohamed" userId="0cc068d6-35f3-41e3-a10d-b98e4c17dcff" providerId="ADAL" clId="{A3F138B0-1444-489A-AAFB-859E9D10A6DB}" dt="2023-02-06T07:18:30.145" v="607"/>
          <ac:spMkLst>
            <pc:docMk/>
            <pc:sldMk cId="3648128649" sldId="379"/>
            <ac:spMk id="17" creationId="{77B94D20-1D28-25D9-903E-071FCAD6B53E}"/>
          </ac:spMkLst>
        </pc:spChg>
        <pc:spChg chg="mod">
          <ac:chgData name="Ramy Mohamed" userId="0cc068d6-35f3-41e3-a10d-b98e4c17dcff" providerId="ADAL" clId="{A3F138B0-1444-489A-AAFB-859E9D10A6DB}" dt="2023-02-06T07:18:30.145" v="607"/>
          <ac:spMkLst>
            <pc:docMk/>
            <pc:sldMk cId="3648128649" sldId="379"/>
            <ac:spMk id="18" creationId="{563FD95D-625A-93E3-6894-D133B234B54B}"/>
          </ac:spMkLst>
        </pc:spChg>
        <pc:grpChg chg="add mod">
          <ac:chgData name="Ramy Mohamed" userId="0cc068d6-35f3-41e3-a10d-b98e4c17dcff" providerId="ADAL" clId="{A3F138B0-1444-489A-AAFB-859E9D10A6DB}" dt="2023-02-06T07:18:33.284" v="608" actId="1076"/>
          <ac:grpSpMkLst>
            <pc:docMk/>
            <pc:sldMk cId="3648128649" sldId="379"/>
            <ac:grpSpMk id="9" creationId="{291381A9-6111-F7E4-DA5A-EBF1DA8BCE71}"/>
          </ac:grpSpMkLst>
        </pc:grpChg>
        <pc:picChg chg="del">
          <ac:chgData name="Ramy Mohamed" userId="0cc068d6-35f3-41e3-a10d-b98e4c17dcff" providerId="ADAL" clId="{A3F138B0-1444-489A-AAFB-859E9D10A6DB}" dt="2023-02-06T07:18:29.303" v="606" actId="478"/>
          <ac:picMkLst>
            <pc:docMk/>
            <pc:sldMk cId="3648128649" sldId="379"/>
            <ac:picMk id="4" creationId="{16954CF3-2EEB-7B72-E832-A40F8B13DA3D}"/>
          </ac:picMkLst>
        </pc:picChg>
        <pc:picChg chg="del">
          <ac:chgData name="Ramy Mohamed" userId="0cc068d6-35f3-41e3-a10d-b98e4c17dcff" providerId="ADAL" clId="{A3F138B0-1444-489A-AAFB-859E9D10A6DB}" dt="2023-02-06T07:18:27.020" v="604" actId="478"/>
          <ac:picMkLst>
            <pc:docMk/>
            <pc:sldMk cId="3648128649" sldId="379"/>
            <ac:picMk id="7" creationId="{BD4DC6EC-DAC3-58A1-5459-B3825D382063}"/>
          </ac:picMkLst>
        </pc:picChg>
        <pc:picChg chg="mod">
          <ac:chgData name="Ramy Mohamed" userId="0cc068d6-35f3-41e3-a10d-b98e4c17dcff" providerId="ADAL" clId="{A3F138B0-1444-489A-AAFB-859E9D10A6DB}" dt="2023-02-06T07:18:30.145" v="607"/>
          <ac:picMkLst>
            <pc:docMk/>
            <pc:sldMk cId="3648128649" sldId="379"/>
            <ac:picMk id="10" creationId="{EF7C287B-0246-9234-4381-C006C00347E1}"/>
          </ac:picMkLst>
        </pc:picChg>
        <pc:picChg chg="mod">
          <ac:chgData name="Ramy Mohamed" userId="0cc068d6-35f3-41e3-a10d-b98e4c17dcff" providerId="ADAL" clId="{A3F138B0-1444-489A-AAFB-859E9D10A6DB}" dt="2023-02-06T07:18:30.145" v="607"/>
          <ac:picMkLst>
            <pc:docMk/>
            <pc:sldMk cId="3648128649" sldId="379"/>
            <ac:picMk id="11" creationId="{F6AAC666-541C-5C39-89D1-4B4EA66F208B}"/>
          </ac:picMkLst>
        </pc:picChg>
        <pc:picChg chg="mod">
          <ac:chgData name="Ramy Mohamed" userId="0cc068d6-35f3-41e3-a10d-b98e4c17dcff" providerId="ADAL" clId="{A3F138B0-1444-489A-AAFB-859E9D10A6DB}" dt="2023-02-06T07:18:30.145" v="607"/>
          <ac:picMkLst>
            <pc:docMk/>
            <pc:sldMk cId="3648128649" sldId="379"/>
            <ac:picMk id="28" creationId="{329E9240-A01A-F94A-2335-74203D02450B}"/>
          </ac:picMkLst>
        </pc:picChg>
        <pc:picChg chg="mod">
          <ac:chgData name="Ramy Mohamed" userId="0cc068d6-35f3-41e3-a10d-b98e4c17dcff" providerId="ADAL" clId="{A3F138B0-1444-489A-AAFB-859E9D10A6DB}" dt="2023-02-06T07:18:30.145" v="607"/>
          <ac:picMkLst>
            <pc:docMk/>
            <pc:sldMk cId="3648128649" sldId="379"/>
            <ac:picMk id="29" creationId="{720E807E-3BE0-8F52-8842-C69D377720D6}"/>
          </ac:picMkLst>
        </pc:picChg>
        <pc:picChg chg="mod">
          <ac:chgData name="Ramy Mohamed" userId="0cc068d6-35f3-41e3-a10d-b98e4c17dcff" providerId="ADAL" clId="{A3F138B0-1444-489A-AAFB-859E9D10A6DB}" dt="2023-02-06T07:18:30.145" v="607"/>
          <ac:picMkLst>
            <pc:docMk/>
            <pc:sldMk cId="3648128649" sldId="379"/>
            <ac:picMk id="30" creationId="{98FA0D2E-A3D6-F86C-3DD0-26849F3FE117}"/>
          </ac:picMkLst>
        </pc:picChg>
        <pc:picChg chg="mod">
          <ac:chgData name="Ramy Mohamed" userId="0cc068d6-35f3-41e3-a10d-b98e4c17dcff" providerId="ADAL" clId="{A3F138B0-1444-489A-AAFB-859E9D10A6DB}" dt="2023-02-06T07:18:30.145" v="607"/>
          <ac:picMkLst>
            <pc:docMk/>
            <pc:sldMk cId="3648128649" sldId="379"/>
            <ac:picMk id="31" creationId="{A07F52D0-0371-985B-F410-FCDDF7E5D369}"/>
          </ac:picMkLst>
        </pc:picChg>
        <pc:picChg chg="mod">
          <ac:chgData name="Ramy Mohamed" userId="0cc068d6-35f3-41e3-a10d-b98e4c17dcff" providerId="ADAL" clId="{A3F138B0-1444-489A-AAFB-859E9D10A6DB}" dt="2023-02-06T07:18:30.145" v="607"/>
          <ac:picMkLst>
            <pc:docMk/>
            <pc:sldMk cId="3648128649" sldId="379"/>
            <ac:picMk id="32" creationId="{191607F1-C266-8AA7-EC0F-A47E68A54048}"/>
          </ac:picMkLst>
        </pc:picChg>
        <pc:cxnChg chg="mod">
          <ac:chgData name="Ramy Mohamed" userId="0cc068d6-35f3-41e3-a10d-b98e4c17dcff" providerId="ADAL" clId="{A3F138B0-1444-489A-AAFB-859E9D10A6DB}" dt="2023-02-06T07:18:30.145" v="607"/>
          <ac:cxnSpMkLst>
            <pc:docMk/>
            <pc:sldMk cId="3648128649" sldId="379"/>
            <ac:cxnSpMk id="19" creationId="{C6C0BC83-8A74-CBA3-3034-374698906BAB}"/>
          </ac:cxnSpMkLst>
        </pc:cxnChg>
        <pc:cxnChg chg="mod">
          <ac:chgData name="Ramy Mohamed" userId="0cc068d6-35f3-41e3-a10d-b98e4c17dcff" providerId="ADAL" clId="{A3F138B0-1444-489A-AAFB-859E9D10A6DB}" dt="2023-02-06T07:18:30.145" v="607"/>
          <ac:cxnSpMkLst>
            <pc:docMk/>
            <pc:sldMk cId="3648128649" sldId="379"/>
            <ac:cxnSpMk id="20" creationId="{01D18D9B-2492-512C-E2AD-5BDC70759E49}"/>
          </ac:cxnSpMkLst>
        </pc:cxnChg>
        <pc:cxnChg chg="mod">
          <ac:chgData name="Ramy Mohamed" userId="0cc068d6-35f3-41e3-a10d-b98e4c17dcff" providerId="ADAL" clId="{A3F138B0-1444-489A-AAFB-859E9D10A6DB}" dt="2023-02-06T07:18:30.145" v="607"/>
          <ac:cxnSpMkLst>
            <pc:docMk/>
            <pc:sldMk cId="3648128649" sldId="379"/>
            <ac:cxnSpMk id="21" creationId="{F59A1C99-2A6C-F5A9-BD2F-456FA792CD00}"/>
          </ac:cxnSpMkLst>
        </pc:cxnChg>
        <pc:cxnChg chg="mod">
          <ac:chgData name="Ramy Mohamed" userId="0cc068d6-35f3-41e3-a10d-b98e4c17dcff" providerId="ADAL" clId="{A3F138B0-1444-489A-AAFB-859E9D10A6DB}" dt="2023-02-06T07:18:30.145" v="607"/>
          <ac:cxnSpMkLst>
            <pc:docMk/>
            <pc:sldMk cId="3648128649" sldId="379"/>
            <ac:cxnSpMk id="22" creationId="{2F87CABE-6645-3668-EDB4-7349727CB2B8}"/>
          </ac:cxnSpMkLst>
        </pc:cxnChg>
        <pc:cxnChg chg="mod">
          <ac:chgData name="Ramy Mohamed" userId="0cc068d6-35f3-41e3-a10d-b98e4c17dcff" providerId="ADAL" clId="{A3F138B0-1444-489A-AAFB-859E9D10A6DB}" dt="2023-02-06T07:18:30.145" v="607"/>
          <ac:cxnSpMkLst>
            <pc:docMk/>
            <pc:sldMk cId="3648128649" sldId="379"/>
            <ac:cxnSpMk id="23" creationId="{FB454878-8EA9-DFF9-EC2F-FC46DA6FEDA8}"/>
          </ac:cxnSpMkLst>
        </pc:cxnChg>
        <pc:cxnChg chg="mod">
          <ac:chgData name="Ramy Mohamed" userId="0cc068d6-35f3-41e3-a10d-b98e4c17dcff" providerId="ADAL" clId="{A3F138B0-1444-489A-AAFB-859E9D10A6DB}" dt="2023-02-06T07:18:30.145" v="607"/>
          <ac:cxnSpMkLst>
            <pc:docMk/>
            <pc:sldMk cId="3648128649" sldId="379"/>
            <ac:cxnSpMk id="24" creationId="{BDC88333-E372-745E-B292-8BB41CA0D3AC}"/>
          </ac:cxnSpMkLst>
        </pc:cxnChg>
        <pc:cxnChg chg="mod">
          <ac:chgData name="Ramy Mohamed" userId="0cc068d6-35f3-41e3-a10d-b98e4c17dcff" providerId="ADAL" clId="{A3F138B0-1444-489A-AAFB-859E9D10A6DB}" dt="2023-02-06T07:18:30.145" v="607"/>
          <ac:cxnSpMkLst>
            <pc:docMk/>
            <pc:sldMk cId="3648128649" sldId="379"/>
            <ac:cxnSpMk id="25" creationId="{C53FEE32-61A7-90CD-BC76-BA066FA178E4}"/>
          </ac:cxnSpMkLst>
        </pc:cxnChg>
        <pc:cxnChg chg="mod">
          <ac:chgData name="Ramy Mohamed" userId="0cc068d6-35f3-41e3-a10d-b98e4c17dcff" providerId="ADAL" clId="{A3F138B0-1444-489A-AAFB-859E9D10A6DB}" dt="2023-02-06T07:18:30.145" v="607"/>
          <ac:cxnSpMkLst>
            <pc:docMk/>
            <pc:sldMk cId="3648128649" sldId="379"/>
            <ac:cxnSpMk id="26" creationId="{4C00B048-45AC-F53E-A426-F02DDFBE454A}"/>
          </ac:cxnSpMkLst>
        </pc:cxnChg>
        <pc:cxnChg chg="mod">
          <ac:chgData name="Ramy Mohamed" userId="0cc068d6-35f3-41e3-a10d-b98e4c17dcff" providerId="ADAL" clId="{A3F138B0-1444-489A-AAFB-859E9D10A6DB}" dt="2023-02-06T07:18:30.145" v="607"/>
          <ac:cxnSpMkLst>
            <pc:docMk/>
            <pc:sldMk cId="3648128649" sldId="379"/>
            <ac:cxnSpMk id="27" creationId="{3C155BF4-7352-2F1D-3D69-6764B7DDA283}"/>
          </ac:cxnSpMkLst>
        </pc:cxnChg>
      </pc:sldChg>
      <pc:sldChg chg="addSp delSp modSp add mod">
        <pc:chgData name="Ramy Mohamed" userId="0cc068d6-35f3-41e3-a10d-b98e4c17dcff" providerId="ADAL" clId="{A3F138B0-1444-489A-AAFB-859E9D10A6DB}" dt="2023-02-06T07:19:25.693" v="612" actId="1076"/>
        <pc:sldMkLst>
          <pc:docMk/>
          <pc:sldMk cId="656188667" sldId="380"/>
        </pc:sldMkLst>
        <pc:spChg chg="mod">
          <ac:chgData name="Ramy Mohamed" userId="0cc068d6-35f3-41e3-a10d-b98e4c17dcff" providerId="ADAL" clId="{A3F138B0-1444-489A-AAFB-859E9D10A6DB}" dt="2023-02-06T07:19:21.017" v="611"/>
          <ac:spMkLst>
            <pc:docMk/>
            <pc:sldMk cId="656188667" sldId="380"/>
            <ac:spMk id="4" creationId="{2D8D9ACA-3AA5-C3A1-5E8B-AF038D118B75}"/>
          </ac:spMkLst>
        </pc:spChg>
        <pc:spChg chg="mod">
          <ac:chgData name="Ramy Mohamed" userId="0cc068d6-35f3-41e3-a10d-b98e4c17dcff" providerId="ADAL" clId="{A3F138B0-1444-489A-AAFB-859E9D10A6DB}" dt="2023-02-06T07:19:21.017" v="611"/>
          <ac:spMkLst>
            <pc:docMk/>
            <pc:sldMk cId="656188667" sldId="380"/>
            <ac:spMk id="7" creationId="{F23C8D8A-B5ED-315D-E782-AE899FA7694B}"/>
          </ac:spMkLst>
        </pc:spChg>
        <pc:spChg chg="mod">
          <ac:chgData name="Ramy Mohamed" userId="0cc068d6-35f3-41e3-a10d-b98e4c17dcff" providerId="ADAL" clId="{A3F138B0-1444-489A-AAFB-859E9D10A6DB}" dt="2023-02-06T07:19:21.017" v="611"/>
          <ac:spMkLst>
            <pc:docMk/>
            <pc:sldMk cId="656188667" sldId="380"/>
            <ac:spMk id="8" creationId="{6017BAA4-590E-DD65-0B0B-87BAD5ED721C}"/>
          </ac:spMkLst>
        </pc:spChg>
        <pc:spChg chg="mod">
          <ac:chgData name="Ramy Mohamed" userId="0cc068d6-35f3-41e3-a10d-b98e4c17dcff" providerId="ADAL" clId="{A3F138B0-1444-489A-AAFB-859E9D10A6DB}" dt="2023-02-06T07:19:21.017" v="611"/>
          <ac:spMkLst>
            <pc:docMk/>
            <pc:sldMk cId="656188667" sldId="380"/>
            <ac:spMk id="33" creationId="{BD2FDB77-AD26-A1BD-63A9-660631EBA187}"/>
          </ac:spMkLst>
        </pc:spChg>
        <pc:spChg chg="mod">
          <ac:chgData name="Ramy Mohamed" userId="0cc068d6-35f3-41e3-a10d-b98e4c17dcff" providerId="ADAL" clId="{A3F138B0-1444-489A-AAFB-859E9D10A6DB}" dt="2023-02-06T07:19:21.017" v="611"/>
          <ac:spMkLst>
            <pc:docMk/>
            <pc:sldMk cId="656188667" sldId="380"/>
            <ac:spMk id="34" creationId="{C45862C7-EEA3-D309-4AD4-E8C9F7DDD89C}"/>
          </ac:spMkLst>
        </pc:spChg>
        <pc:spChg chg="mod">
          <ac:chgData name="Ramy Mohamed" userId="0cc068d6-35f3-41e3-a10d-b98e4c17dcff" providerId="ADAL" clId="{A3F138B0-1444-489A-AAFB-859E9D10A6DB}" dt="2023-02-06T07:19:21.017" v="611"/>
          <ac:spMkLst>
            <pc:docMk/>
            <pc:sldMk cId="656188667" sldId="380"/>
            <ac:spMk id="35" creationId="{70414D84-2360-121D-512A-17460D369B34}"/>
          </ac:spMkLst>
        </pc:spChg>
        <pc:spChg chg="mod">
          <ac:chgData name="Ramy Mohamed" userId="0cc068d6-35f3-41e3-a10d-b98e4c17dcff" providerId="ADAL" clId="{A3F138B0-1444-489A-AAFB-859E9D10A6DB}" dt="2023-02-06T07:19:21.017" v="611"/>
          <ac:spMkLst>
            <pc:docMk/>
            <pc:sldMk cId="656188667" sldId="380"/>
            <ac:spMk id="36" creationId="{883A413F-B64F-56E2-1052-31DEFDEC4B7C}"/>
          </ac:spMkLst>
        </pc:spChg>
        <pc:grpChg chg="add mod">
          <ac:chgData name="Ramy Mohamed" userId="0cc068d6-35f3-41e3-a10d-b98e4c17dcff" providerId="ADAL" clId="{A3F138B0-1444-489A-AAFB-859E9D10A6DB}" dt="2023-02-06T07:19:25.693" v="612" actId="1076"/>
          <ac:grpSpMkLst>
            <pc:docMk/>
            <pc:sldMk cId="656188667" sldId="380"/>
            <ac:grpSpMk id="2" creationId="{D2465FB1-FB4C-65C8-0891-CADBFCB42B31}"/>
          </ac:grpSpMkLst>
        </pc:grpChg>
        <pc:grpChg chg="del">
          <ac:chgData name="Ramy Mohamed" userId="0cc068d6-35f3-41e3-a10d-b98e4c17dcff" providerId="ADAL" clId="{A3F138B0-1444-489A-AAFB-859E9D10A6DB}" dt="2023-02-06T07:19:20.732" v="610" actId="478"/>
          <ac:grpSpMkLst>
            <pc:docMk/>
            <pc:sldMk cId="656188667" sldId="380"/>
            <ac:grpSpMk id="9" creationId="{291381A9-6111-F7E4-DA5A-EBF1DA8BCE71}"/>
          </ac:grpSpMkLst>
        </pc:grpChg>
        <pc:picChg chg="mod">
          <ac:chgData name="Ramy Mohamed" userId="0cc068d6-35f3-41e3-a10d-b98e4c17dcff" providerId="ADAL" clId="{A3F138B0-1444-489A-AAFB-859E9D10A6DB}" dt="2023-02-06T07:19:21.017" v="611"/>
          <ac:picMkLst>
            <pc:docMk/>
            <pc:sldMk cId="656188667" sldId="380"/>
            <ac:picMk id="3" creationId="{BAEDF60E-AE67-A347-79B8-865FB75E5857}"/>
          </ac:picMkLst>
        </pc:picChg>
        <pc:picChg chg="mod">
          <ac:chgData name="Ramy Mohamed" userId="0cc068d6-35f3-41e3-a10d-b98e4c17dcff" providerId="ADAL" clId="{A3F138B0-1444-489A-AAFB-859E9D10A6DB}" dt="2023-02-06T07:19:21.017" v="611"/>
          <ac:picMkLst>
            <pc:docMk/>
            <pc:sldMk cId="656188667" sldId="380"/>
            <ac:picMk id="46" creationId="{00D01DF6-D35A-882B-5BB6-00696A10C855}"/>
          </ac:picMkLst>
        </pc:picChg>
        <pc:picChg chg="mod">
          <ac:chgData name="Ramy Mohamed" userId="0cc068d6-35f3-41e3-a10d-b98e4c17dcff" providerId="ADAL" clId="{A3F138B0-1444-489A-AAFB-859E9D10A6DB}" dt="2023-02-06T07:19:21.017" v="611"/>
          <ac:picMkLst>
            <pc:docMk/>
            <pc:sldMk cId="656188667" sldId="380"/>
            <ac:picMk id="47" creationId="{4C990260-F36F-A72F-037D-0384F774C0CA}"/>
          </ac:picMkLst>
        </pc:picChg>
        <pc:picChg chg="mod">
          <ac:chgData name="Ramy Mohamed" userId="0cc068d6-35f3-41e3-a10d-b98e4c17dcff" providerId="ADAL" clId="{A3F138B0-1444-489A-AAFB-859E9D10A6DB}" dt="2023-02-06T07:19:21.017" v="611"/>
          <ac:picMkLst>
            <pc:docMk/>
            <pc:sldMk cId="656188667" sldId="380"/>
            <ac:picMk id="48" creationId="{2839990E-8FFC-D3D6-62DD-55C72BCF67A2}"/>
          </ac:picMkLst>
        </pc:picChg>
        <pc:picChg chg="mod">
          <ac:chgData name="Ramy Mohamed" userId="0cc068d6-35f3-41e3-a10d-b98e4c17dcff" providerId="ADAL" clId="{A3F138B0-1444-489A-AAFB-859E9D10A6DB}" dt="2023-02-06T07:19:21.017" v="611"/>
          <ac:picMkLst>
            <pc:docMk/>
            <pc:sldMk cId="656188667" sldId="380"/>
            <ac:picMk id="49" creationId="{7B8D496C-B4BE-6EE0-64D1-E6FD563EC322}"/>
          </ac:picMkLst>
        </pc:picChg>
        <pc:picChg chg="mod">
          <ac:chgData name="Ramy Mohamed" userId="0cc068d6-35f3-41e3-a10d-b98e4c17dcff" providerId="ADAL" clId="{A3F138B0-1444-489A-AAFB-859E9D10A6DB}" dt="2023-02-06T07:19:21.017" v="611"/>
          <ac:picMkLst>
            <pc:docMk/>
            <pc:sldMk cId="656188667" sldId="380"/>
            <ac:picMk id="50" creationId="{407E700D-555F-DC71-1786-F070851C99A2}"/>
          </ac:picMkLst>
        </pc:picChg>
        <pc:picChg chg="mod">
          <ac:chgData name="Ramy Mohamed" userId="0cc068d6-35f3-41e3-a10d-b98e4c17dcff" providerId="ADAL" clId="{A3F138B0-1444-489A-AAFB-859E9D10A6DB}" dt="2023-02-06T07:19:21.017" v="611"/>
          <ac:picMkLst>
            <pc:docMk/>
            <pc:sldMk cId="656188667" sldId="380"/>
            <ac:picMk id="51" creationId="{D7FED29E-EF7C-5824-3798-A9FFACF647B3}"/>
          </ac:picMkLst>
        </pc:picChg>
        <pc:cxnChg chg="mod">
          <ac:chgData name="Ramy Mohamed" userId="0cc068d6-35f3-41e3-a10d-b98e4c17dcff" providerId="ADAL" clId="{A3F138B0-1444-489A-AAFB-859E9D10A6DB}" dt="2023-02-06T07:19:20.732" v="610" actId="478"/>
          <ac:cxnSpMkLst>
            <pc:docMk/>
            <pc:sldMk cId="656188667" sldId="380"/>
            <ac:cxnSpMk id="19" creationId="{C6C0BC83-8A74-CBA3-3034-374698906BAB}"/>
          </ac:cxnSpMkLst>
        </pc:cxnChg>
        <pc:cxnChg chg="mod">
          <ac:chgData name="Ramy Mohamed" userId="0cc068d6-35f3-41e3-a10d-b98e4c17dcff" providerId="ADAL" clId="{A3F138B0-1444-489A-AAFB-859E9D10A6DB}" dt="2023-02-06T07:19:21.017" v="611"/>
          <ac:cxnSpMkLst>
            <pc:docMk/>
            <pc:sldMk cId="656188667" sldId="380"/>
            <ac:cxnSpMk id="37" creationId="{EABA4EFE-D0AF-EE97-5D8F-66AC64F3514B}"/>
          </ac:cxnSpMkLst>
        </pc:cxnChg>
        <pc:cxnChg chg="mod">
          <ac:chgData name="Ramy Mohamed" userId="0cc068d6-35f3-41e3-a10d-b98e4c17dcff" providerId="ADAL" clId="{A3F138B0-1444-489A-AAFB-859E9D10A6DB}" dt="2023-02-06T07:19:21.017" v="611"/>
          <ac:cxnSpMkLst>
            <pc:docMk/>
            <pc:sldMk cId="656188667" sldId="380"/>
            <ac:cxnSpMk id="38" creationId="{226BE0F1-DF7B-013F-F956-8834B63DF873}"/>
          </ac:cxnSpMkLst>
        </pc:cxnChg>
        <pc:cxnChg chg="mod">
          <ac:chgData name="Ramy Mohamed" userId="0cc068d6-35f3-41e3-a10d-b98e4c17dcff" providerId="ADAL" clId="{A3F138B0-1444-489A-AAFB-859E9D10A6DB}" dt="2023-02-06T07:19:21.017" v="611"/>
          <ac:cxnSpMkLst>
            <pc:docMk/>
            <pc:sldMk cId="656188667" sldId="380"/>
            <ac:cxnSpMk id="39" creationId="{A91952D4-C936-790F-8CE4-E790B40D8070}"/>
          </ac:cxnSpMkLst>
        </pc:cxnChg>
        <pc:cxnChg chg="mod">
          <ac:chgData name="Ramy Mohamed" userId="0cc068d6-35f3-41e3-a10d-b98e4c17dcff" providerId="ADAL" clId="{A3F138B0-1444-489A-AAFB-859E9D10A6DB}" dt="2023-02-06T07:19:21.017" v="611"/>
          <ac:cxnSpMkLst>
            <pc:docMk/>
            <pc:sldMk cId="656188667" sldId="380"/>
            <ac:cxnSpMk id="40" creationId="{06F1496F-54CF-4E88-3362-A930C44FE595}"/>
          </ac:cxnSpMkLst>
        </pc:cxnChg>
        <pc:cxnChg chg="mod">
          <ac:chgData name="Ramy Mohamed" userId="0cc068d6-35f3-41e3-a10d-b98e4c17dcff" providerId="ADAL" clId="{A3F138B0-1444-489A-AAFB-859E9D10A6DB}" dt="2023-02-06T07:19:21.017" v="611"/>
          <ac:cxnSpMkLst>
            <pc:docMk/>
            <pc:sldMk cId="656188667" sldId="380"/>
            <ac:cxnSpMk id="41" creationId="{6501AFF1-48A1-E4F9-FFCA-6C0E546AF3AC}"/>
          </ac:cxnSpMkLst>
        </pc:cxnChg>
        <pc:cxnChg chg="mod">
          <ac:chgData name="Ramy Mohamed" userId="0cc068d6-35f3-41e3-a10d-b98e4c17dcff" providerId="ADAL" clId="{A3F138B0-1444-489A-AAFB-859E9D10A6DB}" dt="2023-02-06T07:19:21.017" v="611"/>
          <ac:cxnSpMkLst>
            <pc:docMk/>
            <pc:sldMk cId="656188667" sldId="380"/>
            <ac:cxnSpMk id="42" creationId="{9BC58D4F-65C3-4CBD-73DD-C7BE82CA649A}"/>
          </ac:cxnSpMkLst>
        </pc:cxnChg>
        <pc:cxnChg chg="mod">
          <ac:chgData name="Ramy Mohamed" userId="0cc068d6-35f3-41e3-a10d-b98e4c17dcff" providerId="ADAL" clId="{A3F138B0-1444-489A-AAFB-859E9D10A6DB}" dt="2023-02-06T07:19:21.017" v="611"/>
          <ac:cxnSpMkLst>
            <pc:docMk/>
            <pc:sldMk cId="656188667" sldId="380"/>
            <ac:cxnSpMk id="43" creationId="{83F9100E-872B-5DC2-EDAE-6403A30463A4}"/>
          </ac:cxnSpMkLst>
        </pc:cxnChg>
        <pc:cxnChg chg="mod">
          <ac:chgData name="Ramy Mohamed" userId="0cc068d6-35f3-41e3-a10d-b98e4c17dcff" providerId="ADAL" clId="{A3F138B0-1444-489A-AAFB-859E9D10A6DB}" dt="2023-02-06T07:19:21.017" v="611"/>
          <ac:cxnSpMkLst>
            <pc:docMk/>
            <pc:sldMk cId="656188667" sldId="380"/>
            <ac:cxnSpMk id="44" creationId="{5AC49056-3E2F-FF87-38AF-BC1BBADC02A1}"/>
          </ac:cxnSpMkLst>
        </pc:cxnChg>
        <pc:cxnChg chg="mod">
          <ac:chgData name="Ramy Mohamed" userId="0cc068d6-35f3-41e3-a10d-b98e4c17dcff" providerId="ADAL" clId="{A3F138B0-1444-489A-AAFB-859E9D10A6DB}" dt="2023-02-06T07:19:21.017" v="611"/>
          <ac:cxnSpMkLst>
            <pc:docMk/>
            <pc:sldMk cId="656188667" sldId="380"/>
            <ac:cxnSpMk id="45" creationId="{704E400E-1D98-F75B-5E15-6B3C88A80286}"/>
          </ac:cxnSpMkLst>
        </pc:cxnChg>
      </pc:sldChg>
      <pc:sldChg chg="del">
        <pc:chgData name="Ramy Mohamed" userId="0cc068d6-35f3-41e3-a10d-b98e4c17dcff" providerId="ADAL" clId="{A3F138B0-1444-489A-AAFB-859E9D10A6DB}" dt="2023-02-06T06:22:48.199" v="76" actId="47"/>
        <pc:sldMkLst>
          <pc:docMk/>
          <pc:sldMk cId="993594895" sldId="380"/>
        </pc:sldMkLst>
      </pc:sldChg>
      <pc:sldChg chg="addSp delSp modSp add mod">
        <pc:chgData name="Ramy Mohamed" userId="0cc068d6-35f3-41e3-a10d-b98e4c17dcff" providerId="ADAL" clId="{A3F138B0-1444-489A-AAFB-859E9D10A6DB}" dt="2023-02-06T07:19:49.068" v="617" actId="1076"/>
        <pc:sldMkLst>
          <pc:docMk/>
          <pc:sldMk cId="467530922" sldId="381"/>
        </pc:sldMkLst>
        <pc:spChg chg="add mod">
          <ac:chgData name="Ramy Mohamed" userId="0cc068d6-35f3-41e3-a10d-b98e4c17dcff" providerId="ADAL" clId="{A3F138B0-1444-489A-AAFB-859E9D10A6DB}" dt="2023-02-06T07:19:45.510" v="616" actId="164"/>
          <ac:spMkLst>
            <pc:docMk/>
            <pc:sldMk cId="467530922" sldId="381"/>
            <ac:spMk id="10" creationId="{EF5A79C9-2CD0-2754-3F87-0F8DDA486FB4}"/>
          </ac:spMkLst>
        </pc:spChg>
        <pc:spChg chg="add mod">
          <ac:chgData name="Ramy Mohamed" userId="0cc068d6-35f3-41e3-a10d-b98e4c17dcff" providerId="ADAL" clId="{A3F138B0-1444-489A-AAFB-859E9D10A6DB}" dt="2023-02-06T07:19:45.510" v="616" actId="164"/>
          <ac:spMkLst>
            <pc:docMk/>
            <pc:sldMk cId="467530922" sldId="381"/>
            <ac:spMk id="11" creationId="{70A8DA86-4730-4A44-7477-FAF287BFA931}"/>
          </ac:spMkLst>
        </pc:spChg>
        <pc:spChg chg="add mod">
          <ac:chgData name="Ramy Mohamed" userId="0cc068d6-35f3-41e3-a10d-b98e4c17dcff" providerId="ADAL" clId="{A3F138B0-1444-489A-AAFB-859E9D10A6DB}" dt="2023-02-06T07:19:45.510" v="616" actId="164"/>
          <ac:spMkLst>
            <pc:docMk/>
            <pc:sldMk cId="467530922" sldId="381"/>
            <ac:spMk id="12" creationId="{47CBD4BC-DCBA-2995-6D3A-278F1648629A}"/>
          </ac:spMkLst>
        </pc:spChg>
        <pc:spChg chg="add mod">
          <ac:chgData name="Ramy Mohamed" userId="0cc068d6-35f3-41e3-a10d-b98e4c17dcff" providerId="ADAL" clId="{A3F138B0-1444-489A-AAFB-859E9D10A6DB}" dt="2023-02-06T07:19:45.510" v="616" actId="164"/>
          <ac:spMkLst>
            <pc:docMk/>
            <pc:sldMk cId="467530922" sldId="381"/>
            <ac:spMk id="13" creationId="{A174F441-FB08-ECE9-F1EB-95970E26799B}"/>
          </ac:spMkLst>
        </pc:spChg>
        <pc:spChg chg="add mod">
          <ac:chgData name="Ramy Mohamed" userId="0cc068d6-35f3-41e3-a10d-b98e4c17dcff" providerId="ADAL" clId="{A3F138B0-1444-489A-AAFB-859E9D10A6DB}" dt="2023-02-06T07:19:45.510" v="616" actId="164"/>
          <ac:spMkLst>
            <pc:docMk/>
            <pc:sldMk cId="467530922" sldId="381"/>
            <ac:spMk id="14" creationId="{32B9C561-5787-9699-51CA-E17D5C9F1518}"/>
          </ac:spMkLst>
        </pc:spChg>
        <pc:spChg chg="add mod">
          <ac:chgData name="Ramy Mohamed" userId="0cc068d6-35f3-41e3-a10d-b98e4c17dcff" providerId="ADAL" clId="{A3F138B0-1444-489A-AAFB-859E9D10A6DB}" dt="2023-02-06T07:19:45.510" v="616" actId="164"/>
          <ac:spMkLst>
            <pc:docMk/>
            <pc:sldMk cId="467530922" sldId="381"/>
            <ac:spMk id="15" creationId="{E04A0C1F-AEF8-8ADB-D036-86A156B8D5A8}"/>
          </ac:spMkLst>
        </pc:spChg>
        <pc:grpChg chg="del">
          <ac:chgData name="Ramy Mohamed" userId="0cc068d6-35f3-41e3-a10d-b98e4c17dcff" providerId="ADAL" clId="{A3F138B0-1444-489A-AAFB-859E9D10A6DB}" dt="2023-02-06T07:19:37.253" v="614" actId="478"/>
          <ac:grpSpMkLst>
            <pc:docMk/>
            <pc:sldMk cId="467530922" sldId="381"/>
            <ac:grpSpMk id="2" creationId="{D2465FB1-FB4C-65C8-0891-CADBFCB42B31}"/>
          </ac:grpSpMkLst>
        </pc:grpChg>
        <pc:grpChg chg="add mod">
          <ac:chgData name="Ramy Mohamed" userId="0cc068d6-35f3-41e3-a10d-b98e4c17dcff" providerId="ADAL" clId="{A3F138B0-1444-489A-AAFB-859E9D10A6DB}" dt="2023-02-06T07:19:49.068" v="617" actId="1076"/>
          <ac:grpSpMkLst>
            <pc:docMk/>
            <pc:sldMk cId="467530922" sldId="381"/>
            <ac:grpSpMk id="29" creationId="{B3DA431D-9C04-115A-B392-BFDBDF1F7B55}"/>
          </ac:grpSpMkLst>
        </pc:grpChg>
        <pc:picChg chg="add mod">
          <ac:chgData name="Ramy Mohamed" userId="0cc068d6-35f3-41e3-a10d-b98e4c17dcff" providerId="ADAL" clId="{A3F138B0-1444-489A-AAFB-859E9D10A6DB}" dt="2023-02-06T07:19:45.510" v="616" actId="164"/>
          <ac:picMkLst>
            <pc:docMk/>
            <pc:sldMk cId="467530922" sldId="381"/>
            <ac:picMk id="9" creationId="{C8B7F95B-5979-27F1-7D68-F02A0E60EE3F}"/>
          </ac:picMkLst>
        </pc:picChg>
        <pc:picChg chg="add mod">
          <ac:chgData name="Ramy Mohamed" userId="0cc068d6-35f3-41e3-a10d-b98e4c17dcff" providerId="ADAL" clId="{A3F138B0-1444-489A-AAFB-859E9D10A6DB}" dt="2023-02-06T07:19:45.510" v="616" actId="164"/>
          <ac:picMkLst>
            <pc:docMk/>
            <pc:sldMk cId="467530922" sldId="381"/>
            <ac:picMk id="24" creationId="{74A5A6B4-3A2B-6F76-2127-0EABA5942AA1}"/>
          </ac:picMkLst>
        </pc:picChg>
        <pc:picChg chg="add mod">
          <ac:chgData name="Ramy Mohamed" userId="0cc068d6-35f3-41e3-a10d-b98e4c17dcff" providerId="ADAL" clId="{A3F138B0-1444-489A-AAFB-859E9D10A6DB}" dt="2023-02-06T07:19:45.510" v="616" actId="164"/>
          <ac:picMkLst>
            <pc:docMk/>
            <pc:sldMk cId="467530922" sldId="381"/>
            <ac:picMk id="25" creationId="{C98514F4-FC53-9148-3D6C-978C782A7CD5}"/>
          </ac:picMkLst>
        </pc:picChg>
        <pc:picChg chg="add mod">
          <ac:chgData name="Ramy Mohamed" userId="0cc068d6-35f3-41e3-a10d-b98e4c17dcff" providerId="ADAL" clId="{A3F138B0-1444-489A-AAFB-859E9D10A6DB}" dt="2023-02-06T07:19:45.510" v="616" actId="164"/>
          <ac:picMkLst>
            <pc:docMk/>
            <pc:sldMk cId="467530922" sldId="381"/>
            <ac:picMk id="26" creationId="{7385E972-DAC2-5861-1C35-4D55DA322F37}"/>
          </ac:picMkLst>
        </pc:picChg>
        <pc:picChg chg="add mod">
          <ac:chgData name="Ramy Mohamed" userId="0cc068d6-35f3-41e3-a10d-b98e4c17dcff" providerId="ADAL" clId="{A3F138B0-1444-489A-AAFB-859E9D10A6DB}" dt="2023-02-06T07:19:45.510" v="616" actId="164"/>
          <ac:picMkLst>
            <pc:docMk/>
            <pc:sldMk cId="467530922" sldId="381"/>
            <ac:picMk id="27" creationId="{09D0406E-BD33-3E3D-1031-3D24EBC7B225}"/>
          </ac:picMkLst>
        </pc:picChg>
        <pc:picChg chg="add mod">
          <ac:chgData name="Ramy Mohamed" userId="0cc068d6-35f3-41e3-a10d-b98e4c17dcff" providerId="ADAL" clId="{A3F138B0-1444-489A-AAFB-859E9D10A6DB}" dt="2023-02-06T07:19:45.510" v="616" actId="164"/>
          <ac:picMkLst>
            <pc:docMk/>
            <pc:sldMk cId="467530922" sldId="381"/>
            <ac:picMk id="28" creationId="{7B5287CC-9011-04C8-2007-704535E1B97E}"/>
          </ac:picMkLst>
        </pc:picChg>
        <pc:cxnChg chg="add mod">
          <ac:chgData name="Ramy Mohamed" userId="0cc068d6-35f3-41e3-a10d-b98e4c17dcff" providerId="ADAL" clId="{A3F138B0-1444-489A-AAFB-859E9D10A6DB}" dt="2023-02-06T07:19:45.510" v="616" actId="164"/>
          <ac:cxnSpMkLst>
            <pc:docMk/>
            <pc:sldMk cId="467530922" sldId="381"/>
            <ac:cxnSpMk id="16" creationId="{E532CF9C-D990-9841-5C88-2ED2E8269137}"/>
          </ac:cxnSpMkLst>
        </pc:cxnChg>
        <pc:cxnChg chg="add mod">
          <ac:chgData name="Ramy Mohamed" userId="0cc068d6-35f3-41e3-a10d-b98e4c17dcff" providerId="ADAL" clId="{A3F138B0-1444-489A-AAFB-859E9D10A6DB}" dt="2023-02-06T07:19:45.510" v="616" actId="164"/>
          <ac:cxnSpMkLst>
            <pc:docMk/>
            <pc:sldMk cId="467530922" sldId="381"/>
            <ac:cxnSpMk id="17" creationId="{B3C9BF3F-35A2-A2C9-8986-B53B5CD478AF}"/>
          </ac:cxnSpMkLst>
        </pc:cxnChg>
        <pc:cxnChg chg="add mod">
          <ac:chgData name="Ramy Mohamed" userId="0cc068d6-35f3-41e3-a10d-b98e4c17dcff" providerId="ADAL" clId="{A3F138B0-1444-489A-AAFB-859E9D10A6DB}" dt="2023-02-06T07:19:45.510" v="616" actId="164"/>
          <ac:cxnSpMkLst>
            <pc:docMk/>
            <pc:sldMk cId="467530922" sldId="381"/>
            <ac:cxnSpMk id="18" creationId="{EB9567C1-3786-5FD8-6E9F-0DE813E6A8B4}"/>
          </ac:cxnSpMkLst>
        </pc:cxnChg>
        <pc:cxnChg chg="add mod">
          <ac:chgData name="Ramy Mohamed" userId="0cc068d6-35f3-41e3-a10d-b98e4c17dcff" providerId="ADAL" clId="{A3F138B0-1444-489A-AAFB-859E9D10A6DB}" dt="2023-02-06T07:19:45.510" v="616" actId="164"/>
          <ac:cxnSpMkLst>
            <pc:docMk/>
            <pc:sldMk cId="467530922" sldId="381"/>
            <ac:cxnSpMk id="19" creationId="{B508E02F-2B18-4DEF-6959-4E3EC97113B5}"/>
          </ac:cxnSpMkLst>
        </pc:cxnChg>
        <pc:cxnChg chg="add mod">
          <ac:chgData name="Ramy Mohamed" userId="0cc068d6-35f3-41e3-a10d-b98e4c17dcff" providerId="ADAL" clId="{A3F138B0-1444-489A-AAFB-859E9D10A6DB}" dt="2023-02-06T07:19:45.510" v="616" actId="164"/>
          <ac:cxnSpMkLst>
            <pc:docMk/>
            <pc:sldMk cId="467530922" sldId="381"/>
            <ac:cxnSpMk id="20" creationId="{46F53B12-2F4B-AB0A-904C-B74AB34F92DD}"/>
          </ac:cxnSpMkLst>
        </pc:cxnChg>
        <pc:cxnChg chg="add mod">
          <ac:chgData name="Ramy Mohamed" userId="0cc068d6-35f3-41e3-a10d-b98e4c17dcff" providerId="ADAL" clId="{A3F138B0-1444-489A-AAFB-859E9D10A6DB}" dt="2023-02-06T07:19:45.510" v="616" actId="164"/>
          <ac:cxnSpMkLst>
            <pc:docMk/>
            <pc:sldMk cId="467530922" sldId="381"/>
            <ac:cxnSpMk id="21" creationId="{6F2594FF-5658-9C77-D492-AD4EAA75501D}"/>
          </ac:cxnSpMkLst>
        </pc:cxnChg>
        <pc:cxnChg chg="add mod">
          <ac:chgData name="Ramy Mohamed" userId="0cc068d6-35f3-41e3-a10d-b98e4c17dcff" providerId="ADAL" clId="{A3F138B0-1444-489A-AAFB-859E9D10A6DB}" dt="2023-02-06T07:19:45.510" v="616" actId="164"/>
          <ac:cxnSpMkLst>
            <pc:docMk/>
            <pc:sldMk cId="467530922" sldId="381"/>
            <ac:cxnSpMk id="22" creationId="{F1BCAFB9-C0BC-B8D1-8C68-CC8A3CF52707}"/>
          </ac:cxnSpMkLst>
        </pc:cxnChg>
        <pc:cxnChg chg="add mod">
          <ac:chgData name="Ramy Mohamed" userId="0cc068d6-35f3-41e3-a10d-b98e4c17dcff" providerId="ADAL" clId="{A3F138B0-1444-489A-AAFB-859E9D10A6DB}" dt="2023-02-06T07:19:45.510" v="616" actId="164"/>
          <ac:cxnSpMkLst>
            <pc:docMk/>
            <pc:sldMk cId="467530922" sldId="381"/>
            <ac:cxnSpMk id="23" creationId="{E9CF0F2A-33F8-8014-4FBF-2C7098E88A94}"/>
          </ac:cxnSpMkLst>
        </pc:cxnChg>
        <pc:cxnChg chg="mod">
          <ac:chgData name="Ramy Mohamed" userId="0cc068d6-35f3-41e3-a10d-b98e4c17dcff" providerId="ADAL" clId="{A3F138B0-1444-489A-AAFB-859E9D10A6DB}" dt="2023-02-06T07:19:37.253" v="614" actId="478"/>
          <ac:cxnSpMkLst>
            <pc:docMk/>
            <pc:sldMk cId="467530922" sldId="381"/>
            <ac:cxnSpMk id="37" creationId="{EABA4EFE-D0AF-EE97-5D8F-66AC64F3514B}"/>
          </ac:cxnSpMkLst>
        </pc:cxnChg>
      </pc:sldChg>
      <pc:sldChg chg="addSp delSp modSp add mod ord modNotesTx">
        <pc:chgData name="Ramy Mohamed" userId="0cc068d6-35f3-41e3-a10d-b98e4c17dcff" providerId="ADAL" clId="{A3F138B0-1444-489A-AAFB-859E9D10A6DB}" dt="2023-02-06T07:25:46.532" v="654" actId="20577"/>
        <pc:sldMkLst>
          <pc:docMk/>
          <pc:sldMk cId="3345126087" sldId="382"/>
        </pc:sldMkLst>
        <pc:spChg chg="add del">
          <ac:chgData name="Ramy Mohamed" userId="0cc068d6-35f3-41e3-a10d-b98e4c17dcff" providerId="ADAL" clId="{A3F138B0-1444-489A-AAFB-859E9D10A6DB}" dt="2023-02-06T07:24:31.149" v="642"/>
          <ac:spMkLst>
            <pc:docMk/>
            <pc:sldMk cId="3345126087" sldId="382"/>
            <ac:spMk id="2" creationId="{645FB2C2-C156-91DE-813B-54D9C48E1941}"/>
          </ac:spMkLst>
        </pc:spChg>
        <pc:spChg chg="add del mod">
          <ac:chgData name="Ramy Mohamed" userId="0cc068d6-35f3-41e3-a10d-b98e4c17dcff" providerId="ADAL" clId="{A3F138B0-1444-489A-AAFB-859E9D10A6DB}" dt="2023-02-06T07:24:36.398" v="646"/>
          <ac:spMkLst>
            <pc:docMk/>
            <pc:sldMk cId="3345126087" sldId="382"/>
            <ac:spMk id="3" creationId="{4BA07784-EF8D-DA7A-CFC7-20E9755C0A94}"/>
          </ac:spMkLst>
        </pc:spChg>
        <pc:spChg chg="mod">
          <ac:chgData name="Ramy Mohamed" userId="0cc068d6-35f3-41e3-a10d-b98e4c17dcff" providerId="ADAL" clId="{A3F138B0-1444-489A-AAFB-859E9D10A6DB}" dt="2023-02-06T07:24:22.684" v="639" actId="20577"/>
          <ac:spMkLst>
            <pc:docMk/>
            <pc:sldMk cId="3345126087" sldId="382"/>
            <ac:spMk id="6" creationId="{00000000-0000-0000-0000-000000000000}"/>
          </ac:spMkLst>
        </pc:spChg>
        <pc:grpChg chg="del">
          <ac:chgData name="Ramy Mohamed" userId="0cc068d6-35f3-41e3-a10d-b98e4c17dcff" providerId="ADAL" clId="{A3F138B0-1444-489A-AAFB-859E9D10A6DB}" dt="2023-02-06T07:24:25.748" v="640" actId="478"/>
          <ac:grpSpMkLst>
            <pc:docMk/>
            <pc:sldMk cId="3345126087" sldId="382"/>
            <ac:grpSpMk id="29" creationId="{B3DA431D-9C04-115A-B392-BFDBDF1F7B55}"/>
          </ac:grpSpMkLst>
        </pc:grpChg>
        <pc:picChg chg="add mod">
          <ac:chgData name="Ramy Mohamed" userId="0cc068d6-35f3-41e3-a10d-b98e4c17dcff" providerId="ADAL" clId="{A3F138B0-1444-489A-AAFB-859E9D10A6DB}" dt="2023-02-06T07:25:01.115" v="651" actId="1076"/>
          <ac:picMkLst>
            <pc:docMk/>
            <pc:sldMk cId="3345126087" sldId="382"/>
            <ac:picMk id="7" creationId="{A749C36C-C246-F179-D848-2822E6F1EEB8}"/>
          </ac:picMkLst>
        </pc:picChg>
        <pc:cxnChg chg="mod">
          <ac:chgData name="Ramy Mohamed" userId="0cc068d6-35f3-41e3-a10d-b98e4c17dcff" providerId="ADAL" clId="{A3F138B0-1444-489A-AAFB-859E9D10A6DB}" dt="2023-02-06T07:24:25.748" v="640" actId="478"/>
          <ac:cxnSpMkLst>
            <pc:docMk/>
            <pc:sldMk cId="3345126087" sldId="382"/>
            <ac:cxnSpMk id="16" creationId="{E532CF9C-D990-9841-5C88-2ED2E8269137}"/>
          </ac:cxnSpMkLst>
        </pc:cxnChg>
      </pc:sldChg>
      <pc:sldChg chg="addSp delSp modSp add mod modNotesTx">
        <pc:chgData name="Ramy Mohamed" userId="0cc068d6-35f3-41e3-a10d-b98e4c17dcff" providerId="ADAL" clId="{A3F138B0-1444-489A-AAFB-859E9D10A6DB}" dt="2023-02-06T07:36:35.629" v="763" actId="20577"/>
        <pc:sldMkLst>
          <pc:docMk/>
          <pc:sldMk cId="829457504" sldId="383"/>
        </pc:sldMkLst>
        <pc:spChg chg="add mod">
          <ac:chgData name="Ramy Mohamed" userId="0cc068d6-35f3-41e3-a10d-b98e4c17dcff" providerId="ADAL" clId="{A3F138B0-1444-489A-AAFB-859E9D10A6DB}" dt="2023-02-06T07:35:12.471" v="759" actId="27636"/>
          <ac:spMkLst>
            <pc:docMk/>
            <pc:sldMk cId="829457504" sldId="383"/>
            <ac:spMk id="2" creationId="{A1E4771F-FFD1-01E1-65CD-EAA8AC12198B}"/>
          </ac:spMkLst>
        </pc:spChg>
        <pc:spChg chg="add del">
          <ac:chgData name="Ramy Mohamed" userId="0cc068d6-35f3-41e3-a10d-b98e4c17dcff" providerId="ADAL" clId="{A3F138B0-1444-489A-AAFB-859E9D10A6DB}" dt="2023-02-06T07:30:04.168" v="668" actId="22"/>
          <ac:spMkLst>
            <pc:docMk/>
            <pc:sldMk cId="829457504" sldId="383"/>
            <ac:spMk id="4" creationId="{4167492B-3FAB-EE6D-DB3F-FC227B21B9E6}"/>
          </ac:spMkLst>
        </pc:spChg>
        <pc:spChg chg="mod">
          <ac:chgData name="Ramy Mohamed" userId="0cc068d6-35f3-41e3-a10d-b98e4c17dcff" providerId="ADAL" clId="{A3F138B0-1444-489A-AAFB-859E9D10A6DB}" dt="2023-02-06T07:36:35.629" v="763" actId="20577"/>
          <ac:spMkLst>
            <pc:docMk/>
            <pc:sldMk cId="829457504" sldId="383"/>
            <ac:spMk id="6" creationId="{00000000-0000-0000-0000-000000000000}"/>
          </ac:spMkLst>
        </pc:spChg>
        <pc:graphicFrameChg chg="del">
          <ac:chgData name="Ramy Mohamed" userId="0cc068d6-35f3-41e3-a10d-b98e4c17dcff" providerId="ADAL" clId="{A3F138B0-1444-489A-AAFB-859E9D10A6DB}" dt="2023-02-06T07:29:47.660" v="665" actId="478"/>
          <ac:graphicFrameMkLst>
            <pc:docMk/>
            <pc:sldMk cId="829457504" sldId="383"/>
            <ac:graphicFrameMk id="10" creationId="{66F7C6C4-6F18-F099-F93F-627E6F144B36}"/>
          </ac:graphicFrameMkLst>
        </pc:graphicFrameChg>
        <pc:picChg chg="add del mod">
          <ac:chgData name="Ramy Mohamed" userId="0cc068d6-35f3-41e3-a10d-b98e4c17dcff" providerId="ADAL" clId="{A3F138B0-1444-489A-AAFB-859E9D10A6DB}" dt="2023-02-06T07:31:28.917" v="683"/>
          <ac:picMkLst>
            <pc:docMk/>
            <pc:sldMk cId="829457504" sldId="383"/>
            <ac:picMk id="16386" creationId="{51A6D004-0BD1-7009-DE9E-4AAC6E4B11EF}"/>
          </ac:picMkLst>
        </pc:picChg>
        <pc:picChg chg="add mod">
          <ac:chgData name="Ramy Mohamed" userId="0cc068d6-35f3-41e3-a10d-b98e4c17dcff" providerId="ADAL" clId="{A3F138B0-1444-489A-AAFB-859E9D10A6DB}" dt="2023-02-06T07:35:23.826" v="762" actId="1076"/>
          <ac:picMkLst>
            <pc:docMk/>
            <pc:sldMk cId="829457504" sldId="383"/>
            <ac:picMk id="16388" creationId="{C067CCAA-D80A-3220-742B-AB186374944E}"/>
          </ac:picMkLst>
        </pc:picChg>
      </pc:sldChg>
      <pc:sldChg chg="addSp delSp modSp add mod modNotesTx">
        <pc:chgData name="Ramy Mohamed" userId="0cc068d6-35f3-41e3-a10d-b98e4c17dcff" providerId="ADAL" clId="{A3F138B0-1444-489A-AAFB-859E9D10A6DB}" dt="2023-02-06T07:42:00.323" v="836" actId="1076"/>
        <pc:sldMkLst>
          <pc:docMk/>
          <pc:sldMk cId="3934189887" sldId="384"/>
        </pc:sldMkLst>
        <pc:spChg chg="mod">
          <ac:chgData name="Ramy Mohamed" userId="0cc068d6-35f3-41e3-a10d-b98e4c17dcff" providerId="ADAL" clId="{A3F138B0-1444-489A-AAFB-859E9D10A6DB}" dt="2023-02-06T07:39:43.148" v="821" actId="14100"/>
          <ac:spMkLst>
            <pc:docMk/>
            <pc:sldMk cId="3934189887" sldId="384"/>
            <ac:spMk id="2" creationId="{A1E4771F-FFD1-01E1-65CD-EAA8AC12198B}"/>
          </ac:spMkLst>
        </pc:spChg>
        <pc:spChg chg="mod">
          <ac:chgData name="Ramy Mohamed" userId="0cc068d6-35f3-41e3-a10d-b98e4c17dcff" providerId="ADAL" clId="{A3F138B0-1444-489A-AAFB-859E9D10A6DB}" dt="2023-02-06T07:40:38.086" v="827" actId="14100"/>
          <ac:spMkLst>
            <pc:docMk/>
            <pc:sldMk cId="3934189887" sldId="384"/>
            <ac:spMk id="6" creationId="{00000000-0000-0000-0000-000000000000}"/>
          </ac:spMkLst>
        </pc:spChg>
        <pc:picChg chg="del">
          <ac:chgData name="Ramy Mohamed" userId="0cc068d6-35f3-41e3-a10d-b98e4c17dcff" providerId="ADAL" clId="{A3F138B0-1444-489A-AAFB-859E9D10A6DB}" dt="2023-02-06T07:38:54.443" v="805" actId="478"/>
          <ac:picMkLst>
            <pc:docMk/>
            <pc:sldMk cId="3934189887" sldId="384"/>
            <ac:picMk id="16388" creationId="{C067CCAA-D80A-3220-742B-AB186374944E}"/>
          </ac:picMkLst>
        </pc:picChg>
        <pc:picChg chg="add mod">
          <ac:chgData name="Ramy Mohamed" userId="0cc068d6-35f3-41e3-a10d-b98e4c17dcff" providerId="ADAL" clId="{A3F138B0-1444-489A-AAFB-859E9D10A6DB}" dt="2023-02-06T07:42:00.323" v="836" actId="1076"/>
          <ac:picMkLst>
            <pc:docMk/>
            <pc:sldMk cId="3934189887" sldId="384"/>
            <ac:picMk id="17410" creationId="{2487535C-844B-0A51-5DB5-F8F397ADD30C}"/>
          </ac:picMkLst>
        </pc:picChg>
      </pc:sldChg>
    </pc:docChg>
  </pc:docChgLst>
  <pc:docChgLst>
    <pc:chgData name="Rabab Gomaa" userId="171d4a888b575b49" providerId="LiveId" clId="{F7E96CBB-DAFE-4ED4-BC7F-D3B99758BECB}"/>
    <pc:docChg chg="undo custSel modSld replTag">
      <pc:chgData name="Rabab Gomaa" userId="171d4a888b575b49" providerId="LiveId" clId="{F7E96CBB-DAFE-4ED4-BC7F-D3B99758BECB}" dt="2023-09-26T16:17:28.814" v="86"/>
      <pc:docMkLst>
        <pc:docMk/>
      </pc:docMkLst>
      <pc:sldChg chg="addSp delSp modSp mod">
        <pc:chgData name="Rabab Gomaa" userId="171d4a888b575b49" providerId="LiveId" clId="{F7E96CBB-DAFE-4ED4-BC7F-D3B99758BECB}" dt="2023-09-26T16:17:27.944" v="85" actId="20577"/>
        <pc:sldMkLst>
          <pc:docMk/>
          <pc:sldMk cId="1634002532" sldId="456"/>
        </pc:sldMkLst>
        <pc:spChg chg="mod">
          <ac:chgData name="Rabab Gomaa" userId="171d4a888b575b49" providerId="LiveId" clId="{F7E96CBB-DAFE-4ED4-BC7F-D3B99758BECB}" dt="2023-09-26T16:17:27.944" v="85" actId="20577"/>
          <ac:spMkLst>
            <pc:docMk/>
            <pc:sldMk cId="1634002532" sldId="456"/>
            <ac:spMk id="10" creationId="{8D3ADDAC-3598-EC81-9EC9-646951C46572}"/>
          </ac:spMkLst>
        </pc:spChg>
        <pc:spChg chg="add del mod">
          <ac:chgData name="Rabab Gomaa" userId="171d4a888b575b49" providerId="LiveId" clId="{F7E96CBB-DAFE-4ED4-BC7F-D3B99758BECB}" dt="2023-09-24T04:50:34.866" v="78" actId="1076"/>
          <ac:spMkLst>
            <pc:docMk/>
            <pc:sldMk cId="1634002532" sldId="456"/>
            <ac:spMk id="23" creationId="{AF603E5B-FCBD-3F6E-DDAE-DD55CF88F0B5}"/>
          </ac:spMkLst>
        </pc:spChg>
        <pc:picChg chg="add del">
          <ac:chgData name="Rabab Gomaa" userId="171d4a888b575b49" providerId="LiveId" clId="{F7E96CBB-DAFE-4ED4-BC7F-D3B99758BECB}" dt="2023-09-24T04:50:12.926" v="71" actId="478"/>
          <ac:picMkLst>
            <pc:docMk/>
            <pc:sldMk cId="1634002532" sldId="456"/>
            <ac:picMk id="15" creationId="{6E3CC55C-FF14-844B-D67D-77B753E84FDC}"/>
          </ac:picMkLst>
        </pc:picChg>
        <pc:picChg chg="mod">
          <ac:chgData name="Rabab Gomaa" userId="171d4a888b575b49" providerId="LiveId" clId="{F7E96CBB-DAFE-4ED4-BC7F-D3B99758BECB}" dt="2023-09-24T04:50:11.333" v="69" actId="1076"/>
          <ac:picMkLst>
            <pc:docMk/>
            <pc:sldMk cId="1634002532" sldId="456"/>
            <ac:picMk id="19" creationId="{6C809A55-87E6-6812-9100-B5DF0DD4C199}"/>
          </ac:picMkLst>
        </pc:picChg>
      </pc:sldChg>
    </pc:docChg>
  </pc:docChgLst>
  <pc:docChgLst>
    <pc:chgData name="Ramy Mohamed" userId="0cc068d6-35f3-41e3-a10d-b98e4c17dcff" providerId="ADAL" clId="{30EEAC52-C02D-4413-86F5-DA1571F70151}"/>
    <pc:docChg chg="undo redo custSel addSld delSld modSld sldOrd">
      <pc:chgData name="Ramy Mohamed" userId="0cc068d6-35f3-41e3-a10d-b98e4c17dcff" providerId="ADAL" clId="{30EEAC52-C02D-4413-86F5-DA1571F70151}" dt="2023-02-09T06:05:02.750" v="1266" actId="6549"/>
      <pc:docMkLst>
        <pc:docMk/>
      </pc:docMkLst>
      <pc:sldChg chg="modSp mod">
        <pc:chgData name="Ramy Mohamed" userId="0cc068d6-35f3-41e3-a10d-b98e4c17dcff" providerId="ADAL" clId="{30EEAC52-C02D-4413-86F5-DA1571F70151}" dt="2023-02-09T03:36:49.381" v="11" actId="20577"/>
        <pc:sldMkLst>
          <pc:docMk/>
          <pc:sldMk cId="3695813703" sldId="256"/>
        </pc:sldMkLst>
        <pc:spChg chg="mod">
          <ac:chgData name="Ramy Mohamed" userId="0cc068d6-35f3-41e3-a10d-b98e4c17dcff" providerId="ADAL" clId="{30EEAC52-C02D-4413-86F5-DA1571F70151}" dt="2023-02-09T03:36:49.381" v="11" actId="20577"/>
          <ac:spMkLst>
            <pc:docMk/>
            <pc:sldMk cId="3695813703" sldId="256"/>
            <ac:spMk id="2" creationId="{00000000-0000-0000-0000-000000000000}"/>
          </ac:spMkLst>
        </pc:spChg>
      </pc:sldChg>
      <pc:sldChg chg="modSp mod">
        <pc:chgData name="Ramy Mohamed" userId="0cc068d6-35f3-41e3-a10d-b98e4c17dcff" providerId="ADAL" clId="{30EEAC52-C02D-4413-86F5-DA1571F70151}" dt="2023-02-09T05:15:20.136" v="776" actId="20577"/>
        <pc:sldMkLst>
          <pc:docMk/>
          <pc:sldMk cId="357303735" sldId="257"/>
        </pc:sldMkLst>
        <pc:spChg chg="mod">
          <ac:chgData name="Ramy Mohamed" userId="0cc068d6-35f3-41e3-a10d-b98e4c17dcff" providerId="ADAL" clId="{30EEAC52-C02D-4413-86F5-DA1571F70151}" dt="2023-02-09T03:37:27.493" v="58" actId="20577"/>
          <ac:spMkLst>
            <pc:docMk/>
            <pc:sldMk cId="357303735" sldId="257"/>
            <ac:spMk id="2" creationId="{00000000-0000-0000-0000-000000000000}"/>
          </ac:spMkLst>
        </pc:spChg>
        <pc:spChg chg="mod">
          <ac:chgData name="Ramy Mohamed" userId="0cc068d6-35f3-41e3-a10d-b98e4c17dcff" providerId="ADAL" clId="{30EEAC52-C02D-4413-86F5-DA1571F70151}" dt="2023-02-09T05:15:20.136" v="776" actId="20577"/>
          <ac:spMkLst>
            <pc:docMk/>
            <pc:sldMk cId="357303735" sldId="257"/>
            <ac:spMk id="3" creationId="{00000000-0000-0000-0000-000000000000}"/>
          </ac:spMkLst>
        </pc:spChg>
      </pc:sldChg>
      <pc:sldChg chg="modSp mod">
        <pc:chgData name="Ramy Mohamed" userId="0cc068d6-35f3-41e3-a10d-b98e4c17dcff" providerId="ADAL" clId="{30EEAC52-C02D-4413-86F5-DA1571F70151}" dt="2023-02-09T05:53:51.999" v="1011" actId="20577"/>
        <pc:sldMkLst>
          <pc:docMk/>
          <pc:sldMk cId="1126696579" sldId="334"/>
        </pc:sldMkLst>
        <pc:spChg chg="mod">
          <ac:chgData name="Ramy Mohamed" userId="0cc068d6-35f3-41e3-a10d-b98e4c17dcff" providerId="ADAL" clId="{30EEAC52-C02D-4413-86F5-DA1571F70151}" dt="2023-02-09T05:53:51.999" v="1011" actId="20577"/>
          <ac:spMkLst>
            <pc:docMk/>
            <pc:sldMk cId="1126696579" sldId="334"/>
            <ac:spMk id="8" creationId="{00000000-0000-0000-0000-000000000000}"/>
          </ac:spMkLst>
        </pc:spChg>
      </pc:sldChg>
      <pc:sldChg chg="modSp mod">
        <pc:chgData name="Ramy Mohamed" userId="0cc068d6-35f3-41e3-a10d-b98e4c17dcff" providerId="ADAL" clId="{30EEAC52-C02D-4413-86F5-DA1571F70151}" dt="2023-02-09T05:54:17.526" v="1064" actId="20577"/>
        <pc:sldMkLst>
          <pc:docMk/>
          <pc:sldMk cId="3879758410" sldId="335"/>
        </pc:sldMkLst>
        <pc:spChg chg="mod">
          <ac:chgData name="Ramy Mohamed" userId="0cc068d6-35f3-41e3-a10d-b98e4c17dcff" providerId="ADAL" clId="{30EEAC52-C02D-4413-86F5-DA1571F70151}" dt="2023-02-09T05:54:17.526" v="1064" actId="20577"/>
          <ac:spMkLst>
            <pc:docMk/>
            <pc:sldMk cId="3879758410" sldId="335"/>
            <ac:spMk id="8" creationId="{00000000-0000-0000-0000-000000000000}"/>
          </ac:spMkLst>
        </pc:spChg>
      </pc:sldChg>
      <pc:sldChg chg="modSp mod">
        <pc:chgData name="Ramy Mohamed" userId="0cc068d6-35f3-41e3-a10d-b98e4c17dcff" providerId="ADAL" clId="{30EEAC52-C02D-4413-86F5-DA1571F70151}" dt="2023-02-09T06:05:02.750" v="1266" actId="6549"/>
        <pc:sldMkLst>
          <pc:docMk/>
          <pc:sldMk cId="566203722" sldId="344"/>
        </pc:sldMkLst>
        <pc:spChg chg="mod">
          <ac:chgData name="Ramy Mohamed" userId="0cc068d6-35f3-41e3-a10d-b98e4c17dcff" providerId="ADAL" clId="{30EEAC52-C02D-4413-86F5-DA1571F70151}" dt="2023-02-09T06:05:02.750" v="1266" actId="6549"/>
          <ac:spMkLst>
            <pc:docMk/>
            <pc:sldMk cId="566203722" sldId="344"/>
            <ac:spMk id="8" creationId="{00000000-0000-0000-0000-000000000000}"/>
          </ac:spMkLst>
        </pc:spChg>
      </pc:sldChg>
      <pc:sldChg chg="modSp mod">
        <pc:chgData name="Ramy Mohamed" userId="0cc068d6-35f3-41e3-a10d-b98e4c17dcff" providerId="ADAL" clId="{30EEAC52-C02D-4413-86F5-DA1571F70151}" dt="2023-02-09T03:38:35.890" v="75" actId="1076"/>
        <pc:sldMkLst>
          <pc:docMk/>
          <pc:sldMk cId="3342776890" sldId="347"/>
        </pc:sldMkLst>
        <pc:spChg chg="mod">
          <ac:chgData name="Ramy Mohamed" userId="0cc068d6-35f3-41e3-a10d-b98e4c17dcff" providerId="ADAL" clId="{30EEAC52-C02D-4413-86F5-DA1571F70151}" dt="2023-02-09T03:38:35.890" v="75" actId="1076"/>
          <ac:spMkLst>
            <pc:docMk/>
            <pc:sldMk cId="3342776890" sldId="347"/>
            <ac:spMk id="3" creationId="{ED59CB46-28E9-5D89-01BA-65FF1D899E53}"/>
          </ac:spMkLst>
        </pc:spChg>
      </pc:sldChg>
      <pc:sldChg chg="add del">
        <pc:chgData name="Ramy Mohamed" userId="0cc068d6-35f3-41e3-a10d-b98e4c17dcff" providerId="ADAL" clId="{30EEAC52-C02D-4413-86F5-DA1571F70151}" dt="2023-02-09T04:17:56.124" v="158" actId="47"/>
        <pc:sldMkLst>
          <pc:docMk/>
          <pc:sldMk cId="2594679899" sldId="352"/>
        </pc:sldMkLst>
      </pc:sldChg>
      <pc:sldChg chg="del">
        <pc:chgData name="Ramy Mohamed" userId="0cc068d6-35f3-41e3-a10d-b98e4c17dcff" providerId="ADAL" clId="{30EEAC52-C02D-4413-86F5-DA1571F70151}" dt="2023-02-09T03:42:21.340" v="94" actId="47"/>
        <pc:sldMkLst>
          <pc:docMk/>
          <pc:sldMk cId="2709816684" sldId="364"/>
        </pc:sldMkLst>
      </pc:sldChg>
      <pc:sldChg chg="del">
        <pc:chgData name="Ramy Mohamed" userId="0cc068d6-35f3-41e3-a10d-b98e4c17dcff" providerId="ADAL" clId="{30EEAC52-C02D-4413-86F5-DA1571F70151}" dt="2023-02-09T03:42:07.372" v="78" actId="47"/>
        <pc:sldMkLst>
          <pc:docMk/>
          <pc:sldMk cId="494265345" sldId="365"/>
        </pc:sldMkLst>
      </pc:sldChg>
      <pc:sldChg chg="del">
        <pc:chgData name="Ramy Mohamed" userId="0cc068d6-35f3-41e3-a10d-b98e4c17dcff" providerId="ADAL" clId="{30EEAC52-C02D-4413-86F5-DA1571F70151}" dt="2023-02-09T03:42:08.668" v="79" actId="47"/>
        <pc:sldMkLst>
          <pc:docMk/>
          <pc:sldMk cId="3374718617" sldId="366"/>
        </pc:sldMkLst>
      </pc:sldChg>
      <pc:sldChg chg="del">
        <pc:chgData name="Ramy Mohamed" userId="0cc068d6-35f3-41e3-a10d-b98e4c17dcff" providerId="ADAL" clId="{30EEAC52-C02D-4413-86F5-DA1571F70151}" dt="2023-02-09T03:42:10.531" v="80" actId="47"/>
        <pc:sldMkLst>
          <pc:docMk/>
          <pc:sldMk cId="3816917609" sldId="367"/>
        </pc:sldMkLst>
      </pc:sldChg>
      <pc:sldChg chg="del">
        <pc:chgData name="Ramy Mohamed" userId="0cc068d6-35f3-41e3-a10d-b98e4c17dcff" providerId="ADAL" clId="{30EEAC52-C02D-4413-86F5-DA1571F70151}" dt="2023-02-09T03:42:11.674" v="81" actId="47"/>
        <pc:sldMkLst>
          <pc:docMk/>
          <pc:sldMk cId="667951281" sldId="368"/>
        </pc:sldMkLst>
      </pc:sldChg>
      <pc:sldChg chg="del">
        <pc:chgData name="Ramy Mohamed" userId="0cc068d6-35f3-41e3-a10d-b98e4c17dcff" providerId="ADAL" clId="{30EEAC52-C02D-4413-86F5-DA1571F70151}" dt="2023-02-09T03:42:12.992" v="82" actId="47"/>
        <pc:sldMkLst>
          <pc:docMk/>
          <pc:sldMk cId="1423845824" sldId="369"/>
        </pc:sldMkLst>
      </pc:sldChg>
      <pc:sldChg chg="del">
        <pc:chgData name="Ramy Mohamed" userId="0cc068d6-35f3-41e3-a10d-b98e4c17dcff" providerId="ADAL" clId="{30EEAC52-C02D-4413-86F5-DA1571F70151}" dt="2023-02-09T03:42:14.031" v="83" actId="47"/>
        <pc:sldMkLst>
          <pc:docMk/>
          <pc:sldMk cId="831731403" sldId="370"/>
        </pc:sldMkLst>
      </pc:sldChg>
      <pc:sldChg chg="del">
        <pc:chgData name="Ramy Mohamed" userId="0cc068d6-35f3-41e3-a10d-b98e4c17dcff" providerId="ADAL" clId="{30EEAC52-C02D-4413-86F5-DA1571F70151}" dt="2023-02-09T03:42:14.926" v="84" actId="47"/>
        <pc:sldMkLst>
          <pc:docMk/>
          <pc:sldMk cId="1718360741" sldId="371"/>
        </pc:sldMkLst>
      </pc:sldChg>
      <pc:sldChg chg="del">
        <pc:chgData name="Ramy Mohamed" userId="0cc068d6-35f3-41e3-a10d-b98e4c17dcff" providerId="ADAL" clId="{30EEAC52-C02D-4413-86F5-DA1571F70151}" dt="2023-02-09T03:42:17.492" v="87" actId="47"/>
        <pc:sldMkLst>
          <pc:docMk/>
          <pc:sldMk cId="3636186056" sldId="372"/>
        </pc:sldMkLst>
      </pc:sldChg>
      <pc:sldChg chg="del">
        <pc:chgData name="Ramy Mohamed" userId="0cc068d6-35f3-41e3-a10d-b98e4c17dcff" providerId="ADAL" clId="{30EEAC52-C02D-4413-86F5-DA1571F70151}" dt="2023-02-09T03:42:15.878" v="85" actId="47"/>
        <pc:sldMkLst>
          <pc:docMk/>
          <pc:sldMk cId="1239338808" sldId="373"/>
        </pc:sldMkLst>
      </pc:sldChg>
      <pc:sldChg chg="del">
        <pc:chgData name="Ramy Mohamed" userId="0cc068d6-35f3-41e3-a10d-b98e4c17dcff" providerId="ADAL" clId="{30EEAC52-C02D-4413-86F5-DA1571F70151}" dt="2023-02-09T03:42:16.765" v="86" actId="47"/>
        <pc:sldMkLst>
          <pc:docMk/>
          <pc:sldMk cId="4093962115" sldId="374"/>
        </pc:sldMkLst>
      </pc:sldChg>
      <pc:sldChg chg="del">
        <pc:chgData name="Ramy Mohamed" userId="0cc068d6-35f3-41e3-a10d-b98e4c17dcff" providerId="ADAL" clId="{30EEAC52-C02D-4413-86F5-DA1571F70151}" dt="2023-02-09T03:42:18.214" v="88" actId="47"/>
        <pc:sldMkLst>
          <pc:docMk/>
          <pc:sldMk cId="1127019038" sldId="375"/>
        </pc:sldMkLst>
      </pc:sldChg>
      <pc:sldChg chg="del">
        <pc:chgData name="Ramy Mohamed" userId="0cc068d6-35f3-41e3-a10d-b98e4c17dcff" providerId="ADAL" clId="{30EEAC52-C02D-4413-86F5-DA1571F70151}" dt="2023-02-09T03:42:18.862" v="89" actId="47"/>
        <pc:sldMkLst>
          <pc:docMk/>
          <pc:sldMk cId="214556321" sldId="376"/>
        </pc:sldMkLst>
      </pc:sldChg>
      <pc:sldChg chg="del">
        <pc:chgData name="Ramy Mohamed" userId="0cc068d6-35f3-41e3-a10d-b98e4c17dcff" providerId="ADAL" clId="{30EEAC52-C02D-4413-86F5-DA1571F70151}" dt="2023-02-09T03:42:19.541" v="90" actId="47"/>
        <pc:sldMkLst>
          <pc:docMk/>
          <pc:sldMk cId="1229789738" sldId="378"/>
        </pc:sldMkLst>
      </pc:sldChg>
      <pc:sldChg chg="del">
        <pc:chgData name="Ramy Mohamed" userId="0cc068d6-35f3-41e3-a10d-b98e4c17dcff" providerId="ADAL" clId="{30EEAC52-C02D-4413-86F5-DA1571F70151}" dt="2023-02-09T03:42:19.999" v="91" actId="47"/>
        <pc:sldMkLst>
          <pc:docMk/>
          <pc:sldMk cId="3648128649" sldId="379"/>
        </pc:sldMkLst>
      </pc:sldChg>
      <pc:sldChg chg="del">
        <pc:chgData name="Ramy Mohamed" userId="0cc068d6-35f3-41e3-a10d-b98e4c17dcff" providerId="ADAL" clId="{30EEAC52-C02D-4413-86F5-DA1571F70151}" dt="2023-02-09T03:42:20.438" v="92" actId="47"/>
        <pc:sldMkLst>
          <pc:docMk/>
          <pc:sldMk cId="656188667" sldId="380"/>
        </pc:sldMkLst>
      </pc:sldChg>
      <pc:sldChg chg="del">
        <pc:chgData name="Ramy Mohamed" userId="0cc068d6-35f3-41e3-a10d-b98e4c17dcff" providerId="ADAL" clId="{30EEAC52-C02D-4413-86F5-DA1571F70151}" dt="2023-02-09T03:42:20.889" v="93" actId="47"/>
        <pc:sldMkLst>
          <pc:docMk/>
          <pc:sldMk cId="467530922" sldId="381"/>
        </pc:sldMkLst>
      </pc:sldChg>
      <pc:sldChg chg="del">
        <pc:chgData name="Ramy Mohamed" userId="0cc068d6-35f3-41e3-a10d-b98e4c17dcff" providerId="ADAL" clId="{30EEAC52-C02D-4413-86F5-DA1571F70151}" dt="2023-02-09T03:42:23.825" v="97" actId="47"/>
        <pc:sldMkLst>
          <pc:docMk/>
          <pc:sldMk cId="3345126087" sldId="382"/>
        </pc:sldMkLst>
      </pc:sldChg>
      <pc:sldChg chg="del">
        <pc:chgData name="Ramy Mohamed" userId="0cc068d6-35f3-41e3-a10d-b98e4c17dcff" providerId="ADAL" clId="{30EEAC52-C02D-4413-86F5-DA1571F70151}" dt="2023-02-09T03:42:22.074" v="95" actId="47"/>
        <pc:sldMkLst>
          <pc:docMk/>
          <pc:sldMk cId="829457504" sldId="383"/>
        </pc:sldMkLst>
      </pc:sldChg>
      <pc:sldChg chg="del">
        <pc:chgData name="Ramy Mohamed" userId="0cc068d6-35f3-41e3-a10d-b98e4c17dcff" providerId="ADAL" clId="{30EEAC52-C02D-4413-86F5-DA1571F70151}" dt="2023-02-09T03:42:22.964" v="96" actId="47"/>
        <pc:sldMkLst>
          <pc:docMk/>
          <pc:sldMk cId="3934189887" sldId="384"/>
        </pc:sldMkLst>
      </pc:sldChg>
      <pc:sldChg chg="addSp delSp add mod">
        <pc:chgData name="Ramy Mohamed" userId="0cc068d6-35f3-41e3-a10d-b98e4c17dcff" providerId="ADAL" clId="{30EEAC52-C02D-4413-86F5-DA1571F70151}" dt="2023-02-09T04:14:44.793" v="101" actId="22"/>
        <pc:sldMkLst>
          <pc:docMk/>
          <pc:sldMk cId="504944449" sldId="385"/>
        </pc:sldMkLst>
        <pc:spChg chg="add del">
          <ac:chgData name="Ramy Mohamed" userId="0cc068d6-35f3-41e3-a10d-b98e4c17dcff" providerId="ADAL" clId="{30EEAC52-C02D-4413-86F5-DA1571F70151}" dt="2023-02-09T04:14:44.793" v="101" actId="22"/>
          <ac:spMkLst>
            <pc:docMk/>
            <pc:sldMk cId="504944449" sldId="385"/>
            <ac:spMk id="3" creationId="{90B77B72-36B7-53F3-6ABA-0AE246254C5C}"/>
          </ac:spMkLst>
        </pc:spChg>
      </pc:sldChg>
      <pc:sldChg chg="addSp delSp modSp add del mod modNotesTx">
        <pc:chgData name="Ramy Mohamed" userId="0cc068d6-35f3-41e3-a10d-b98e4c17dcff" providerId="ADAL" clId="{30EEAC52-C02D-4413-86F5-DA1571F70151}" dt="2023-02-09T04:17:30.147" v="157" actId="47"/>
        <pc:sldMkLst>
          <pc:docMk/>
          <pc:sldMk cId="3092908501" sldId="386"/>
        </pc:sldMkLst>
        <pc:spChg chg="add del mod">
          <ac:chgData name="Ramy Mohamed" userId="0cc068d6-35f3-41e3-a10d-b98e4c17dcff" providerId="ADAL" clId="{30EEAC52-C02D-4413-86F5-DA1571F70151}" dt="2023-02-09T04:15:18.596" v="125" actId="478"/>
          <ac:spMkLst>
            <pc:docMk/>
            <pc:sldMk cId="3092908501" sldId="386"/>
            <ac:spMk id="3" creationId="{32D4D92C-639C-6EBA-B869-BA0738ECCF54}"/>
          </ac:spMkLst>
        </pc:spChg>
        <pc:spChg chg="mod">
          <ac:chgData name="Ramy Mohamed" userId="0cc068d6-35f3-41e3-a10d-b98e4c17dcff" providerId="ADAL" clId="{30EEAC52-C02D-4413-86F5-DA1571F70151}" dt="2023-02-09T04:15:09.540" v="121" actId="20577"/>
          <ac:spMkLst>
            <pc:docMk/>
            <pc:sldMk cId="3092908501" sldId="386"/>
            <ac:spMk id="6" creationId="{00000000-0000-0000-0000-000000000000}"/>
          </ac:spMkLst>
        </pc:spChg>
        <pc:spChg chg="add del mod">
          <ac:chgData name="Ramy Mohamed" userId="0cc068d6-35f3-41e3-a10d-b98e4c17dcff" providerId="ADAL" clId="{30EEAC52-C02D-4413-86F5-DA1571F70151}" dt="2023-02-09T04:15:19.667" v="126" actId="478"/>
          <ac:spMkLst>
            <pc:docMk/>
            <pc:sldMk cId="3092908501" sldId="386"/>
            <ac:spMk id="7" creationId="{6B3B55AA-DC76-5F1D-6ABF-B1905F98EFA5}"/>
          </ac:spMkLst>
        </pc:spChg>
        <pc:spChg chg="del">
          <ac:chgData name="Ramy Mohamed" userId="0cc068d6-35f3-41e3-a10d-b98e4c17dcff" providerId="ADAL" clId="{30EEAC52-C02D-4413-86F5-DA1571F70151}" dt="2023-02-09T04:15:16.828" v="124" actId="478"/>
          <ac:spMkLst>
            <pc:docMk/>
            <pc:sldMk cId="3092908501" sldId="386"/>
            <ac:spMk id="8" creationId="{00000000-0000-0000-0000-000000000000}"/>
          </ac:spMkLst>
        </pc:spChg>
        <pc:spChg chg="add mod">
          <ac:chgData name="Ramy Mohamed" userId="0cc068d6-35f3-41e3-a10d-b98e4c17dcff" providerId="ADAL" clId="{30EEAC52-C02D-4413-86F5-DA1571F70151}" dt="2023-02-09T04:15:58.490" v="135" actId="1076"/>
          <ac:spMkLst>
            <pc:docMk/>
            <pc:sldMk cId="3092908501" sldId="386"/>
            <ac:spMk id="9" creationId="{C16E1B86-EA58-2200-30D6-BD382855836A}"/>
          </ac:spMkLst>
        </pc:spChg>
        <pc:spChg chg="add mod">
          <ac:chgData name="Ramy Mohamed" userId="0cc068d6-35f3-41e3-a10d-b98e4c17dcff" providerId="ADAL" clId="{30EEAC52-C02D-4413-86F5-DA1571F70151}" dt="2023-02-09T04:16:09.410" v="137" actId="1076"/>
          <ac:spMkLst>
            <pc:docMk/>
            <pc:sldMk cId="3092908501" sldId="386"/>
            <ac:spMk id="10" creationId="{4ED9C8E4-57E8-0C16-0B56-EA69D09811A5}"/>
          </ac:spMkLst>
        </pc:spChg>
        <pc:spChg chg="del">
          <ac:chgData name="Ramy Mohamed" userId="0cc068d6-35f3-41e3-a10d-b98e4c17dcff" providerId="ADAL" clId="{30EEAC52-C02D-4413-86F5-DA1571F70151}" dt="2023-02-09T04:15:15.014" v="123" actId="478"/>
          <ac:spMkLst>
            <pc:docMk/>
            <pc:sldMk cId="3092908501" sldId="386"/>
            <ac:spMk id="6153" creationId="{2809B172-E118-0009-830A-0FC1A7A414E5}"/>
          </ac:spMkLst>
        </pc:spChg>
        <pc:picChg chg="del">
          <ac:chgData name="Ramy Mohamed" userId="0cc068d6-35f3-41e3-a10d-b98e4c17dcff" providerId="ADAL" clId="{30EEAC52-C02D-4413-86F5-DA1571F70151}" dt="2023-02-09T04:15:13.555" v="122" actId="478"/>
          <ac:picMkLst>
            <pc:docMk/>
            <pc:sldMk cId="3092908501" sldId="386"/>
            <ac:picMk id="6146" creationId="{4B8210E1-906A-32EA-E60F-C41E6333D971}"/>
          </ac:picMkLst>
        </pc:picChg>
      </pc:sldChg>
      <pc:sldChg chg="addSp delSp modSp add mod modNotesTx">
        <pc:chgData name="Ramy Mohamed" userId="0cc068d6-35f3-41e3-a10d-b98e4c17dcff" providerId="ADAL" clId="{30EEAC52-C02D-4413-86F5-DA1571F70151}" dt="2023-02-09T04:19:46.130" v="216" actId="6549"/>
        <pc:sldMkLst>
          <pc:docMk/>
          <pc:sldMk cId="839865950" sldId="387"/>
        </pc:sldMkLst>
        <pc:spChg chg="add del mod">
          <ac:chgData name="Ramy Mohamed" userId="0cc068d6-35f3-41e3-a10d-b98e4c17dcff" providerId="ADAL" clId="{30EEAC52-C02D-4413-86F5-DA1571F70151}" dt="2023-02-09T04:16:27.746" v="141" actId="478"/>
          <ac:spMkLst>
            <pc:docMk/>
            <pc:sldMk cId="839865950" sldId="387"/>
            <ac:spMk id="3" creationId="{EDF75E2C-4191-F44F-4A36-19DCE5E19B0C}"/>
          </ac:spMkLst>
        </pc:spChg>
        <pc:spChg chg="add del mod">
          <ac:chgData name="Ramy Mohamed" userId="0cc068d6-35f3-41e3-a10d-b98e4c17dcff" providerId="ADAL" clId="{30EEAC52-C02D-4413-86F5-DA1571F70151}" dt="2023-02-09T04:16:54.483" v="152"/>
          <ac:spMkLst>
            <pc:docMk/>
            <pc:sldMk cId="839865950" sldId="387"/>
            <ac:spMk id="4" creationId="{EC3EDF91-C6C9-16A4-DAB7-36B5861B88C1}"/>
          </ac:spMkLst>
        </pc:spChg>
        <pc:spChg chg="mod">
          <ac:chgData name="Ramy Mohamed" userId="0cc068d6-35f3-41e3-a10d-b98e4c17dcff" providerId="ADAL" clId="{30EEAC52-C02D-4413-86F5-DA1571F70151}" dt="2023-02-09T04:16:37.789" v="145" actId="6549"/>
          <ac:spMkLst>
            <pc:docMk/>
            <pc:sldMk cId="839865950" sldId="387"/>
            <ac:spMk id="6" creationId="{00000000-0000-0000-0000-000000000000}"/>
          </ac:spMkLst>
        </pc:spChg>
        <pc:spChg chg="add mod">
          <ac:chgData name="Ramy Mohamed" userId="0cc068d6-35f3-41e3-a10d-b98e4c17dcff" providerId="ADAL" clId="{30EEAC52-C02D-4413-86F5-DA1571F70151}" dt="2023-02-09T04:17:07.883" v="154" actId="1076"/>
          <ac:spMkLst>
            <pc:docMk/>
            <pc:sldMk cId="839865950" sldId="387"/>
            <ac:spMk id="7" creationId="{1AA0F5F3-87D1-5BF4-7692-E850FB733439}"/>
          </ac:spMkLst>
        </pc:spChg>
        <pc:spChg chg="mod">
          <ac:chgData name="Ramy Mohamed" userId="0cc068d6-35f3-41e3-a10d-b98e4c17dcff" providerId="ADAL" clId="{30EEAC52-C02D-4413-86F5-DA1571F70151}" dt="2023-02-09T04:17:17.076" v="156" actId="404"/>
          <ac:spMkLst>
            <pc:docMk/>
            <pc:sldMk cId="839865950" sldId="387"/>
            <ac:spMk id="8" creationId="{00000000-0000-0000-0000-000000000000}"/>
          </ac:spMkLst>
        </pc:spChg>
        <pc:spChg chg="add mod">
          <ac:chgData name="Ramy Mohamed" userId="0cc068d6-35f3-41e3-a10d-b98e4c17dcff" providerId="ADAL" clId="{30EEAC52-C02D-4413-86F5-DA1571F70151}" dt="2023-02-09T04:17:07.883" v="154" actId="1076"/>
          <ac:spMkLst>
            <pc:docMk/>
            <pc:sldMk cId="839865950" sldId="387"/>
            <ac:spMk id="9" creationId="{691AD280-910D-54B7-F6F5-04845511410E}"/>
          </ac:spMkLst>
        </pc:spChg>
        <pc:spChg chg="del">
          <ac:chgData name="Ramy Mohamed" userId="0cc068d6-35f3-41e3-a10d-b98e4c17dcff" providerId="ADAL" clId="{30EEAC52-C02D-4413-86F5-DA1571F70151}" dt="2023-02-09T04:16:25.939" v="140" actId="478"/>
          <ac:spMkLst>
            <pc:docMk/>
            <pc:sldMk cId="839865950" sldId="387"/>
            <ac:spMk id="6153" creationId="{2809B172-E118-0009-830A-0FC1A7A414E5}"/>
          </ac:spMkLst>
        </pc:spChg>
        <pc:picChg chg="del">
          <ac:chgData name="Ramy Mohamed" userId="0cc068d6-35f3-41e3-a10d-b98e4c17dcff" providerId="ADAL" clId="{30EEAC52-C02D-4413-86F5-DA1571F70151}" dt="2023-02-09T04:16:24.835" v="139" actId="478"/>
          <ac:picMkLst>
            <pc:docMk/>
            <pc:sldMk cId="839865950" sldId="387"/>
            <ac:picMk id="6146" creationId="{4B8210E1-906A-32EA-E60F-C41E6333D971}"/>
          </ac:picMkLst>
        </pc:picChg>
      </pc:sldChg>
      <pc:sldChg chg="addSp delSp modSp new del mod modClrScheme chgLayout">
        <pc:chgData name="Ramy Mohamed" userId="0cc068d6-35f3-41e3-a10d-b98e4c17dcff" providerId="ADAL" clId="{30EEAC52-C02D-4413-86F5-DA1571F70151}" dt="2023-02-09T04:19:34.945" v="214" actId="47"/>
        <pc:sldMkLst>
          <pc:docMk/>
          <pc:sldMk cId="1791823006" sldId="388"/>
        </pc:sldMkLst>
        <pc:spChg chg="del mod ord">
          <ac:chgData name="Ramy Mohamed" userId="0cc068d6-35f3-41e3-a10d-b98e4c17dcff" providerId="ADAL" clId="{30EEAC52-C02D-4413-86F5-DA1571F70151}" dt="2023-02-09T04:19:28.713" v="212" actId="700"/>
          <ac:spMkLst>
            <pc:docMk/>
            <pc:sldMk cId="1791823006" sldId="388"/>
            <ac:spMk id="2" creationId="{2BAE22B5-9281-8566-90BB-BE143D45F174}"/>
          </ac:spMkLst>
        </pc:spChg>
        <pc:spChg chg="del mod ord">
          <ac:chgData name="Ramy Mohamed" userId="0cc068d6-35f3-41e3-a10d-b98e4c17dcff" providerId="ADAL" clId="{30EEAC52-C02D-4413-86F5-DA1571F70151}" dt="2023-02-09T04:19:28.713" v="212" actId="700"/>
          <ac:spMkLst>
            <pc:docMk/>
            <pc:sldMk cId="1791823006" sldId="388"/>
            <ac:spMk id="3" creationId="{BC7529B7-B90D-412F-B938-D30E09FE942C}"/>
          </ac:spMkLst>
        </pc:spChg>
        <pc:spChg chg="del mod ord">
          <ac:chgData name="Ramy Mohamed" userId="0cc068d6-35f3-41e3-a10d-b98e4c17dcff" providerId="ADAL" clId="{30EEAC52-C02D-4413-86F5-DA1571F70151}" dt="2023-02-09T04:19:28.713" v="212" actId="700"/>
          <ac:spMkLst>
            <pc:docMk/>
            <pc:sldMk cId="1791823006" sldId="388"/>
            <ac:spMk id="4" creationId="{E5330AC4-92AA-37FC-37F4-843E40C61C1D}"/>
          </ac:spMkLst>
        </pc:spChg>
        <pc:spChg chg="del">
          <ac:chgData name="Ramy Mohamed" userId="0cc068d6-35f3-41e3-a10d-b98e4c17dcff" providerId="ADAL" clId="{30EEAC52-C02D-4413-86F5-DA1571F70151}" dt="2023-02-09T04:19:28.713" v="212" actId="700"/>
          <ac:spMkLst>
            <pc:docMk/>
            <pc:sldMk cId="1791823006" sldId="388"/>
            <ac:spMk id="5" creationId="{23E343F9-BCD7-4EDE-E60C-36D8B134ECC0}"/>
          </ac:spMkLst>
        </pc:spChg>
        <pc:spChg chg="del">
          <ac:chgData name="Ramy Mohamed" userId="0cc068d6-35f3-41e3-a10d-b98e4c17dcff" providerId="ADAL" clId="{30EEAC52-C02D-4413-86F5-DA1571F70151}" dt="2023-02-09T04:19:28.713" v="212" actId="700"/>
          <ac:spMkLst>
            <pc:docMk/>
            <pc:sldMk cId="1791823006" sldId="388"/>
            <ac:spMk id="6" creationId="{02E22235-F154-FEF4-B9F7-8C30FCBD46C6}"/>
          </ac:spMkLst>
        </pc:spChg>
        <pc:spChg chg="mod ord">
          <ac:chgData name="Ramy Mohamed" userId="0cc068d6-35f3-41e3-a10d-b98e4c17dcff" providerId="ADAL" clId="{30EEAC52-C02D-4413-86F5-DA1571F70151}" dt="2023-02-09T04:19:28.713" v="212" actId="700"/>
          <ac:spMkLst>
            <pc:docMk/>
            <pc:sldMk cId="1791823006" sldId="388"/>
            <ac:spMk id="7" creationId="{BA6C008F-5A8B-E17C-F4B6-225AD77F2FB6}"/>
          </ac:spMkLst>
        </pc:spChg>
        <pc:spChg chg="add mod ord">
          <ac:chgData name="Ramy Mohamed" userId="0cc068d6-35f3-41e3-a10d-b98e4c17dcff" providerId="ADAL" clId="{30EEAC52-C02D-4413-86F5-DA1571F70151}" dt="2023-02-09T04:19:28.713" v="212" actId="700"/>
          <ac:spMkLst>
            <pc:docMk/>
            <pc:sldMk cId="1791823006" sldId="388"/>
            <ac:spMk id="8" creationId="{2A32D689-CE85-E57F-47CD-D3652C399217}"/>
          </ac:spMkLst>
        </pc:spChg>
        <pc:spChg chg="add mod ord">
          <ac:chgData name="Ramy Mohamed" userId="0cc068d6-35f3-41e3-a10d-b98e4c17dcff" providerId="ADAL" clId="{30EEAC52-C02D-4413-86F5-DA1571F70151}" dt="2023-02-09T04:19:28.713" v="212" actId="700"/>
          <ac:spMkLst>
            <pc:docMk/>
            <pc:sldMk cId="1791823006" sldId="388"/>
            <ac:spMk id="9" creationId="{C3ED2BB4-9028-7309-2385-CE6A27D3883E}"/>
          </ac:spMkLst>
        </pc:spChg>
        <pc:spChg chg="add mod ord">
          <ac:chgData name="Ramy Mohamed" userId="0cc068d6-35f3-41e3-a10d-b98e4c17dcff" providerId="ADAL" clId="{30EEAC52-C02D-4413-86F5-DA1571F70151}" dt="2023-02-09T04:19:28.713" v="212" actId="700"/>
          <ac:spMkLst>
            <pc:docMk/>
            <pc:sldMk cId="1791823006" sldId="388"/>
            <ac:spMk id="10" creationId="{D6F9C28C-81C1-8855-2FC9-FBF03DD09A63}"/>
          </ac:spMkLst>
        </pc:spChg>
      </pc:sldChg>
      <pc:sldChg chg="addSp delSp modSp add mod modNotesTx">
        <pc:chgData name="Ramy Mohamed" userId="0cc068d6-35f3-41e3-a10d-b98e4c17dcff" providerId="ADAL" clId="{30EEAC52-C02D-4413-86F5-DA1571F70151}" dt="2023-02-09T04:39:40.713" v="335"/>
        <pc:sldMkLst>
          <pc:docMk/>
          <pc:sldMk cId="964354363" sldId="389"/>
        </pc:sldMkLst>
        <pc:spChg chg="add del">
          <ac:chgData name="Ramy Mohamed" userId="0cc068d6-35f3-41e3-a10d-b98e4c17dcff" providerId="ADAL" clId="{30EEAC52-C02D-4413-86F5-DA1571F70151}" dt="2023-02-09T04:19:54.877" v="218" actId="22"/>
          <ac:spMkLst>
            <pc:docMk/>
            <pc:sldMk cId="964354363" sldId="389"/>
            <ac:spMk id="3" creationId="{AC65C7A6-DA19-483A-9D99-3F11D7DF1FDF}"/>
          </ac:spMkLst>
        </pc:spChg>
        <pc:spChg chg="add mod">
          <ac:chgData name="Ramy Mohamed" userId="0cc068d6-35f3-41e3-a10d-b98e4c17dcff" providerId="ADAL" clId="{30EEAC52-C02D-4413-86F5-DA1571F70151}" dt="2023-02-09T04:20:50.739" v="238" actId="1076"/>
          <ac:spMkLst>
            <pc:docMk/>
            <pc:sldMk cId="964354363" sldId="389"/>
            <ac:spMk id="4" creationId="{96595802-16C6-093D-2320-F82281B5367C}"/>
          </ac:spMkLst>
        </pc:spChg>
        <pc:spChg chg="mod">
          <ac:chgData name="Ramy Mohamed" userId="0cc068d6-35f3-41e3-a10d-b98e4c17dcff" providerId="ADAL" clId="{30EEAC52-C02D-4413-86F5-DA1571F70151}" dt="2023-02-09T04:19:57.130" v="221"/>
          <ac:spMkLst>
            <pc:docMk/>
            <pc:sldMk cId="964354363" sldId="389"/>
            <ac:spMk id="6" creationId="{00000000-0000-0000-0000-000000000000}"/>
          </ac:spMkLst>
        </pc:spChg>
        <pc:spChg chg="del">
          <ac:chgData name="Ramy Mohamed" userId="0cc068d6-35f3-41e3-a10d-b98e4c17dcff" providerId="ADAL" clId="{30EEAC52-C02D-4413-86F5-DA1571F70151}" dt="2023-02-09T04:20:10.771" v="225" actId="478"/>
          <ac:spMkLst>
            <pc:docMk/>
            <pc:sldMk cId="964354363" sldId="389"/>
            <ac:spMk id="7" creationId="{1AA0F5F3-87D1-5BF4-7692-E850FB733439}"/>
          </ac:spMkLst>
        </pc:spChg>
        <pc:spChg chg="mod">
          <ac:chgData name="Ramy Mohamed" userId="0cc068d6-35f3-41e3-a10d-b98e4c17dcff" providerId="ADAL" clId="{30EEAC52-C02D-4413-86F5-DA1571F70151}" dt="2023-02-09T04:20:29.402" v="232" actId="14100"/>
          <ac:spMkLst>
            <pc:docMk/>
            <pc:sldMk cId="964354363" sldId="389"/>
            <ac:spMk id="8" creationId="{00000000-0000-0000-0000-000000000000}"/>
          </ac:spMkLst>
        </pc:spChg>
        <pc:spChg chg="del">
          <ac:chgData name="Ramy Mohamed" userId="0cc068d6-35f3-41e3-a10d-b98e4c17dcff" providerId="ADAL" clId="{30EEAC52-C02D-4413-86F5-DA1571F70151}" dt="2023-02-09T04:20:11.210" v="226" actId="478"/>
          <ac:spMkLst>
            <pc:docMk/>
            <pc:sldMk cId="964354363" sldId="389"/>
            <ac:spMk id="9" creationId="{691AD280-910D-54B7-F6F5-04845511410E}"/>
          </ac:spMkLst>
        </pc:spChg>
      </pc:sldChg>
      <pc:sldChg chg="addSp delSp modSp add mod">
        <pc:chgData name="Ramy Mohamed" userId="0cc068d6-35f3-41e3-a10d-b98e4c17dcff" providerId="ADAL" clId="{30EEAC52-C02D-4413-86F5-DA1571F70151}" dt="2023-02-09T04:28:56.258" v="275" actId="1076"/>
        <pc:sldMkLst>
          <pc:docMk/>
          <pc:sldMk cId="2713727701" sldId="390"/>
        </pc:sldMkLst>
        <pc:spChg chg="del">
          <ac:chgData name="Ramy Mohamed" userId="0cc068d6-35f3-41e3-a10d-b98e4c17dcff" providerId="ADAL" clId="{30EEAC52-C02D-4413-86F5-DA1571F70151}" dt="2023-02-09T04:21:24.658" v="256" actId="478"/>
          <ac:spMkLst>
            <pc:docMk/>
            <pc:sldMk cId="2713727701" sldId="390"/>
            <ac:spMk id="4" creationId="{96595802-16C6-093D-2320-F82281B5367C}"/>
          </ac:spMkLst>
        </pc:spChg>
        <pc:spChg chg="mod">
          <ac:chgData name="Ramy Mohamed" userId="0cc068d6-35f3-41e3-a10d-b98e4c17dcff" providerId="ADAL" clId="{30EEAC52-C02D-4413-86F5-DA1571F70151}" dt="2023-02-09T04:21:15.167" v="246"/>
          <ac:spMkLst>
            <pc:docMk/>
            <pc:sldMk cId="2713727701" sldId="390"/>
            <ac:spMk id="6" creationId="{00000000-0000-0000-0000-000000000000}"/>
          </ac:spMkLst>
        </pc:spChg>
        <pc:spChg chg="mod">
          <ac:chgData name="Ramy Mohamed" userId="0cc068d6-35f3-41e3-a10d-b98e4c17dcff" providerId="ADAL" clId="{30EEAC52-C02D-4413-86F5-DA1571F70151}" dt="2023-02-09T04:22:10.539" v="265"/>
          <ac:spMkLst>
            <pc:docMk/>
            <pc:sldMk cId="2713727701" sldId="390"/>
            <ac:spMk id="8" creationId="{00000000-0000-0000-0000-000000000000}"/>
          </ac:spMkLst>
        </pc:spChg>
        <pc:picChg chg="add del">
          <ac:chgData name="Ramy Mohamed" userId="0cc068d6-35f3-41e3-a10d-b98e4c17dcff" providerId="ADAL" clId="{30EEAC52-C02D-4413-86F5-DA1571F70151}" dt="2023-02-09T04:24:53.661" v="267"/>
          <ac:picMkLst>
            <pc:docMk/>
            <pc:sldMk cId="2713727701" sldId="390"/>
            <ac:picMk id="1026" creationId="{067C2C92-8821-479A-B444-C8F9825166AB}"/>
          </ac:picMkLst>
        </pc:picChg>
        <pc:picChg chg="add mod">
          <ac:chgData name="Ramy Mohamed" userId="0cc068d6-35f3-41e3-a10d-b98e4c17dcff" providerId="ADAL" clId="{30EEAC52-C02D-4413-86F5-DA1571F70151}" dt="2023-02-09T04:28:56.258" v="275" actId="1076"/>
          <ac:picMkLst>
            <pc:docMk/>
            <pc:sldMk cId="2713727701" sldId="390"/>
            <ac:picMk id="1028" creationId="{8A8D1E6C-8FC1-B233-66D6-1B2F03CA26B0}"/>
          </ac:picMkLst>
        </pc:picChg>
      </pc:sldChg>
      <pc:sldChg chg="addSp delSp modSp add mod modNotesTx">
        <pc:chgData name="Ramy Mohamed" userId="0cc068d6-35f3-41e3-a10d-b98e4c17dcff" providerId="ADAL" clId="{30EEAC52-C02D-4413-86F5-DA1571F70151}" dt="2023-02-09T04:40:10.196" v="336"/>
        <pc:sldMkLst>
          <pc:docMk/>
          <pc:sldMk cId="2137215677" sldId="391"/>
        </pc:sldMkLst>
        <pc:spChg chg="add del">
          <ac:chgData name="Ramy Mohamed" userId="0cc068d6-35f3-41e3-a10d-b98e4c17dcff" providerId="ADAL" clId="{30EEAC52-C02D-4413-86F5-DA1571F70151}" dt="2023-02-09T04:35:25.204" v="318" actId="22"/>
          <ac:spMkLst>
            <pc:docMk/>
            <pc:sldMk cId="2137215677" sldId="391"/>
            <ac:spMk id="4" creationId="{D81E2118-5FD0-0C27-074C-6D7FFFE5F7A8}"/>
          </ac:spMkLst>
        </pc:spChg>
        <pc:spChg chg="mod">
          <ac:chgData name="Ramy Mohamed" userId="0cc068d6-35f3-41e3-a10d-b98e4c17dcff" providerId="ADAL" clId="{30EEAC52-C02D-4413-86F5-DA1571F70151}" dt="2023-02-09T04:29:14.722" v="280"/>
          <ac:spMkLst>
            <pc:docMk/>
            <pc:sldMk cId="2137215677" sldId="391"/>
            <ac:spMk id="6" creationId="{00000000-0000-0000-0000-000000000000}"/>
          </ac:spMkLst>
        </pc:spChg>
        <pc:spChg chg="mod">
          <ac:chgData name="Ramy Mohamed" userId="0cc068d6-35f3-41e3-a10d-b98e4c17dcff" providerId="ADAL" clId="{30EEAC52-C02D-4413-86F5-DA1571F70151}" dt="2023-02-09T04:29:37.857" v="287" actId="14100"/>
          <ac:spMkLst>
            <pc:docMk/>
            <pc:sldMk cId="2137215677" sldId="391"/>
            <ac:spMk id="8" creationId="{00000000-0000-0000-0000-000000000000}"/>
          </ac:spMkLst>
        </pc:spChg>
        <pc:spChg chg="add del">
          <ac:chgData name="Ramy Mohamed" userId="0cc068d6-35f3-41e3-a10d-b98e4c17dcff" providerId="ADAL" clId="{30EEAC52-C02D-4413-86F5-DA1571F70151}" dt="2023-02-09T04:35:26.900" v="320" actId="22"/>
          <ac:spMkLst>
            <pc:docMk/>
            <pc:sldMk cId="2137215677" sldId="391"/>
            <ac:spMk id="9" creationId="{E1B4FE35-1EA4-DA77-2465-6E279EFC2884}"/>
          </ac:spMkLst>
        </pc:spChg>
        <pc:graphicFrameChg chg="add mod modGraphic">
          <ac:chgData name="Ramy Mohamed" userId="0cc068d6-35f3-41e3-a10d-b98e4c17dcff" providerId="ADAL" clId="{30EEAC52-C02D-4413-86F5-DA1571F70151}" dt="2023-02-09T04:34:29.721" v="315" actId="1076"/>
          <ac:graphicFrameMkLst>
            <pc:docMk/>
            <pc:sldMk cId="2137215677" sldId="391"/>
            <ac:graphicFrameMk id="2" creationId="{DE1227D2-9C4D-600F-CCF1-CAAFAE717AC3}"/>
          </ac:graphicFrameMkLst>
        </pc:graphicFrameChg>
        <pc:picChg chg="del">
          <ac:chgData name="Ramy Mohamed" userId="0cc068d6-35f3-41e3-a10d-b98e4c17dcff" providerId="ADAL" clId="{30EEAC52-C02D-4413-86F5-DA1571F70151}" dt="2023-02-09T04:29:08.683" v="277" actId="478"/>
          <ac:picMkLst>
            <pc:docMk/>
            <pc:sldMk cId="2137215677" sldId="391"/>
            <ac:picMk id="1028" creationId="{8A8D1E6C-8FC1-B233-66D6-1B2F03CA26B0}"/>
          </ac:picMkLst>
        </pc:picChg>
        <pc:picChg chg="add del">
          <ac:chgData name="Ramy Mohamed" userId="0cc068d6-35f3-41e3-a10d-b98e4c17dcff" providerId="ADAL" clId="{30EEAC52-C02D-4413-86F5-DA1571F70151}" dt="2023-02-09T04:30:34.730" v="289"/>
          <ac:picMkLst>
            <pc:docMk/>
            <pc:sldMk cId="2137215677" sldId="391"/>
            <ac:picMk id="2050" creationId="{ACDCF60D-A27A-182C-53D0-22B752226ADA}"/>
          </ac:picMkLst>
        </pc:picChg>
        <pc:picChg chg="add del mod">
          <ac:chgData name="Ramy Mohamed" userId="0cc068d6-35f3-41e3-a10d-b98e4c17dcff" providerId="ADAL" clId="{30EEAC52-C02D-4413-86F5-DA1571F70151}" dt="2023-02-09T04:33:19.787" v="301"/>
          <ac:picMkLst>
            <pc:docMk/>
            <pc:sldMk cId="2137215677" sldId="391"/>
            <ac:picMk id="2052" creationId="{7DD156F4-184C-4939-A6E0-0CCF2BAAA744}"/>
          </ac:picMkLst>
        </pc:picChg>
        <pc:picChg chg="add del">
          <ac:chgData name="Ramy Mohamed" userId="0cc068d6-35f3-41e3-a10d-b98e4c17dcff" providerId="ADAL" clId="{30EEAC52-C02D-4413-86F5-DA1571F70151}" dt="2023-02-09T04:33:28.978" v="303"/>
          <ac:picMkLst>
            <pc:docMk/>
            <pc:sldMk cId="2137215677" sldId="391"/>
            <ac:picMk id="2054" creationId="{5BDDC2BE-B3EB-17CC-176C-92D57D20D7F5}"/>
          </ac:picMkLst>
        </pc:picChg>
        <pc:picChg chg="add mod">
          <ac:chgData name="Ramy Mohamed" userId="0cc068d6-35f3-41e3-a10d-b98e4c17dcff" providerId="ADAL" clId="{30EEAC52-C02D-4413-86F5-DA1571F70151}" dt="2023-02-09T04:34:33.465" v="316" actId="1076"/>
          <ac:picMkLst>
            <pc:docMk/>
            <pc:sldMk cId="2137215677" sldId="391"/>
            <ac:picMk id="2056" creationId="{73430F95-0BB9-79E5-5A9A-E281D33838CE}"/>
          </ac:picMkLst>
        </pc:picChg>
      </pc:sldChg>
      <pc:sldChg chg="addSp delSp modSp add mod">
        <pc:chgData name="Ramy Mohamed" userId="0cc068d6-35f3-41e3-a10d-b98e4c17dcff" providerId="ADAL" clId="{30EEAC52-C02D-4413-86F5-DA1571F70151}" dt="2023-02-09T04:44:39.681" v="378"/>
        <pc:sldMkLst>
          <pc:docMk/>
          <pc:sldMk cId="2740999332" sldId="392"/>
        </pc:sldMkLst>
        <pc:spChg chg="add del mod">
          <ac:chgData name="Ramy Mohamed" userId="0cc068d6-35f3-41e3-a10d-b98e4c17dcff" providerId="ADAL" clId="{30EEAC52-C02D-4413-86F5-DA1571F70151}" dt="2023-02-09T04:38:10.594" v="328" actId="478"/>
          <ac:spMkLst>
            <pc:docMk/>
            <pc:sldMk cId="2740999332" sldId="392"/>
            <ac:spMk id="4" creationId="{44A5C972-37F9-9D2B-B799-2686E635BB0B}"/>
          </ac:spMkLst>
        </pc:spChg>
        <pc:spChg chg="mod">
          <ac:chgData name="Ramy Mohamed" userId="0cc068d6-35f3-41e3-a10d-b98e4c17dcff" providerId="ADAL" clId="{30EEAC52-C02D-4413-86F5-DA1571F70151}" dt="2023-02-09T04:40:42.185" v="345" actId="20577"/>
          <ac:spMkLst>
            <pc:docMk/>
            <pc:sldMk cId="2740999332" sldId="392"/>
            <ac:spMk id="6" creationId="{00000000-0000-0000-0000-000000000000}"/>
          </ac:spMkLst>
        </pc:spChg>
        <pc:spChg chg="add mod">
          <ac:chgData name="Ramy Mohamed" userId="0cc068d6-35f3-41e3-a10d-b98e4c17dcff" providerId="ADAL" clId="{30EEAC52-C02D-4413-86F5-DA1571F70151}" dt="2023-02-09T04:44:08.052" v="376" actId="27636"/>
          <ac:spMkLst>
            <pc:docMk/>
            <pc:sldMk cId="2740999332" sldId="392"/>
            <ac:spMk id="7" creationId="{701A5EDC-0035-5340-91E3-96CDFEA76060}"/>
          </ac:spMkLst>
        </pc:spChg>
        <pc:spChg chg="del">
          <ac:chgData name="Ramy Mohamed" userId="0cc068d6-35f3-41e3-a10d-b98e4c17dcff" providerId="ADAL" clId="{30EEAC52-C02D-4413-86F5-DA1571F70151}" dt="2023-02-09T04:38:06.445" v="326" actId="478"/>
          <ac:spMkLst>
            <pc:docMk/>
            <pc:sldMk cId="2740999332" sldId="392"/>
            <ac:spMk id="8" creationId="{00000000-0000-0000-0000-000000000000}"/>
          </ac:spMkLst>
        </pc:spChg>
        <pc:spChg chg="add del">
          <ac:chgData name="Ramy Mohamed" userId="0cc068d6-35f3-41e3-a10d-b98e4c17dcff" providerId="ADAL" clId="{30EEAC52-C02D-4413-86F5-DA1571F70151}" dt="2023-02-09T04:41:14.863" v="348" actId="22"/>
          <ac:spMkLst>
            <pc:docMk/>
            <pc:sldMk cId="2740999332" sldId="392"/>
            <ac:spMk id="10" creationId="{2D79607B-EAA2-77AE-4510-A8AD8554541E}"/>
          </ac:spMkLst>
        </pc:spChg>
        <pc:spChg chg="add del">
          <ac:chgData name="Ramy Mohamed" userId="0cc068d6-35f3-41e3-a10d-b98e4c17dcff" providerId="ADAL" clId="{30EEAC52-C02D-4413-86F5-DA1571F70151}" dt="2023-02-09T04:42:59.427" v="361"/>
          <ac:spMkLst>
            <pc:docMk/>
            <pc:sldMk cId="2740999332" sldId="392"/>
            <ac:spMk id="11" creationId="{900BE0E5-E198-4B1D-63AE-C1E7C29987D6}"/>
          </ac:spMkLst>
        </pc:spChg>
        <pc:spChg chg="add del">
          <ac:chgData name="Ramy Mohamed" userId="0cc068d6-35f3-41e3-a10d-b98e4c17dcff" providerId="ADAL" clId="{30EEAC52-C02D-4413-86F5-DA1571F70151}" dt="2023-02-09T04:43:06.458" v="363"/>
          <ac:spMkLst>
            <pc:docMk/>
            <pc:sldMk cId="2740999332" sldId="392"/>
            <ac:spMk id="12" creationId="{E090FB45-E506-D8BF-8056-931762E8A894}"/>
          </ac:spMkLst>
        </pc:spChg>
        <pc:graphicFrameChg chg="del">
          <ac:chgData name="Ramy Mohamed" userId="0cc068d6-35f3-41e3-a10d-b98e4c17dcff" providerId="ADAL" clId="{30EEAC52-C02D-4413-86F5-DA1571F70151}" dt="2023-02-09T04:38:07.146" v="327" actId="478"/>
          <ac:graphicFrameMkLst>
            <pc:docMk/>
            <pc:sldMk cId="2740999332" sldId="392"/>
            <ac:graphicFrameMk id="2" creationId="{DE1227D2-9C4D-600F-CCF1-CAAFAE717AC3}"/>
          </ac:graphicFrameMkLst>
        </pc:graphicFrameChg>
        <pc:picChg chg="add mod">
          <ac:chgData name="Ramy Mohamed" userId="0cc068d6-35f3-41e3-a10d-b98e4c17dcff" providerId="ADAL" clId="{30EEAC52-C02D-4413-86F5-DA1571F70151}" dt="2023-02-09T04:43:44.979" v="374" actId="1076"/>
          <ac:picMkLst>
            <pc:docMk/>
            <pc:sldMk cId="2740999332" sldId="392"/>
            <ac:picMk id="14" creationId="{A5906040-BF07-01CC-1D6A-28B6315C76E5}"/>
          </ac:picMkLst>
        </pc:picChg>
        <pc:picChg chg="add del mod">
          <ac:chgData name="Ramy Mohamed" userId="0cc068d6-35f3-41e3-a10d-b98e4c17dcff" providerId="ADAL" clId="{30EEAC52-C02D-4413-86F5-DA1571F70151}" dt="2023-02-09T04:44:39.681" v="378"/>
          <ac:picMkLst>
            <pc:docMk/>
            <pc:sldMk cId="2740999332" sldId="392"/>
            <ac:picMk id="16" creationId="{50643DBF-44CD-A561-5A2D-DA501230F5FB}"/>
          </ac:picMkLst>
        </pc:picChg>
        <pc:picChg chg="del">
          <ac:chgData name="Ramy Mohamed" userId="0cc068d6-35f3-41e3-a10d-b98e4c17dcff" providerId="ADAL" clId="{30EEAC52-C02D-4413-86F5-DA1571F70151}" dt="2023-02-09T04:35:34.297" v="325" actId="478"/>
          <ac:picMkLst>
            <pc:docMk/>
            <pc:sldMk cId="2740999332" sldId="392"/>
            <ac:picMk id="2056" creationId="{73430F95-0BB9-79E5-5A9A-E281D33838CE}"/>
          </ac:picMkLst>
        </pc:picChg>
      </pc:sldChg>
      <pc:sldChg chg="addSp delSp modSp add mod">
        <pc:chgData name="Ramy Mohamed" userId="0cc068d6-35f3-41e3-a10d-b98e4c17dcff" providerId="ADAL" clId="{30EEAC52-C02D-4413-86F5-DA1571F70151}" dt="2023-02-09T04:45:53.040" v="407" actId="1076"/>
        <pc:sldMkLst>
          <pc:docMk/>
          <pc:sldMk cId="3002949914" sldId="393"/>
        </pc:sldMkLst>
        <pc:spChg chg="add del mod">
          <ac:chgData name="Ramy Mohamed" userId="0cc068d6-35f3-41e3-a10d-b98e4c17dcff" providerId="ADAL" clId="{30EEAC52-C02D-4413-86F5-DA1571F70151}" dt="2023-02-09T04:45:00.648" v="403" actId="478"/>
          <ac:spMkLst>
            <pc:docMk/>
            <pc:sldMk cId="3002949914" sldId="393"/>
            <ac:spMk id="3" creationId="{7D6E35CF-7C99-105C-57A4-7638BDA3386B}"/>
          </ac:spMkLst>
        </pc:spChg>
        <pc:spChg chg="mod">
          <ac:chgData name="Ramy Mohamed" userId="0cc068d6-35f3-41e3-a10d-b98e4c17dcff" providerId="ADAL" clId="{30EEAC52-C02D-4413-86F5-DA1571F70151}" dt="2023-02-09T04:44:54.008" v="400" actId="20577"/>
          <ac:spMkLst>
            <pc:docMk/>
            <pc:sldMk cId="3002949914" sldId="393"/>
            <ac:spMk id="6" creationId="{00000000-0000-0000-0000-000000000000}"/>
          </ac:spMkLst>
        </pc:spChg>
        <pc:spChg chg="del">
          <ac:chgData name="Ramy Mohamed" userId="0cc068d6-35f3-41e3-a10d-b98e4c17dcff" providerId="ADAL" clId="{30EEAC52-C02D-4413-86F5-DA1571F70151}" dt="2023-02-09T04:44:58.451" v="402" actId="478"/>
          <ac:spMkLst>
            <pc:docMk/>
            <pc:sldMk cId="3002949914" sldId="393"/>
            <ac:spMk id="7" creationId="{701A5EDC-0035-5340-91E3-96CDFEA76060}"/>
          </ac:spMkLst>
        </pc:spChg>
        <pc:picChg chg="del">
          <ac:chgData name="Ramy Mohamed" userId="0cc068d6-35f3-41e3-a10d-b98e4c17dcff" providerId="ADAL" clId="{30EEAC52-C02D-4413-86F5-DA1571F70151}" dt="2023-02-09T04:44:56.673" v="401" actId="478"/>
          <ac:picMkLst>
            <pc:docMk/>
            <pc:sldMk cId="3002949914" sldId="393"/>
            <ac:picMk id="14" creationId="{A5906040-BF07-01CC-1D6A-28B6315C76E5}"/>
          </ac:picMkLst>
        </pc:picChg>
        <pc:picChg chg="add mod">
          <ac:chgData name="Ramy Mohamed" userId="0cc068d6-35f3-41e3-a10d-b98e4c17dcff" providerId="ADAL" clId="{30EEAC52-C02D-4413-86F5-DA1571F70151}" dt="2023-02-09T04:45:53.040" v="407" actId="1076"/>
          <ac:picMkLst>
            <pc:docMk/>
            <pc:sldMk cId="3002949914" sldId="393"/>
            <ac:picMk id="4098" creationId="{C44A0E85-080A-DB15-8FB2-1CF8951ED18B}"/>
          </ac:picMkLst>
        </pc:picChg>
      </pc:sldChg>
      <pc:sldChg chg="addSp modSp add mod ord">
        <pc:chgData name="Ramy Mohamed" userId="0cc068d6-35f3-41e3-a10d-b98e4c17dcff" providerId="ADAL" clId="{30EEAC52-C02D-4413-86F5-DA1571F70151}" dt="2023-02-09T05:18:37.639" v="777" actId="1076"/>
        <pc:sldMkLst>
          <pc:docMk/>
          <pc:sldMk cId="1821331056" sldId="394"/>
        </pc:sldMkLst>
        <pc:spChg chg="mod">
          <ac:chgData name="Ramy Mohamed" userId="0cc068d6-35f3-41e3-a10d-b98e4c17dcff" providerId="ADAL" clId="{30EEAC52-C02D-4413-86F5-DA1571F70151}" dt="2023-02-09T04:47:25.961" v="426" actId="20577"/>
          <ac:spMkLst>
            <pc:docMk/>
            <pc:sldMk cId="1821331056" sldId="394"/>
            <ac:spMk id="6" creationId="{00000000-0000-0000-0000-000000000000}"/>
          </ac:spMkLst>
        </pc:spChg>
        <pc:spChg chg="mod">
          <ac:chgData name="Ramy Mohamed" userId="0cc068d6-35f3-41e3-a10d-b98e4c17dcff" providerId="ADAL" clId="{30EEAC52-C02D-4413-86F5-DA1571F70151}" dt="2023-02-09T04:54:26.058" v="483" actId="20577"/>
          <ac:spMkLst>
            <pc:docMk/>
            <pc:sldMk cId="1821331056" sldId="394"/>
            <ac:spMk id="7" creationId="{701A5EDC-0035-5340-91E3-96CDFEA76060}"/>
          </ac:spMkLst>
        </pc:spChg>
        <pc:picChg chg="mod">
          <ac:chgData name="Ramy Mohamed" userId="0cc068d6-35f3-41e3-a10d-b98e4c17dcff" providerId="ADAL" clId="{30EEAC52-C02D-4413-86F5-DA1571F70151}" dt="2023-02-09T04:54:33.977" v="484" actId="14100"/>
          <ac:picMkLst>
            <pc:docMk/>
            <pc:sldMk cId="1821331056" sldId="394"/>
            <ac:picMk id="14" creationId="{A5906040-BF07-01CC-1D6A-28B6315C76E5}"/>
          </ac:picMkLst>
        </pc:picChg>
        <pc:picChg chg="add mod">
          <ac:chgData name="Ramy Mohamed" userId="0cc068d6-35f3-41e3-a10d-b98e4c17dcff" providerId="ADAL" clId="{30EEAC52-C02D-4413-86F5-DA1571F70151}" dt="2023-02-09T05:18:37.639" v="777" actId="1076"/>
          <ac:picMkLst>
            <pc:docMk/>
            <pc:sldMk cId="1821331056" sldId="394"/>
            <ac:picMk id="5122" creationId="{2368C9C0-A331-7BC3-96B7-31A0FC28D328}"/>
          </ac:picMkLst>
        </pc:picChg>
      </pc:sldChg>
      <pc:sldChg chg="addSp delSp modSp add mod">
        <pc:chgData name="Ramy Mohamed" userId="0cc068d6-35f3-41e3-a10d-b98e4c17dcff" providerId="ADAL" clId="{30EEAC52-C02D-4413-86F5-DA1571F70151}" dt="2023-02-09T04:58:18.369" v="527" actId="20577"/>
        <pc:sldMkLst>
          <pc:docMk/>
          <pc:sldMk cId="3022591678" sldId="395"/>
        </pc:sldMkLst>
        <pc:spChg chg="add del mod">
          <ac:chgData name="Ramy Mohamed" userId="0cc068d6-35f3-41e3-a10d-b98e4c17dcff" providerId="ADAL" clId="{30EEAC52-C02D-4413-86F5-DA1571F70151}" dt="2023-02-09T04:56:47.402" v="509"/>
          <ac:spMkLst>
            <pc:docMk/>
            <pc:sldMk cId="3022591678" sldId="395"/>
            <ac:spMk id="4" creationId="{16C8D163-D8C9-D053-32FB-E0B1DC447208}"/>
          </ac:spMkLst>
        </pc:spChg>
        <pc:spChg chg="mod">
          <ac:chgData name="Ramy Mohamed" userId="0cc068d6-35f3-41e3-a10d-b98e4c17dcff" providerId="ADAL" clId="{30EEAC52-C02D-4413-86F5-DA1571F70151}" dt="2023-02-09T04:58:18.369" v="527" actId="20577"/>
          <ac:spMkLst>
            <pc:docMk/>
            <pc:sldMk cId="3022591678" sldId="395"/>
            <ac:spMk id="6" creationId="{00000000-0000-0000-0000-000000000000}"/>
          </ac:spMkLst>
        </pc:spChg>
        <pc:spChg chg="add del mod">
          <ac:chgData name="Ramy Mohamed" userId="0cc068d6-35f3-41e3-a10d-b98e4c17dcff" providerId="ADAL" clId="{30EEAC52-C02D-4413-86F5-DA1571F70151}" dt="2023-02-09T04:56:47.402" v="509"/>
          <ac:spMkLst>
            <pc:docMk/>
            <pc:sldMk cId="3022591678" sldId="395"/>
            <ac:spMk id="7" creationId="{A93741D3-15C3-0D70-9B7D-8357FA54F39A}"/>
          </ac:spMkLst>
        </pc:spChg>
        <pc:spChg chg="add del mod">
          <ac:chgData name="Ramy Mohamed" userId="0cc068d6-35f3-41e3-a10d-b98e4c17dcff" providerId="ADAL" clId="{30EEAC52-C02D-4413-86F5-DA1571F70151}" dt="2023-02-09T04:56:47.402" v="509"/>
          <ac:spMkLst>
            <pc:docMk/>
            <pc:sldMk cId="3022591678" sldId="395"/>
            <ac:spMk id="8" creationId="{538ADEBA-8C70-E738-8CF3-13A76A841188}"/>
          </ac:spMkLst>
        </pc:spChg>
        <pc:spChg chg="add del mod">
          <ac:chgData name="Ramy Mohamed" userId="0cc068d6-35f3-41e3-a10d-b98e4c17dcff" providerId="ADAL" clId="{30EEAC52-C02D-4413-86F5-DA1571F70151}" dt="2023-02-09T04:56:47.402" v="509"/>
          <ac:spMkLst>
            <pc:docMk/>
            <pc:sldMk cId="3022591678" sldId="395"/>
            <ac:spMk id="9" creationId="{E1027E0A-AB32-38E2-55AF-043F3206E50E}"/>
          </ac:spMkLst>
        </pc:spChg>
        <pc:spChg chg="add mod">
          <ac:chgData name="Ramy Mohamed" userId="0cc068d6-35f3-41e3-a10d-b98e4c17dcff" providerId="ADAL" clId="{30EEAC52-C02D-4413-86F5-DA1571F70151}" dt="2023-02-09T04:57:45.242" v="519" actId="164"/>
          <ac:spMkLst>
            <pc:docMk/>
            <pc:sldMk cId="3022591678" sldId="395"/>
            <ac:spMk id="17" creationId="{BE11B95D-0F23-571E-A731-BA2E7E87FE73}"/>
          </ac:spMkLst>
        </pc:spChg>
        <pc:spChg chg="add mod">
          <ac:chgData name="Ramy Mohamed" userId="0cc068d6-35f3-41e3-a10d-b98e4c17dcff" providerId="ADAL" clId="{30EEAC52-C02D-4413-86F5-DA1571F70151}" dt="2023-02-09T04:57:45.242" v="519" actId="164"/>
          <ac:spMkLst>
            <pc:docMk/>
            <pc:sldMk cId="3022591678" sldId="395"/>
            <ac:spMk id="18" creationId="{FD618A00-817E-3284-064B-DF68BB176D9F}"/>
          </ac:spMkLst>
        </pc:spChg>
        <pc:spChg chg="add mod">
          <ac:chgData name="Ramy Mohamed" userId="0cc068d6-35f3-41e3-a10d-b98e4c17dcff" providerId="ADAL" clId="{30EEAC52-C02D-4413-86F5-DA1571F70151}" dt="2023-02-09T04:57:45.242" v="519" actId="164"/>
          <ac:spMkLst>
            <pc:docMk/>
            <pc:sldMk cId="3022591678" sldId="395"/>
            <ac:spMk id="19" creationId="{B0D4198E-6B73-4F65-A2A2-9F1D3F78A11F}"/>
          </ac:spMkLst>
        </pc:spChg>
        <pc:spChg chg="add mod">
          <ac:chgData name="Ramy Mohamed" userId="0cc068d6-35f3-41e3-a10d-b98e4c17dcff" providerId="ADAL" clId="{30EEAC52-C02D-4413-86F5-DA1571F70151}" dt="2023-02-09T04:57:45.242" v="519" actId="164"/>
          <ac:spMkLst>
            <pc:docMk/>
            <pc:sldMk cId="3022591678" sldId="395"/>
            <ac:spMk id="21" creationId="{10F246A0-C306-62FA-9B6D-2818A25D207F}"/>
          </ac:spMkLst>
        </pc:spChg>
        <pc:grpChg chg="add mod">
          <ac:chgData name="Ramy Mohamed" userId="0cc068d6-35f3-41e3-a10d-b98e4c17dcff" providerId="ADAL" clId="{30EEAC52-C02D-4413-86F5-DA1571F70151}" dt="2023-02-09T04:58:08.113" v="523" actId="1076"/>
          <ac:grpSpMkLst>
            <pc:docMk/>
            <pc:sldMk cId="3022591678" sldId="395"/>
            <ac:grpSpMk id="26" creationId="{164900D9-F984-0B3F-080E-F85F075E182F}"/>
          </ac:grpSpMkLst>
        </pc:grpChg>
        <pc:picChg chg="add del mod">
          <ac:chgData name="Ramy Mohamed" userId="0cc068d6-35f3-41e3-a10d-b98e4c17dcff" providerId="ADAL" clId="{30EEAC52-C02D-4413-86F5-DA1571F70151}" dt="2023-02-09T04:56:47.402" v="509"/>
          <ac:picMkLst>
            <pc:docMk/>
            <pc:sldMk cId="3022591678" sldId="395"/>
            <ac:picMk id="2" creationId="{DDB05C0A-AB86-6515-CCC8-EEC933B7E8EA}"/>
          </ac:picMkLst>
        </pc:picChg>
        <pc:picChg chg="add del mod">
          <ac:chgData name="Ramy Mohamed" userId="0cc068d6-35f3-41e3-a10d-b98e4c17dcff" providerId="ADAL" clId="{30EEAC52-C02D-4413-86F5-DA1571F70151}" dt="2023-02-09T04:56:47.402" v="509"/>
          <ac:picMkLst>
            <pc:docMk/>
            <pc:sldMk cId="3022591678" sldId="395"/>
            <ac:picMk id="3" creationId="{318EE5BA-F6AC-167B-823E-2F345512B4D6}"/>
          </ac:picMkLst>
        </pc:picChg>
        <pc:picChg chg="add mod">
          <ac:chgData name="Ramy Mohamed" userId="0cc068d6-35f3-41e3-a10d-b98e4c17dcff" providerId="ADAL" clId="{30EEAC52-C02D-4413-86F5-DA1571F70151}" dt="2023-02-09T04:57:45.242" v="519" actId="164"/>
          <ac:picMkLst>
            <pc:docMk/>
            <pc:sldMk cId="3022591678" sldId="395"/>
            <ac:picMk id="14" creationId="{9D7FD6B6-40CC-F4FA-746B-2C85A67FBD52}"/>
          </ac:picMkLst>
        </pc:picChg>
        <pc:picChg chg="add mod">
          <ac:chgData name="Ramy Mohamed" userId="0cc068d6-35f3-41e3-a10d-b98e4c17dcff" providerId="ADAL" clId="{30EEAC52-C02D-4413-86F5-DA1571F70151}" dt="2023-02-09T04:57:45.242" v="519" actId="164"/>
          <ac:picMkLst>
            <pc:docMk/>
            <pc:sldMk cId="3022591678" sldId="395"/>
            <ac:picMk id="15" creationId="{8BD116D0-4DE6-940A-4EC5-4E6156579E30}"/>
          </ac:picMkLst>
        </pc:picChg>
        <pc:picChg chg="add mod">
          <ac:chgData name="Ramy Mohamed" userId="0cc068d6-35f3-41e3-a10d-b98e4c17dcff" providerId="ADAL" clId="{30EEAC52-C02D-4413-86F5-DA1571F70151}" dt="2023-02-09T04:57:45.242" v="519" actId="164"/>
          <ac:picMkLst>
            <pc:docMk/>
            <pc:sldMk cId="3022591678" sldId="395"/>
            <ac:picMk id="16" creationId="{1FE8E7BA-8685-DBA0-C4BD-5F0F5929976B}"/>
          </ac:picMkLst>
        </pc:picChg>
        <pc:picChg chg="add mod">
          <ac:chgData name="Ramy Mohamed" userId="0cc068d6-35f3-41e3-a10d-b98e4c17dcff" providerId="ADAL" clId="{30EEAC52-C02D-4413-86F5-DA1571F70151}" dt="2023-02-09T04:57:45.242" v="519" actId="164"/>
          <ac:picMkLst>
            <pc:docMk/>
            <pc:sldMk cId="3022591678" sldId="395"/>
            <ac:picMk id="20" creationId="{F14CE95B-2137-4AC6-D8D4-DCD57255E5A1}"/>
          </ac:picMkLst>
        </pc:picChg>
        <pc:picChg chg="del">
          <ac:chgData name="Ramy Mohamed" userId="0cc068d6-35f3-41e3-a10d-b98e4c17dcff" providerId="ADAL" clId="{30EEAC52-C02D-4413-86F5-DA1571F70151}" dt="2023-02-09T04:56:33.657" v="504" actId="478"/>
          <ac:picMkLst>
            <pc:docMk/>
            <pc:sldMk cId="3022591678" sldId="395"/>
            <ac:picMk id="4098" creationId="{C44A0E85-080A-DB15-8FB2-1CF8951ED18B}"/>
          </ac:picMkLst>
        </pc:picChg>
        <pc:cxnChg chg="add del mod">
          <ac:chgData name="Ramy Mohamed" userId="0cc068d6-35f3-41e3-a10d-b98e4c17dcff" providerId="ADAL" clId="{30EEAC52-C02D-4413-86F5-DA1571F70151}" dt="2023-02-09T04:56:47.402" v="509"/>
          <ac:cxnSpMkLst>
            <pc:docMk/>
            <pc:sldMk cId="3022591678" sldId="395"/>
            <ac:cxnSpMk id="10" creationId="{838C2791-5EF4-B75C-6C6A-20CBDDBDD66B}"/>
          </ac:cxnSpMkLst>
        </pc:cxnChg>
        <pc:cxnChg chg="add del mod">
          <ac:chgData name="Ramy Mohamed" userId="0cc068d6-35f3-41e3-a10d-b98e4c17dcff" providerId="ADAL" clId="{30EEAC52-C02D-4413-86F5-DA1571F70151}" dt="2023-02-09T04:56:47.402" v="509"/>
          <ac:cxnSpMkLst>
            <pc:docMk/>
            <pc:sldMk cId="3022591678" sldId="395"/>
            <ac:cxnSpMk id="11" creationId="{89AAF2D3-0428-9059-167F-22871B9F8908}"/>
          </ac:cxnSpMkLst>
        </pc:cxnChg>
        <pc:cxnChg chg="add del mod">
          <ac:chgData name="Ramy Mohamed" userId="0cc068d6-35f3-41e3-a10d-b98e4c17dcff" providerId="ADAL" clId="{30EEAC52-C02D-4413-86F5-DA1571F70151}" dt="2023-02-09T04:56:47.402" v="509"/>
          <ac:cxnSpMkLst>
            <pc:docMk/>
            <pc:sldMk cId="3022591678" sldId="395"/>
            <ac:cxnSpMk id="12" creationId="{1B23E550-ED94-0428-E340-9C37152B1815}"/>
          </ac:cxnSpMkLst>
        </pc:cxnChg>
        <pc:cxnChg chg="add del mod">
          <ac:chgData name="Ramy Mohamed" userId="0cc068d6-35f3-41e3-a10d-b98e4c17dcff" providerId="ADAL" clId="{30EEAC52-C02D-4413-86F5-DA1571F70151}" dt="2023-02-09T04:56:47.402" v="509"/>
          <ac:cxnSpMkLst>
            <pc:docMk/>
            <pc:sldMk cId="3022591678" sldId="395"/>
            <ac:cxnSpMk id="13" creationId="{68DF49B0-1576-7043-E9BD-D35815A25D35}"/>
          </ac:cxnSpMkLst>
        </pc:cxnChg>
        <pc:cxnChg chg="add mod">
          <ac:chgData name="Ramy Mohamed" userId="0cc068d6-35f3-41e3-a10d-b98e4c17dcff" providerId="ADAL" clId="{30EEAC52-C02D-4413-86F5-DA1571F70151}" dt="2023-02-09T04:57:45.242" v="519" actId="164"/>
          <ac:cxnSpMkLst>
            <pc:docMk/>
            <pc:sldMk cId="3022591678" sldId="395"/>
            <ac:cxnSpMk id="22" creationId="{0381D4FF-A289-AEB4-D465-1F39D4191C29}"/>
          </ac:cxnSpMkLst>
        </pc:cxnChg>
        <pc:cxnChg chg="add mod">
          <ac:chgData name="Ramy Mohamed" userId="0cc068d6-35f3-41e3-a10d-b98e4c17dcff" providerId="ADAL" clId="{30EEAC52-C02D-4413-86F5-DA1571F70151}" dt="2023-02-09T04:57:45.242" v="519" actId="164"/>
          <ac:cxnSpMkLst>
            <pc:docMk/>
            <pc:sldMk cId="3022591678" sldId="395"/>
            <ac:cxnSpMk id="23" creationId="{8A4BF7E4-5817-8CC7-0609-2B25D629E1C7}"/>
          </ac:cxnSpMkLst>
        </pc:cxnChg>
        <pc:cxnChg chg="add mod">
          <ac:chgData name="Ramy Mohamed" userId="0cc068d6-35f3-41e3-a10d-b98e4c17dcff" providerId="ADAL" clId="{30EEAC52-C02D-4413-86F5-DA1571F70151}" dt="2023-02-09T04:57:45.242" v="519" actId="164"/>
          <ac:cxnSpMkLst>
            <pc:docMk/>
            <pc:sldMk cId="3022591678" sldId="395"/>
            <ac:cxnSpMk id="24" creationId="{BD32DDD4-A214-0707-1F37-3D671ADD4119}"/>
          </ac:cxnSpMkLst>
        </pc:cxnChg>
        <pc:cxnChg chg="add mod">
          <ac:chgData name="Ramy Mohamed" userId="0cc068d6-35f3-41e3-a10d-b98e4c17dcff" providerId="ADAL" clId="{30EEAC52-C02D-4413-86F5-DA1571F70151}" dt="2023-02-09T04:57:45.242" v="519" actId="164"/>
          <ac:cxnSpMkLst>
            <pc:docMk/>
            <pc:sldMk cId="3022591678" sldId="395"/>
            <ac:cxnSpMk id="25" creationId="{8557ECE1-2916-159B-0A1F-57B9CA0BEBA9}"/>
          </ac:cxnSpMkLst>
        </pc:cxnChg>
      </pc:sldChg>
      <pc:sldChg chg="addSp delSp modSp add mod">
        <pc:chgData name="Ramy Mohamed" userId="0cc068d6-35f3-41e3-a10d-b98e4c17dcff" providerId="ADAL" clId="{30EEAC52-C02D-4413-86F5-DA1571F70151}" dt="2023-02-09T05:08:56.273" v="704"/>
        <pc:sldMkLst>
          <pc:docMk/>
          <pc:sldMk cId="141029939" sldId="396"/>
        </pc:sldMkLst>
        <pc:spChg chg="add del mod">
          <ac:chgData name="Ramy Mohamed" userId="0cc068d6-35f3-41e3-a10d-b98e4c17dcff" providerId="ADAL" clId="{30EEAC52-C02D-4413-86F5-DA1571F70151}" dt="2023-02-09T05:03:43.815" v="626" actId="478"/>
          <ac:spMkLst>
            <pc:docMk/>
            <pc:sldMk cId="141029939" sldId="396"/>
            <ac:spMk id="2" creationId="{27680B97-9CB9-C2A7-8100-FA52709863CE}"/>
          </ac:spMkLst>
        </pc:spChg>
        <pc:spChg chg="add del mod">
          <ac:chgData name="Ramy Mohamed" userId="0cc068d6-35f3-41e3-a10d-b98e4c17dcff" providerId="ADAL" clId="{30EEAC52-C02D-4413-86F5-DA1571F70151}" dt="2023-02-09T05:03:43.815" v="626" actId="478"/>
          <ac:spMkLst>
            <pc:docMk/>
            <pc:sldMk cId="141029939" sldId="396"/>
            <ac:spMk id="3" creationId="{0C3821DE-2159-677D-B058-A0907843CB7E}"/>
          </ac:spMkLst>
        </pc:spChg>
        <pc:spChg chg="add del mod">
          <ac:chgData name="Ramy Mohamed" userId="0cc068d6-35f3-41e3-a10d-b98e4c17dcff" providerId="ADAL" clId="{30EEAC52-C02D-4413-86F5-DA1571F70151}" dt="2023-02-09T05:01:17.610" v="554" actId="478"/>
          <ac:spMkLst>
            <pc:docMk/>
            <pc:sldMk cId="141029939" sldId="396"/>
            <ac:spMk id="4" creationId="{DB5E8786-CA0C-C986-C881-FE4EBA4C150F}"/>
          </ac:spMkLst>
        </pc:spChg>
        <pc:spChg chg="mod">
          <ac:chgData name="Ramy Mohamed" userId="0cc068d6-35f3-41e3-a10d-b98e4c17dcff" providerId="ADAL" clId="{30EEAC52-C02D-4413-86F5-DA1571F70151}" dt="2023-02-09T05:02:59.144" v="599" actId="1076"/>
          <ac:spMkLst>
            <pc:docMk/>
            <pc:sldMk cId="141029939" sldId="396"/>
            <ac:spMk id="6" creationId="{00000000-0000-0000-0000-000000000000}"/>
          </ac:spMkLst>
        </pc:spChg>
        <pc:spChg chg="add del mod">
          <ac:chgData name="Ramy Mohamed" userId="0cc068d6-35f3-41e3-a10d-b98e4c17dcff" providerId="ADAL" clId="{30EEAC52-C02D-4413-86F5-DA1571F70151}" dt="2023-02-09T05:01:17.610" v="554" actId="478"/>
          <ac:spMkLst>
            <pc:docMk/>
            <pc:sldMk cId="141029939" sldId="396"/>
            <ac:spMk id="7" creationId="{FCDBD823-EF14-8A3D-B65B-4656751589BE}"/>
          </ac:spMkLst>
        </pc:spChg>
        <pc:spChg chg="add del mod">
          <ac:chgData name="Ramy Mohamed" userId="0cc068d6-35f3-41e3-a10d-b98e4c17dcff" providerId="ADAL" clId="{30EEAC52-C02D-4413-86F5-DA1571F70151}" dt="2023-02-09T05:03:43.815" v="626" actId="478"/>
          <ac:spMkLst>
            <pc:docMk/>
            <pc:sldMk cId="141029939" sldId="396"/>
            <ac:spMk id="29" creationId="{15AC1132-D507-0F46-3641-8562D922D5AD}"/>
          </ac:spMkLst>
        </pc:spChg>
        <pc:spChg chg="add del mod">
          <ac:chgData name="Ramy Mohamed" userId="0cc068d6-35f3-41e3-a10d-b98e4c17dcff" providerId="ADAL" clId="{30EEAC52-C02D-4413-86F5-DA1571F70151}" dt="2023-02-09T05:03:43.815" v="626" actId="478"/>
          <ac:spMkLst>
            <pc:docMk/>
            <pc:sldMk cId="141029939" sldId="396"/>
            <ac:spMk id="30" creationId="{AEFD7398-DD07-D6F8-0ED1-4688298D0E75}"/>
          </ac:spMkLst>
        </pc:spChg>
        <pc:spChg chg="add del mod">
          <ac:chgData name="Ramy Mohamed" userId="0cc068d6-35f3-41e3-a10d-b98e4c17dcff" providerId="ADAL" clId="{30EEAC52-C02D-4413-86F5-DA1571F70151}" dt="2023-02-09T05:01:21.288" v="556" actId="478"/>
          <ac:spMkLst>
            <pc:docMk/>
            <pc:sldMk cId="141029939" sldId="396"/>
            <ac:spMk id="31" creationId="{8296668C-6F8B-D5FA-2585-5C55D73875FC}"/>
          </ac:spMkLst>
        </pc:spChg>
        <pc:spChg chg="add del mod">
          <ac:chgData name="Ramy Mohamed" userId="0cc068d6-35f3-41e3-a10d-b98e4c17dcff" providerId="ADAL" clId="{30EEAC52-C02D-4413-86F5-DA1571F70151}" dt="2023-02-09T05:01:17.610" v="554" actId="478"/>
          <ac:spMkLst>
            <pc:docMk/>
            <pc:sldMk cId="141029939" sldId="396"/>
            <ac:spMk id="32" creationId="{E54967A9-D992-6BD0-9E77-38A47658F617}"/>
          </ac:spMkLst>
        </pc:spChg>
        <pc:spChg chg="add del mod">
          <ac:chgData name="Ramy Mohamed" userId="0cc068d6-35f3-41e3-a10d-b98e4c17dcff" providerId="ADAL" clId="{30EEAC52-C02D-4413-86F5-DA1571F70151}" dt="2023-02-09T05:01:19.520" v="555" actId="478"/>
          <ac:spMkLst>
            <pc:docMk/>
            <pc:sldMk cId="141029939" sldId="396"/>
            <ac:spMk id="34" creationId="{ED9F23B6-42C5-E10C-678D-169DC745075B}"/>
          </ac:spMkLst>
        </pc:spChg>
        <pc:spChg chg="add mod">
          <ac:chgData name="Ramy Mohamed" userId="0cc068d6-35f3-41e3-a10d-b98e4c17dcff" providerId="ADAL" clId="{30EEAC52-C02D-4413-86F5-DA1571F70151}" dt="2023-02-09T05:06:55" v="684" actId="1076"/>
          <ac:spMkLst>
            <pc:docMk/>
            <pc:sldMk cId="141029939" sldId="396"/>
            <ac:spMk id="37" creationId="{3C23379A-6A19-A7FB-CCAA-E9BD4444C21C}"/>
          </ac:spMkLst>
        </pc:spChg>
        <pc:spChg chg="add mod">
          <ac:chgData name="Ramy Mohamed" userId="0cc068d6-35f3-41e3-a10d-b98e4c17dcff" providerId="ADAL" clId="{30EEAC52-C02D-4413-86F5-DA1571F70151}" dt="2023-02-09T05:05:10.954" v="651" actId="113"/>
          <ac:spMkLst>
            <pc:docMk/>
            <pc:sldMk cId="141029939" sldId="396"/>
            <ac:spMk id="38" creationId="{51C78DE3-B576-01CC-22ED-C47A1465B443}"/>
          </ac:spMkLst>
        </pc:spChg>
        <pc:spChg chg="add mod">
          <ac:chgData name="Ramy Mohamed" userId="0cc068d6-35f3-41e3-a10d-b98e4c17dcff" providerId="ADAL" clId="{30EEAC52-C02D-4413-86F5-DA1571F70151}" dt="2023-02-09T05:06:50.480" v="683" actId="1076"/>
          <ac:spMkLst>
            <pc:docMk/>
            <pc:sldMk cId="141029939" sldId="396"/>
            <ac:spMk id="39" creationId="{929FBF85-03A4-48BC-8D58-A8FDC4EF8AD1}"/>
          </ac:spMkLst>
        </pc:spChg>
        <pc:spChg chg="add mod">
          <ac:chgData name="Ramy Mohamed" userId="0cc068d6-35f3-41e3-a10d-b98e4c17dcff" providerId="ADAL" clId="{30EEAC52-C02D-4413-86F5-DA1571F70151}" dt="2023-02-09T05:06:45.575" v="682" actId="1076"/>
          <ac:spMkLst>
            <pc:docMk/>
            <pc:sldMk cId="141029939" sldId="396"/>
            <ac:spMk id="40" creationId="{74D61309-D884-C78A-48D9-1D68EA1C99E3}"/>
          </ac:spMkLst>
        </pc:spChg>
        <pc:spChg chg="add mod">
          <ac:chgData name="Ramy Mohamed" userId="0cc068d6-35f3-41e3-a10d-b98e4c17dcff" providerId="ADAL" clId="{30EEAC52-C02D-4413-86F5-DA1571F70151}" dt="2023-02-09T05:06:55" v="684" actId="1076"/>
          <ac:spMkLst>
            <pc:docMk/>
            <pc:sldMk cId="141029939" sldId="396"/>
            <ac:spMk id="49" creationId="{0FC5436E-2939-F8DF-7D28-8775B058BACA}"/>
          </ac:spMkLst>
        </pc:spChg>
        <pc:spChg chg="add mod">
          <ac:chgData name="Ramy Mohamed" userId="0cc068d6-35f3-41e3-a10d-b98e4c17dcff" providerId="ADAL" clId="{30EEAC52-C02D-4413-86F5-DA1571F70151}" dt="2023-02-09T05:05:24.498" v="655" actId="113"/>
          <ac:spMkLst>
            <pc:docMk/>
            <pc:sldMk cId="141029939" sldId="396"/>
            <ac:spMk id="50" creationId="{2F2E6716-9F6E-695F-3685-6E5A9E2AE76C}"/>
          </ac:spMkLst>
        </pc:spChg>
        <pc:spChg chg="add mod">
          <ac:chgData name="Ramy Mohamed" userId="0cc068d6-35f3-41e3-a10d-b98e4c17dcff" providerId="ADAL" clId="{30EEAC52-C02D-4413-86F5-DA1571F70151}" dt="2023-02-09T05:06:50.480" v="683" actId="1076"/>
          <ac:spMkLst>
            <pc:docMk/>
            <pc:sldMk cId="141029939" sldId="396"/>
            <ac:spMk id="51" creationId="{F7C6A519-92E7-8F40-0CF8-C83B380CA7BC}"/>
          </ac:spMkLst>
        </pc:spChg>
        <pc:spChg chg="add mod">
          <ac:chgData name="Ramy Mohamed" userId="0cc068d6-35f3-41e3-a10d-b98e4c17dcff" providerId="ADAL" clId="{30EEAC52-C02D-4413-86F5-DA1571F70151}" dt="2023-02-09T05:06:45.575" v="682" actId="1076"/>
          <ac:spMkLst>
            <pc:docMk/>
            <pc:sldMk cId="141029939" sldId="396"/>
            <ac:spMk id="52" creationId="{9EA919E8-C4BB-AEB3-5077-75B07EE1A14F}"/>
          </ac:spMkLst>
        </pc:spChg>
        <pc:spChg chg="add mod">
          <ac:chgData name="Ramy Mohamed" userId="0cc068d6-35f3-41e3-a10d-b98e4c17dcff" providerId="ADAL" clId="{30EEAC52-C02D-4413-86F5-DA1571F70151}" dt="2023-02-09T05:07:00.808" v="685" actId="404"/>
          <ac:spMkLst>
            <pc:docMk/>
            <pc:sldMk cId="141029939" sldId="396"/>
            <ac:spMk id="53" creationId="{CB1ECA1D-DBE4-80B7-F5E8-16AD7928DF41}"/>
          </ac:spMkLst>
        </pc:spChg>
        <pc:spChg chg="add mod">
          <ac:chgData name="Ramy Mohamed" userId="0cc068d6-35f3-41e3-a10d-b98e4c17dcff" providerId="ADAL" clId="{30EEAC52-C02D-4413-86F5-DA1571F70151}" dt="2023-02-09T05:07:04.827" v="686" actId="404"/>
          <ac:spMkLst>
            <pc:docMk/>
            <pc:sldMk cId="141029939" sldId="396"/>
            <ac:spMk id="54" creationId="{56B8D459-5EE9-90EA-2D9D-CACBDF3A97FF}"/>
          </ac:spMkLst>
        </pc:spChg>
        <pc:spChg chg="add del mod">
          <ac:chgData name="Ramy Mohamed" userId="0cc068d6-35f3-41e3-a10d-b98e4c17dcff" providerId="ADAL" clId="{30EEAC52-C02D-4413-86F5-DA1571F70151}" dt="2023-02-09T05:08:56.273" v="704"/>
          <ac:spMkLst>
            <pc:docMk/>
            <pc:sldMk cId="141029939" sldId="396"/>
            <ac:spMk id="57" creationId="{D36EDE48-EF4D-7A92-3180-3EF5D33AEB2F}"/>
          </ac:spMkLst>
        </pc:spChg>
        <pc:grpChg chg="del">
          <ac:chgData name="Ramy Mohamed" userId="0cc068d6-35f3-41e3-a10d-b98e4c17dcff" providerId="ADAL" clId="{30EEAC52-C02D-4413-86F5-DA1571F70151}" dt="2023-02-09T04:59:09.425" v="530" actId="478"/>
          <ac:grpSpMkLst>
            <pc:docMk/>
            <pc:sldMk cId="141029939" sldId="396"/>
            <ac:grpSpMk id="26" creationId="{164900D9-F984-0B3F-080E-F85F075E182F}"/>
          </ac:grpSpMkLst>
        </pc:grpChg>
        <pc:grpChg chg="add mod">
          <ac:chgData name="Ramy Mohamed" userId="0cc068d6-35f3-41e3-a10d-b98e4c17dcff" providerId="ADAL" clId="{30EEAC52-C02D-4413-86F5-DA1571F70151}" dt="2023-02-09T05:03:30.763" v="613" actId="164"/>
          <ac:grpSpMkLst>
            <pc:docMk/>
            <pc:sldMk cId="141029939" sldId="396"/>
            <ac:grpSpMk id="35" creationId="{155C2DDD-B259-AF08-93F2-4DCDDEF1E27A}"/>
          </ac:grpSpMkLst>
        </pc:grpChg>
        <pc:grpChg chg="add mod">
          <ac:chgData name="Ramy Mohamed" userId="0cc068d6-35f3-41e3-a10d-b98e4c17dcff" providerId="ADAL" clId="{30EEAC52-C02D-4413-86F5-DA1571F70151}" dt="2023-02-09T05:03:28.043" v="605" actId="164"/>
          <ac:grpSpMkLst>
            <pc:docMk/>
            <pc:sldMk cId="141029939" sldId="396"/>
            <ac:grpSpMk id="36" creationId="{FA7343A2-B027-3DBD-9226-83D0F83F84C6}"/>
          </ac:grpSpMkLst>
        </pc:grpChg>
        <pc:graphicFrameChg chg="add mod modGraphic">
          <ac:chgData name="Ramy Mohamed" userId="0cc068d6-35f3-41e3-a10d-b98e4c17dcff" providerId="ADAL" clId="{30EEAC52-C02D-4413-86F5-DA1571F70151}" dt="2023-02-09T05:07:55.142" v="694"/>
          <ac:graphicFrameMkLst>
            <pc:docMk/>
            <pc:sldMk cId="141029939" sldId="396"/>
            <ac:graphicFrameMk id="55" creationId="{2A47C928-EB09-1BA6-DCEE-635C4E0FFCCC}"/>
          </ac:graphicFrameMkLst>
        </pc:graphicFrameChg>
        <pc:graphicFrameChg chg="add mod modGraphic">
          <ac:chgData name="Ramy Mohamed" userId="0cc068d6-35f3-41e3-a10d-b98e4c17dcff" providerId="ADAL" clId="{30EEAC52-C02D-4413-86F5-DA1571F70151}" dt="2023-02-09T05:08:32.856" v="702" actId="1076"/>
          <ac:graphicFrameMkLst>
            <pc:docMk/>
            <pc:sldMk cId="141029939" sldId="396"/>
            <ac:graphicFrameMk id="56" creationId="{96027548-A370-1298-70E4-2B0BF0D7886B}"/>
          </ac:graphicFrameMkLst>
        </pc:graphicFrameChg>
        <pc:picChg chg="add del mod">
          <ac:chgData name="Ramy Mohamed" userId="0cc068d6-35f3-41e3-a10d-b98e4c17dcff" providerId="ADAL" clId="{30EEAC52-C02D-4413-86F5-DA1571F70151}" dt="2023-02-09T05:03:43.815" v="626" actId="478"/>
          <ac:picMkLst>
            <pc:docMk/>
            <pc:sldMk cId="141029939" sldId="396"/>
            <ac:picMk id="8" creationId="{4D813E37-9CF1-C2E5-A5BD-7048725CFEA2}"/>
          </ac:picMkLst>
        </pc:picChg>
        <pc:picChg chg="add del mod">
          <ac:chgData name="Ramy Mohamed" userId="0cc068d6-35f3-41e3-a10d-b98e4c17dcff" providerId="ADAL" clId="{30EEAC52-C02D-4413-86F5-DA1571F70151}" dt="2023-02-09T05:03:41.712" v="624" actId="478"/>
          <ac:picMkLst>
            <pc:docMk/>
            <pc:sldMk cId="141029939" sldId="396"/>
            <ac:picMk id="9" creationId="{0295F656-3924-15F2-6723-6652D2A9BD1F}"/>
          </ac:picMkLst>
        </pc:picChg>
        <pc:picChg chg="add del mod">
          <ac:chgData name="Ramy Mohamed" userId="0cc068d6-35f3-41e3-a10d-b98e4c17dcff" providerId="ADAL" clId="{30EEAC52-C02D-4413-86F5-DA1571F70151}" dt="2023-02-09T05:01:17.610" v="554" actId="478"/>
          <ac:picMkLst>
            <pc:docMk/>
            <pc:sldMk cId="141029939" sldId="396"/>
            <ac:picMk id="10" creationId="{6366D48D-4841-3FB1-0104-11BAE1CA9347}"/>
          </ac:picMkLst>
        </pc:picChg>
        <pc:picChg chg="add del mod">
          <ac:chgData name="Ramy Mohamed" userId="0cc068d6-35f3-41e3-a10d-b98e4c17dcff" providerId="ADAL" clId="{30EEAC52-C02D-4413-86F5-DA1571F70151}" dt="2023-02-09T05:03:43.815" v="626" actId="478"/>
          <ac:picMkLst>
            <pc:docMk/>
            <pc:sldMk cId="141029939" sldId="396"/>
            <ac:picMk id="11" creationId="{54872B34-5FBB-DE90-5CA9-420BD728FD32}"/>
          </ac:picMkLst>
        </pc:picChg>
        <pc:picChg chg="add del mod">
          <ac:chgData name="Ramy Mohamed" userId="0cc068d6-35f3-41e3-a10d-b98e4c17dcff" providerId="ADAL" clId="{30EEAC52-C02D-4413-86F5-DA1571F70151}" dt="2023-02-09T05:03:42.192" v="625" actId="478"/>
          <ac:picMkLst>
            <pc:docMk/>
            <pc:sldMk cId="141029939" sldId="396"/>
            <ac:picMk id="12" creationId="{BF94D466-D732-34A1-CA8C-0E9EC961C6EC}"/>
          </ac:picMkLst>
        </pc:picChg>
        <pc:picChg chg="add del mod">
          <ac:chgData name="Ramy Mohamed" userId="0cc068d6-35f3-41e3-a10d-b98e4c17dcff" providerId="ADAL" clId="{30EEAC52-C02D-4413-86F5-DA1571F70151}" dt="2023-02-09T05:01:17.610" v="554" actId="478"/>
          <ac:picMkLst>
            <pc:docMk/>
            <pc:sldMk cId="141029939" sldId="396"/>
            <ac:picMk id="13" creationId="{70EF3202-AA37-6B1B-AA85-37989E7D9485}"/>
          </ac:picMkLst>
        </pc:picChg>
        <pc:picChg chg="add del mod">
          <ac:chgData name="Ramy Mohamed" userId="0cc068d6-35f3-41e3-a10d-b98e4c17dcff" providerId="ADAL" clId="{30EEAC52-C02D-4413-86F5-DA1571F70151}" dt="2023-02-09T05:01:17.610" v="554" actId="478"/>
          <ac:picMkLst>
            <pc:docMk/>
            <pc:sldMk cId="141029939" sldId="396"/>
            <ac:picMk id="27" creationId="{915D9507-519A-9996-68D5-44B3B367F505}"/>
          </ac:picMkLst>
        </pc:picChg>
        <pc:picChg chg="add del mod">
          <ac:chgData name="Ramy Mohamed" userId="0cc068d6-35f3-41e3-a10d-b98e4c17dcff" providerId="ADAL" clId="{30EEAC52-C02D-4413-86F5-DA1571F70151}" dt="2023-02-09T05:01:17.610" v="554" actId="478"/>
          <ac:picMkLst>
            <pc:docMk/>
            <pc:sldMk cId="141029939" sldId="396"/>
            <ac:picMk id="28" creationId="{C5F682A3-74AC-2C63-CA50-29E4B0A726C4}"/>
          </ac:picMkLst>
        </pc:picChg>
        <pc:picChg chg="add mod">
          <ac:chgData name="Ramy Mohamed" userId="0cc068d6-35f3-41e3-a10d-b98e4c17dcff" providerId="ADAL" clId="{30EEAC52-C02D-4413-86F5-DA1571F70151}" dt="2023-02-09T05:06:55" v="684" actId="1076"/>
          <ac:picMkLst>
            <pc:docMk/>
            <pc:sldMk cId="141029939" sldId="396"/>
            <ac:picMk id="41" creationId="{9F2E6964-589F-59DC-799F-63B4D531D0F3}"/>
          </ac:picMkLst>
        </pc:picChg>
        <pc:picChg chg="add mod">
          <ac:chgData name="Ramy Mohamed" userId="0cc068d6-35f3-41e3-a10d-b98e4c17dcff" providerId="ADAL" clId="{30EEAC52-C02D-4413-86F5-DA1571F70151}" dt="2023-02-09T05:04:18.961" v="628" actId="1076"/>
          <ac:picMkLst>
            <pc:docMk/>
            <pc:sldMk cId="141029939" sldId="396"/>
            <ac:picMk id="42" creationId="{C23084D2-1FA9-3493-3C8B-AEAE3590AAA0}"/>
          </ac:picMkLst>
        </pc:picChg>
        <pc:picChg chg="add mod">
          <ac:chgData name="Ramy Mohamed" userId="0cc068d6-35f3-41e3-a10d-b98e4c17dcff" providerId="ADAL" clId="{30EEAC52-C02D-4413-86F5-DA1571F70151}" dt="2023-02-09T05:06:50.480" v="683" actId="1076"/>
          <ac:picMkLst>
            <pc:docMk/>
            <pc:sldMk cId="141029939" sldId="396"/>
            <ac:picMk id="43" creationId="{468B1D35-FDE1-FE51-88C7-4E912C1F70AC}"/>
          </ac:picMkLst>
        </pc:picChg>
        <pc:picChg chg="add mod">
          <ac:chgData name="Ramy Mohamed" userId="0cc068d6-35f3-41e3-a10d-b98e4c17dcff" providerId="ADAL" clId="{30EEAC52-C02D-4413-86F5-DA1571F70151}" dt="2023-02-09T05:06:55" v="684" actId="1076"/>
          <ac:picMkLst>
            <pc:docMk/>
            <pc:sldMk cId="141029939" sldId="396"/>
            <ac:picMk id="44" creationId="{7B4FCDBE-6EB6-2167-AE02-BD0C21752686}"/>
          </ac:picMkLst>
        </pc:picChg>
        <pc:picChg chg="add mod">
          <ac:chgData name="Ramy Mohamed" userId="0cc068d6-35f3-41e3-a10d-b98e4c17dcff" providerId="ADAL" clId="{30EEAC52-C02D-4413-86F5-DA1571F70151}" dt="2023-02-09T05:04:18.961" v="628" actId="1076"/>
          <ac:picMkLst>
            <pc:docMk/>
            <pc:sldMk cId="141029939" sldId="396"/>
            <ac:picMk id="45" creationId="{746D8D47-ECB6-E7BE-CB98-643A18ABA029}"/>
          </ac:picMkLst>
        </pc:picChg>
        <pc:picChg chg="add mod">
          <ac:chgData name="Ramy Mohamed" userId="0cc068d6-35f3-41e3-a10d-b98e4c17dcff" providerId="ADAL" clId="{30EEAC52-C02D-4413-86F5-DA1571F70151}" dt="2023-02-09T05:06:50.480" v="683" actId="1076"/>
          <ac:picMkLst>
            <pc:docMk/>
            <pc:sldMk cId="141029939" sldId="396"/>
            <ac:picMk id="46" creationId="{342ACD5C-68B8-5FB1-1ED3-8946FFA4EC41}"/>
          </ac:picMkLst>
        </pc:picChg>
        <pc:picChg chg="add mod">
          <ac:chgData name="Ramy Mohamed" userId="0cc068d6-35f3-41e3-a10d-b98e4c17dcff" providerId="ADAL" clId="{30EEAC52-C02D-4413-86F5-DA1571F70151}" dt="2023-02-09T05:06:45.575" v="682" actId="1076"/>
          <ac:picMkLst>
            <pc:docMk/>
            <pc:sldMk cId="141029939" sldId="396"/>
            <ac:picMk id="47" creationId="{A190AD96-376C-0C45-BCB9-7B1176934370}"/>
          </ac:picMkLst>
        </pc:picChg>
        <pc:picChg chg="add mod">
          <ac:chgData name="Ramy Mohamed" userId="0cc068d6-35f3-41e3-a10d-b98e4c17dcff" providerId="ADAL" clId="{30EEAC52-C02D-4413-86F5-DA1571F70151}" dt="2023-02-09T05:06:45.575" v="682" actId="1076"/>
          <ac:picMkLst>
            <pc:docMk/>
            <pc:sldMk cId="141029939" sldId="396"/>
            <ac:picMk id="48" creationId="{1D5CCC71-63AA-A2E4-BF6F-4439B0412938}"/>
          </ac:picMkLst>
        </pc:picChg>
        <pc:cxnChg chg="mod">
          <ac:chgData name="Ramy Mohamed" userId="0cc068d6-35f3-41e3-a10d-b98e4c17dcff" providerId="ADAL" clId="{30EEAC52-C02D-4413-86F5-DA1571F70151}" dt="2023-02-09T04:59:09.425" v="530" actId="478"/>
          <ac:cxnSpMkLst>
            <pc:docMk/>
            <pc:sldMk cId="141029939" sldId="396"/>
            <ac:cxnSpMk id="22" creationId="{0381D4FF-A289-AEB4-D465-1F39D4191C29}"/>
          </ac:cxnSpMkLst>
        </pc:cxnChg>
        <pc:cxnChg chg="mod">
          <ac:chgData name="Ramy Mohamed" userId="0cc068d6-35f3-41e3-a10d-b98e4c17dcff" providerId="ADAL" clId="{30EEAC52-C02D-4413-86F5-DA1571F70151}" dt="2023-02-09T04:59:09.425" v="530" actId="478"/>
          <ac:cxnSpMkLst>
            <pc:docMk/>
            <pc:sldMk cId="141029939" sldId="396"/>
            <ac:cxnSpMk id="23" creationId="{8A4BF7E4-5817-8CC7-0609-2B25D629E1C7}"/>
          </ac:cxnSpMkLst>
        </pc:cxnChg>
        <pc:cxnChg chg="mod">
          <ac:chgData name="Ramy Mohamed" userId="0cc068d6-35f3-41e3-a10d-b98e4c17dcff" providerId="ADAL" clId="{30EEAC52-C02D-4413-86F5-DA1571F70151}" dt="2023-02-09T04:59:09.425" v="530" actId="478"/>
          <ac:cxnSpMkLst>
            <pc:docMk/>
            <pc:sldMk cId="141029939" sldId="396"/>
            <ac:cxnSpMk id="24" creationId="{BD32DDD4-A214-0707-1F37-3D671ADD4119}"/>
          </ac:cxnSpMkLst>
        </pc:cxnChg>
        <pc:cxnChg chg="mod">
          <ac:chgData name="Ramy Mohamed" userId="0cc068d6-35f3-41e3-a10d-b98e4c17dcff" providerId="ADAL" clId="{30EEAC52-C02D-4413-86F5-DA1571F70151}" dt="2023-02-09T04:59:09.425" v="530" actId="478"/>
          <ac:cxnSpMkLst>
            <pc:docMk/>
            <pc:sldMk cId="141029939" sldId="396"/>
            <ac:cxnSpMk id="25" creationId="{8557ECE1-2916-159B-0A1F-57B9CA0BEBA9}"/>
          </ac:cxnSpMkLst>
        </pc:cxnChg>
      </pc:sldChg>
      <pc:sldChg chg="addSp delSp modSp add mod">
        <pc:chgData name="Ramy Mohamed" userId="0cc068d6-35f3-41e3-a10d-b98e4c17dcff" providerId="ADAL" clId="{30EEAC52-C02D-4413-86F5-DA1571F70151}" dt="2023-02-09T05:13:59.017" v="737" actId="164"/>
        <pc:sldMkLst>
          <pc:docMk/>
          <pc:sldMk cId="499026458" sldId="397"/>
        </pc:sldMkLst>
        <pc:spChg chg="add del mod">
          <ac:chgData name="Ramy Mohamed" userId="0cc068d6-35f3-41e3-a10d-b98e4c17dcff" providerId="ADAL" clId="{30EEAC52-C02D-4413-86F5-DA1571F70151}" dt="2023-02-09T05:09:09.353" v="708" actId="478"/>
          <ac:spMkLst>
            <pc:docMk/>
            <pc:sldMk cId="499026458" sldId="397"/>
            <ac:spMk id="3" creationId="{3260BEF8-1753-B00F-DBA1-B53D96EF3CA5}"/>
          </ac:spMkLst>
        </pc:spChg>
        <pc:spChg chg="mod">
          <ac:chgData name="Ramy Mohamed" userId="0cc068d6-35f3-41e3-a10d-b98e4c17dcff" providerId="ADAL" clId="{30EEAC52-C02D-4413-86F5-DA1571F70151}" dt="2023-02-09T05:09:12.359" v="711" actId="20577"/>
          <ac:spMkLst>
            <pc:docMk/>
            <pc:sldMk cId="499026458" sldId="397"/>
            <ac:spMk id="6" creationId="{00000000-0000-0000-0000-000000000000}"/>
          </ac:spMkLst>
        </pc:spChg>
        <pc:spChg chg="add mod">
          <ac:chgData name="Ramy Mohamed" userId="0cc068d6-35f3-41e3-a10d-b98e4c17dcff" providerId="ADAL" clId="{30EEAC52-C02D-4413-86F5-DA1571F70151}" dt="2023-02-09T05:13:59.017" v="737" actId="164"/>
          <ac:spMkLst>
            <pc:docMk/>
            <pc:sldMk cId="499026458" sldId="397"/>
            <ac:spMk id="9" creationId="{34D63522-3E83-1F05-7DEE-BDA145C5924C}"/>
          </ac:spMkLst>
        </pc:spChg>
        <pc:spChg chg="add mod">
          <ac:chgData name="Ramy Mohamed" userId="0cc068d6-35f3-41e3-a10d-b98e4c17dcff" providerId="ADAL" clId="{30EEAC52-C02D-4413-86F5-DA1571F70151}" dt="2023-02-09T05:13:59.017" v="737" actId="164"/>
          <ac:spMkLst>
            <pc:docMk/>
            <pc:sldMk cId="499026458" sldId="397"/>
            <ac:spMk id="10" creationId="{CD584FCA-969F-605E-7863-8A6916874DBB}"/>
          </ac:spMkLst>
        </pc:spChg>
        <pc:spChg chg="add mod">
          <ac:chgData name="Ramy Mohamed" userId="0cc068d6-35f3-41e3-a10d-b98e4c17dcff" providerId="ADAL" clId="{30EEAC52-C02D-4413-86F5-DA1571F70151}" dt="2023-02-09T05:13:59.017" v="737" actId="164"/>
          <ac:spMkLst>
            <pc:docMk/>
            <pc:sldMk cId="499026458" sldId="397"/>
            <ac:spMk id="11" creationId="{D7199D54-80CF-EAEC-D832-E330CDA9C201}"/>
          </ac:spMkLst>
        </pc:spChg>
        <pc:spChg chg="del">
          <ac:chgData name="Ramy Mohamed" userId="0cc068d6-35f3-41e3-a10d-b98e4c17dcff" providerId="ADAL" clId="{30EEAC52-C02D-4413-86F5-DA1571F70151}" dt="2023-02-09T05:09:06.545" v="707" actId="478"/>
          <ac:spMkLst>
            <pc:docMk/>
            <pc:sldMk cId="499026458" sldId="397"/>
            <ac:spMk id="37" creationId="{3C23379A-6A19-A7FB-CCAA-E9BD4444C21C}"/>
          </ac:spMkLst>
        </pc:spChg>
        <pc:spChg chg="del">
          <ac:chgData name="Ramy Mohamed" userId="0cc068d6-35f3-41e3-a10d-b98e4c17dcff" providerId="ADAL" clId="{30EEAC52-C02D-4413-86F5-DA1571F70151}" dt="2023-02-09T05:09:06.545" v="707" actId="478"/>
          <ac:spMkLst>
            <pc:docMk/>
            <pc:sldMk cId="499026458" sldId="397"/>
            <ac:spMk id="38" creationId="{51C78DE3-B576-01CC-22ED-C47A1465B443}"/>
          </ac:spMkLst>
        </pc:spChg>
        <pc:spChg chg="del">
          <ac:chgData name="Ramy Mohamed" userId="0cc068d6-35f3-41e3-a10d-b98e4c17dcff" providerId="ADAL" clId="{30EEAC52-C02D-4413-86F5-DA1571F70151}" dt="2023-02-09T05:09:06.545" v="707" actId="478"/>
          <ac:spMkLst>
            <pc:docMk/>
            <pc:sldMk cId="499026458" sldId="397"/>
            <ac:spMk id="39" creationId="{929FBF85-03A4-48BC-8D58-A8FDC4EF8AD1}"/>
          </ac:spMkLst>
        </pc:spChg>
        <pc:spChg chg="del">
          <ac:chgData name="Ramy Mohamed" userId="0cc068d6-35f3-41e3-a10d-b98e4c17dcff" providerId="ADAL" clId="{30EEAC52-C02D-4413-86F5-DA1571F70151}" dt="2023-02-09T05:09:06.545" v="707" actId="478"/>
          <ac:spMkLst>
            <pc:docMk/>
            <pc:sldMk cId="499026458" sldId="397"/>
            <ac:spMk id="40" creationId="{74D61309-D884-C78A-48D9-1D68EA1C99E3}"/>
          </ac:spMkLst>
        </pc:spChg>
        <pc:spChg chg="del">
          <ac:chgData name="Ramy Mohamed" userId="0cc068d6-35f3-41e3-a10d-b98e4c17dcff" providerId="ADAL" clId="{30EEAC52-C02D-4413-86F5-DA1571F70151}" dt="2023-02-09T05:09:06.545" v="707" actId="478"/>
          <ac:spMkLst>
            <pc:docMk/>
            <pc:sldMk cId="499026458" sldId="397"/>
            <ac:spMk id="49" creationId="{0FC5436E-2939-F8DF-7D28-8775B058BACA}"/>
          </ac:spMkLst>
        </pc:spChg>
        <pc:spChg chg="del">
          <ac:chgData name="Ramy Mohamed" userId="0cc068d6-35f3-41e3-a10d-b98e4c17dcff" providerId="ADAL" clId="{30EEAC52-C02D-4413-86F5-DA1571F70151}" dt="2023-02-09T05:09:06.545" v="707" actId="478"/>
          <ac:spMkLst>
            <pc:docMk/>
            <pc:sldMk cId="499026458" sldId="397"/>
            <ac:spMk id="50" creationId="{2F2E6716-9F6E-695F-3685-6E5A9E2AE76C}"/>
          </ac:spMkLst>
        </pc:spChg>
        <pc:spChg chg="del">
          <ac:chgData name="Ramy Mohamed" userId="0cc068d6-35f3-41e3-a10d-b98e4c17dcff" providerId="ADAL" clId="{30EEAC52-C02D-4413-86F5-DA1571F70151}" dt="2023-02-09T05:09:06.545" v="707" actId="478"/>
          <ac:spMkLst>
            <pc:docMk/>
            <pc:sldMk cId="499026458" sldId="397"/>
            <ac:spMk id="51" creationId="{F7C6A519-92E7-8F40-0CF8-C83B380CA7BC}"/>
          </ac:spMkLst>
        </pc:spChg>
        <pc:spChg chg="del">
          <ac:chgData name="Ramy Mohamed" userId="0cc068d6-35f3-41e3-a10d-b98e4c17dcff" providerId="ADAL" clId="{30EEAC52-C02D-4413-86F5-DA1571F70151}" dt="2023-02-09T05:09:06.545" v="707" actId="478"/>
          <ac:spMkLst>
            <pc:docMk/>
            <pc:sldMk cId="499026458" sldId="397"/>
            <ac:spMk id="52" creationId="{9EA919E8-C4BB-AEB3-5077-75B07EE1A14F}"/>
          </ac:spMkLst>
        </pc:spChg>
        <pc:spChg chg="del">
          <ac:chgData name="Ramy Mohamed" userId="0cc068d6-35f3-41e3-a10d-b98e4c17dcff" providerId="ADAL" clId="{30EEAC52-C02D-4413-86F5-DA1571F70151}" dt="2023-02-09T05:09:06.545" v="707" actId="478"/>
          <ac:spMkLst>
            <pc:docMk/>
            <pc:sldMk cId="499026458" sldId="397"/>
            <ac:spMk id="53" creationId="{CB1ECA1D-DBE4-80B7-F5E8-16AD7928DF41}"/>
          </ac:spMkLst>
        </pc:spChg>
        <pc:spChg chg="del">
          <ac:chgData name="Ramy Mohamed" userId="0cc068d6-35f3-41e3-a10d-b98e4c17dcff" providerId="ADAL" clId="{30EEAC52-C02D-4413-86F5-DA1571F70151}" dt="2023-02-09T05:09:06.545" v="707" actId="478"/>
          <ac:spMkLst>
            <pc:docMk/>
            <pc:sldMk cId="499026458" sldId="397"/>
            <ac:spMk id="54" creationId="{56B8D459-5EE9-90EA-2D9D-CACBDF3A97FF}"/>
          </ac:spMkLst>
        </pc:spChg>
        <pc:grpChg chg="add mod">
          <ac:chgData name="Ramy Mohamed" userId="0cc068d6-35f3-41e3-a10d-b98e4c17dcff" providerId="ADAL" clId="{30EEAC52-C02D-4413-86F5-DA1571F70151}" dt="2023-02-09T05:13:44.904" v="736" actId="164"/>
          <ac:grpSpMkLst>
            <pc:docMk/>
            <pc:sldMk cId="499026458" sldId="397"/>
            <ac:grpSpMk id="16" creationId="{60CF91DA-0ADB-C857-0325-E9FA86D9DF3B}"/>
          </ac:grpSpMkLst>
        </pc:grpChg>
        <pc:grpChg chg="add mod">
          <ac:chgData name="Ramy Mohamed" userId="0cc068d6-35f3-41e3-a10d-b98e4c17dcff" providerId="ADAL" clId="{30EEAC52-C02D-4413-86F5-DA1571F70151}" dt="2023-02-09T05:13:59.017" v="737" actId="164"/>
          <ac:grpSpMkLst>
            <pc:docMk/>
            <pc:sldMk cId="499026458" sldId="397"/>
            <ac:grpSpMk id="17" creationId="{AEBEDA89-B369-15E5-D137-3697F2CA8E36}"/>
          </ac:grpSpMkLst>
        </pc:grpChg>
        <pc:graphicFrameChg chg="del">
          <ac:chgData name="Ramy Mohamed" userId="0cc068d6-35f3-41e3-a10d-b98e4c17dcff" providerId="ADAL" clId="{30EEAC52-C02D-4413-86F5-DA1571F70151}" dt="2023-02-09T05:09:10.657" v="710" actId="478"/>
          <ac:graphicFrameMkLst>
            <pc:docMk/>
            <pc:sldMk cId="499026458" sldId="397"/>
            <ac:graphicFrameMk id="55" creationId="{2A47C928-EB09-1BA6-DCEE-635C4E0FFCCC}"/>
          </ac:graphicFrameMkLst>
        </pc:graphicFrameChg>
        <pc:graphicFrameChg chg="del">
          <ac:chgData name="Ramy Mohamed" userId="0cc068d6-35f3-41e3-a10d-b98e4c17dcff" providerId="ADAL" clId="{30EEAC52-C02D-4413-86F5-DA1571F70151}" dt="2023-02-09T05:09:10" v="709" actId="478"/>
          <ac:graphicFrameMkLst>
            <pc:docMk/>
            <pc:sldMk cId="499026458" sldId="397"/>
            <ac:graphicFrameMk id="56" creationId="{96027548-A370-1298-70E4-2B0BF0D7886B}"/>
          </ac:graphicFrameMkLst>
        </pc:graphicFrameChg>
        <pc:picChg chg="add mod">
          <ac:chgData name="Ramy Mohamed" userId="0cc068d6-35f3-41e3-a10d-b98e4c17dcff" providerId="ADAL" clId="{30EEAC52-C02D-4413-86F5-DA1571F70151}" dt="2023-02-09T05:13:59.017" v="737" actId="164"/>
          <ac:picMkLst>
            <pc:docMk/>
            <pc:sldMk cId="499026458" sldId="397"/>
            <ac:picMk id="4" creationId="{68E6A758-62F2-5D9E-B7C2-DD976DD9070F}"/>
          </ac:picMkLst>
        </pc:picChg>
        <pc:picChg chg="add mod">
          <ac:chgData name="Ramy Mohamed" userId="0cc068d6-35f3-41e3-a10d-b98e4c17dcff" providerId="ADAL" clId="{30EEAC52-C02D-4413-86F5-DA1571F70151}" dt="2023-02-09T05:13:59.017" v="737" actId="164"/>
          <ac:picMkLst>
            <pc:docMk/>
            <pc:sldMk cId="499026458" sldId="397"/>
            <ac:picMk id="7" creationId="{9D810771-B035-6834-EB7B-02AA10FE69DA}"/>
          </ac:picMkLst>
        </pc:picChg>
        <pc:picChg chg="add mod">
          <ac:chgData name="Ramy Mohamed" userId="0cc068d6-35f3-41e3-a10d-b98e4c17dcff" providerId="ADAL" clId="{30EEAC52-C02D-4413-86F5-DA1571F70151}" dt="2023-02-09T05:13:59.017" v="737" actId="164"/>
          <ac:picMkLst>
            <pc:docMk/>
            <pc:sldMk cId="499026458" sldId="397"/>
            <ac:picMk id="8" creationId="{0D58AD22-1011-D58F-E30A-B3156474165C}"/>
          </ac:picMkLst>
        </pc:picChg>
        <pc:picChg chg="add mod">
          <ac:chgData name="Ramy Mohamed" userId="0cc068d6-35f3-41e3-a10d-b98e4c17dcff" providerId="ADAL" clId="{30EEAC52-C02D-4413-86F5-DA1571F70151}" dt="2023-02-09T05:13:59.017" v="737" actId="164"/>
          <ac:picMkLst>
            <pc:docMk/>
            <pc:sldMk cId="499026458" sldId="397"/>
            <ac:picMk id="12" creationId="{01C12030-F0AA-7F54-8C53-2F33BCDA8D16}"/>
          </ac:picMkLst>
        </pc:picChg>
        <pc:picChg chg="del">
          <ac:chgData name="Ramy Mohamed" userId="0cc068d6-35f3-41e3-a10d-b98e4c17dcff" providerId="ADAL" clId="{30EEAC52-C02D-4413-86F5-DA1571F70151}" dt="2023-02-09T05:09:06.545" v="707" actId="478"/>
          <ac:picMkLst>
            <pc:docMk/>
            <pc:sldMk cId="499026458" sldId="397"/>
            <ac:picMk id="41" creationId="{9F2E6964-589F-59DC-799F-63B4D531D0F3}"/>
          </ac:picMkLst>
        </pc:picChg>
        <pc:picChg chg="del">
          <ac:chgData name="Ramy Mohamed" userId="0cc068d6-35f3-41e3-a10d-b98e4c17dcff" providerId="ADAL" clId="{30EEAC52-C02D-4413-86F5-DA1571F70151}" dt="2023-02-09T05:09:06.545" v="707" actId="478"/>
          <ac:picMkLst>
            <pc:docMk/>
            <pc:sldMk cId="499026458" sldId="397"/>
            <ac:picMk id="42" creationId="{C23084D2-1FA9-3493-3C8B-AEAE3590AAA0}"/>
          </ac:picMkLst>
        </pc:picChg>
        <pc:picChg chg="del">
          <ac:chgData name="Ramy Mohamed" userId="0cc068d6-35f3-41e3-a10d-b98e4c17dcff" providerId="ADAL" clId="{30EEAC52-C02D-4413-86F5-DA1571F70151}" dt="2023-02-09T05:09:06.545" v="707" actId="478"/>
          <ac:picMkLst>
            <pc:docMk/>
            <pc:sldMk cId="499026458" sldId="397"/>
            <ac:picMk id="43" creationId="{468B1D35-FDE1-FE51-88C7-4E912C1F70AC}"/>
          </ac:picMkLst>
        </pc:picChg>
        <pc:picChg chg="del">
          <ac:chgData name="Ramy Mohamed" userId="0cc068d6-35f3-41e3-a10d-b98e4c17dcff" providerId="ADAL" clId="{30EEAC52-C02D-4413-86F5-DA1571F70151}" dt="2023-02-09T05:09:06.545" v="707" actId="478"/>
          <ac:picMkLst>
            <pc:docMk/>
            <pc:sldMk cId="499026458" sldId="397"/>
            <ac:picMk id="44" creationId="{7B4FCDBE-6EB6-2167-AE02-BD0C21752686}"/>
          </ac:picMkLst>
        </pc:picChg>
        <pc:picChg chg="del">
          <ac:chgData name="Ramy Mohamed" userId="0cc068d6-35f3-41e3-a10d-b98e4c17dcff" providerId="ADAL" clId="{30EEAC52-C02D-4413-86F5-DA1571F70151}" dt="2023-02-09T05:09:06.545" v="707" actId="478"/>
          <ac:picMkLst>
            <pc:docMk/>
            <pc:sldMk cId="499026458" sldId="397"/>
            <ac:picMk id="45" creationId="{746D8D47-ECB6-E7BE-CB98-643A18ABA029}"/>
          </ac:picMkLst>
        </pc:picChg>
        <pc:picChg chg="del">
          <ac:chgData name="Ramy Mohamed" userId="0cc068d6-35f3-41e3-a10d-b98e4c17dcff" providerId="ADAL" clId="{30EEAC52-C02D-4413-86F5-DA1571F70151}" dt="2023-02-09T05:09:06.545" v="707" actId="478"/>
          <ac:picMkLst>
            <pc:docMk/>
            <pc:sldMk cId="499026458" sldId="397"/>
            <ac:picMk id="46" creationId="{342ACD5C-68B8-5FB1-1ED3-8946FFA4EC41}"/>
          </ac:picMkLst>
        </pc:picChg>
        <pc:picChg chg="del">
          <ac:chgData name="Ramy Mohamed" userId="0cc068d6-35f3-41e3-a10d-b98e4c17dcff" providerId="ADAL" clId="{30EEAC52-C02D-4413-86F5-DA1571F70151}" dt="2023-02-09T05:09:06.545" v="707" actId="478"/>
          <ac:picMkLst>
            <pc:docMk/>
            <pc:sldMk cId="499026458" sldId="397"/>
            <ac:picMk id="47" creationId="{A190AD96-376C-0C45-BCB9-7B1176934370}"/>
          </ac:picMkLst>
        </pc:picChg>
        <pc:picChg chg="del">
          <ac:chgData name="Ramy Mohamed" userId="0cc068d6-35f3-41e3-a10d-b98e4c17dcff" providerId="ADAL" clId="{30EEAC52-C02D-4413-86F5-DA1571F70151}" dt="2023-02-09T05:09:06.545" v="707" actId="478"/>
          <ac:picMkLst>
            <pc:docMk/>
            <pc:sldMk cId="499026458" sldId="397"/>
            <ac:picMk id="48" creationId="{1D5CCC71-63AA-A2E4-BF6F-4439B0412938}"/>
          </ac:picMkLst>
        </pc:picChg>
        <pc:picChg chg="add del">
          <ac:chgData name="Ramy Mohamed" userId="0cc068d6-35f3-41e3-a10d-b98e4c17dcff" providerId="ADAL" clId="{30EEAC52-C02D-4413-86F5-DA1571F70151}" dt="2023-02-09T05:11:43.065" v="718"/>
          <ac:picMkLst>
            <pc:docMk/>
            <pc:sldMk cId="499026458" sldId="397"/>
            <ac:picMk id="6146" creationId="{AFB3405D-11D5-2FDB-1BA2-AE4A79B2628C}"/>
          </ac:picMkLst>
        </pc:picChg>
        <pc:picChg chg="add del">
          <ac:chgData name="Ramy Mohamed" userId="0cc068d6-35f3-41e3-a10d-b98e4c17dcff" providerId="ADAL" clId="{30EEAC52-C02D-4413-86F5-DA1571F70151}" dt="2023-02-09T05:11:57.176" v="720"/>
          <ac:picMkLst>
            <pc:docMk/>
            <pc:sldMk cId="499026458" sldId="397"/>
            <ac:picMk id="6148" creationId="{BDA608EA-9C08-7967-62B1-AF7A83677549}"/>
          </ac:picMkLst>
        </pc:picChg>
        <pc:picChg chg="add mod">
          <ac:chgData name="Ramy Mohamed" userId="0cc068d6-35f3-41e3-a10d-b98e4c17dcff" providerId="ADAL" clId="{30EEAC52-C02D-4413-86F5-DA1571F70151}" dt="2023-02-09T05:13:44.904" v="736" actId="164"/>
          <ac:picMkLst>
            <pc:docMk/>
            <pc:sldMk cId="499026458" sldId="397"/>
            <ac:picMk id="6150" creationId="{33875944-442C-F210-7770-8C464B10010A}"/>
          </ac:picMkLst>
        </pc:picChg>
        <pc:picChg chg="add mod">
          <ac:chgData name="Ramy Mohamed" userId="0cc068d6-35f3-41e3-a10d-b98e4c17dcff" providerId="ADAL" clId="{30EEAC52-C02D-4413-86F5-DA1571F70151}" dt="2023-02-09T05:13:44.904" v="736" actId="164"/>
          <ac:picMkLst>
            <pc:docMk/>
            <pc:sldMk cId="499026458" sldId="397"/>
            <ac:picMk id="6152" creationId="{546101F1-9FD7-A9F0-93A9-6BDA9400E537}"/>
          </ac:picMkLst>
        </pc:picChg>
        <pc:cxnChg chg="add mod">
          <ac:chgData name="Ramy Mohamed" userId="0cc068d6-35f3-41e3-a10d-b98e4c17dcff" providerId="ADAL" clId="{30EEAC52-C02D-4413-86F5-DA1571F70151}" dt="2023-02-09T05:13:59.017" v="737" actId="164"/>
          <ac:cxnSpMkLst>
            <pc:docMk/>
            <pc:sldMk cId="499026458" sldId="397"/>
            <ac:cxnSpMk id="13" creationId="{79338FD9-723F-1C7B-3C34-340823530A0C}"/>
          </ac:cxnSpMkLst>
        </pc:cxnChg>
        <pc:cxnChg chg="add mod">
          <ac:chgData name="Ramy Mohamed" userId="0cc068d6-35f3-41e3-a10d-b98e4c17dcff" providerId="ADAL" clId="{30EEAC52-C02D-4413-86F5-DA1571F70151}" dt="2023-02-09T05:13:59.017" v="737" actId="164"/>
          <ac:cxnSpMkLst>
            <pc:docMk/>
            <pc:sldMk cId="499026458" sldId="397"/>
            <ac:cxnSpMk id="14" creationId="{83513FE8-6154-0890-2650-B3208D93EE64}"/>
          </ac:cxnSpMkLst>
        </pc:cxnChg>
        <pc:cxnChg chg="add mod">
          <ac:chgData name="Ramy Mohamed" userId="0cc068d6-35f3-41e3-a10d-b98e4c17dcff" providerId="ADAL" clId="{30EEAC52-C02D-4413-86F5-DA1571F70151}" dt="2023-02-09T05:13:59.017" v="737" actId="164"/>
          <ac:cxnSpMkLst>
            <pc:docMk/>
            <pc:sldMk cId="499026458" sldId="397"/>
            <ac:cxnSpMk id="15" creationId="{66233048-3A4E-62B4-72DA-002A333D2E2B}"/>
          </ac:cxnSpMkLst>
        </pc:cxnChg>
      </pc:sldChg>
      <pc:sldChg chg="addSp delSp modSp add mod">
        <pc:chgData name="Ramy Mohamed" userId="0cc068d6-35f3-41e3-a10d-b98e4c17dcff" providerId="ADAL" clId="{30EEAC52-C02D-4413-86F5-DA1571F70151}" dt="2023-02-09T05:43:39.304" v="903" actId="20577"/>
        <pc:sldMkLst>
          <pc:docMk/>
          <pc:sldMk cId="192793322" sldId="398"/>
        </pc:sldMkLst>
        <pc:spChg chg="mod">
          <ac:chgData name="Ramy Mohamed" userId="0cc068d6-35f3-41e3-a10d-b98e4c17dcff" providerId="ADAL" clId="{30EEAC52-C02D-4413-86F5-DA1571F70151}" dt="2023-02-09T05:21:14.658" v="810" actId="13822"/>
          <ac:spMkLst>
            <pc:docMk/>
            <pc:sldMk cId="192793322" sldId="398"/>
            <ac:spMk id="3" creationId="{FA876D65-DF8F-3996-738A-BA1887F9B489}"/>
          </ac:spMkLst>
        </pc:spChg>
        <pc:spChg chg="mod">
          <ac:chgData name="Ramy Mohamed" userId="0cc068d6-35f3-41e3-a10d-b98e4c17dcff" providerId="ADAL" clId="{30EEAC52-C02D-4413-86F5-DA1571F70151}" dt="2023-02-09T05:33:55.392" v="821" actId="1076"/>
          <ac:spMkLst>
            <pc:docMk/>
            <pc:sldMk cId="192793322" sldId="398"/>
            <ac:spMk id="6" creationId="{00000000-0000-0000-0000-000000000000}"/>
          </ac:spMkLst>
        </pc:spChg>
        <pc:spChg chg="mod">
          <ac:chgData name="Ramy Mohamed" userId="0cc068d6-35f3-41e3-a10d-b98e4c17dcff" providerId="ADAL" clId="{30EEAC52-C02D-4413-86F5-DA1571F70151}" dt="2023-02-09T05:21:14.658" v="810" actId="13822"/>
          <ac:spMkLst>
            <pc:docMk/>
            <pc:sldMk cId="192793322" sldId="398"/>
            <ac:spMk id="18" creationId="{66873890-0F64-F9BE-55EB-767D7C247051}"/>
          </ac:spMkLst>
        </pc:spChg>
        <pc:spChg chg="mod">
          <ac:chgData name="Ramy Mohamed" userId="0cc068d6-35f3-41e3-a10d-b98e4c17dcff" providerId="ADAL" clId="{30EEAC52-C02D-4413-86F5-DA1571F70151}" dt="2023-02-09T05:21:14.658" v="810" actId="13822"/>
          <ac:spMkLst>
            <pc:docMk/>
            <pc:sldMk cId="192793322" sldId="398"/>
            <ac:spMk id="19" creationId="{CB608898-B93C-0CCA-61DF-EE3D802F60AF}"/>
          </ac:spMkLst>
        </pc:spChg>
        <pc:spChg chg="mod">
          <ac:chgData name="Ramy Mohamed" userId="0cc068d6-35f3-41e3-a10d-b98e4c17dcff" providerId="ADAL" clId="{30EEAC52-C02D-4413-86F5-DA1571F70151}" dt="2023-02-09T05:21:14.658" v="810" actId="13822"/>
          <ac:spMkLst>
            <pc:docMk/>
            <pc:sldMk cId="192793322" sldId="398"/>
            <ac:spMk id="20" creationId="{239F3074-B809-2F08-67A4-A01E94B541E7}"/>
          </ac:spMkLst>
        </pc:spChg>
        <pc:spChg chg="mod">
          <ac:chgData name="Ramy Mohamed" userId="0cc068d6-35f3-41e3-a10d-b98e4c17dcff" providerId="ADAL" clId="{30EEAC52-C02D-4413-86F5-DA1571F70151}" dt="2023-02-09T05:21:14.658" v="810" actId="13822"/>
          <ac:spMkLst>
            <pc:docMk/>
            <pc:sldMk cId="192793322" sldId="398"/>
            <ac:spMk id="21" creationId="{E9352AE2-F594-F672-A3A8-7BCEA560482F}"/>
          </ac:spMkLst>
        </pc:spChg>
        <pc:spChg chg="mod">
          <ac:chgData name="Ramy Mohamed" userId="0cc068d6-35f3-41e3-a10d-b98e4c17dcff" providerId="ADAL" clId="{30EEAC52-C02D-4413-86F5-DA1571F70151}" dt="2023-02-09T05:21:14.658" v="810" actId="13822"/>
          <ac:spMkLst>
            <pc:docMk/>
            <pc:sldMk cId="192793322" sldId="398"/>
            <ac:spMk id="22" creationId="{71783256-D4D3-5BE5-E4B7-A1E0370DBA56}"/>
          </ac:spMkLst>
        </pc:spChg>
        <pc:spChg chg="mod">
          <ac:chgData name="Ramy Mohamed" userId="0cc068d6-35f3-41e3-a10d-b98e4c17dcff" providerId="ADAL" clId="{30EEAC52-C02D-4413-86F5-DA1571F70151}" dt="2023-02-09T05:21:14.658" v="810" actId="13822"/>
          <ac:spMkLst>
            <pc:docMk/>
            <pc:sldMk cId="192793322" sldId="398"/>
            <ac:spMk id="23" creationId="{ECA2DFEB-E819-73E1-236D-87B5BE107137}"/>
          </ac:spMkLst>
        </pc:spChg>
        <pc:spChg chg="mod">
          <ac:chgData name="Ramy Mohamed" userId="0cc068d6-35f3-41e3-a10d-b98e4c17dcff" providerId="ADAL" clId="{30EEAC52-C02D-4413-86F5-DA1571F70151}" dt="2023-02-09T05:21:14.658" v="810" actId="13822"/>
          <ac:spMkLst>
            <pc:docMk/>
            <pc:sldMk cId="192793322" sldId="398"/>
            <ac:spMk id="24" creationId="{8F8A4663-C73A-FE48-3184-A1FC3D446880}"/>
          </ac:spMkLst>
        </pc:spChg>
        <pc:spChg chg="mod">
          <ac:chgData name="Ramy Mohamed" userId="0cc068d6-35f3-41e3-a10d-b98e4c17dcff" providerId="ADAL" clId="{30EEAC52-C02D-4413-86F5-DA1571F70151}" dt="2023-02-09T05:22:20.360" v="816" actId="207"/>
          <ac:spMkLst>
            <pc:docMk/>
            <pc:sldMk cId="192793322" sldId="398"/>
            <ac:spMk id="25" creationId="{62697757-C48C-73CC-E195-B85D119D22CD}"/>
          </ac:spMkLst>
        </pc:spChg>
        <pc:spChg chg="mod">
          <ac:chgData name="Ramy Mohamed" userId="0cc068d6-35f3-41e3-a10d-b98e4c17dcff" providerId="ADAL" clId="{30EEAC52-C02D-4413-86F5-DA1571F70151}" dt="2023-02-09T05:21:14.658" v="810" actId="13822"/>
          <ac:spMkLst>
            <pc:docMk/>
            <pc:sldMk cId="192793322" sldId="398"/>
            <ac:spMk id="26" creationId="{A7E8BFFF-6E49-DE31-855F-C61E260F079D}"/>
          </ac:spMkLst>
        </pc:spChg>
        <pc:spChg chg="mod">
          <ac:chgData name="Ramy Mohamed" userId="0cc068d6-35f3-41e3-a10d-b98e4c17dcff" providerId="ADAL" clId="{30EEAC52-C02D-4413-86F5-DA1571F70151}" dt="2023-02-09T05:21:14.658" v="810" actId="13822"/>
          <ac:spMkLst>
            <pc:docMk/>
            <pc:sldMk cId="192793322" sldId="398"/>
            <ac:spMk id="27" creationId="{1B4B1A4E-47C3-70A2-6B66-7F9B31A70547}"/>
          </ac:spMkLst>
        </pc:spChg>
        <pc:spChg chg="mod">
          <ac:chgData name="Ramy Mohamed" userId="0cc068d6-35f3-41e3-a10d-b98e4c17dcff" providerId="ADAL" clId="{30EEAC52-C02D-4413-86F5-DA1571F70151}" dt="2023-02-09T05:21:14.658" v="810" actId="13822"/>
          <ac:spMkLst>
            <pc:docMk/>
            <pc:sldMk cId="192793322" sldId="398"/>
            <ac:spMk id="28" creationId="{B47164C9-AE21-4A5F-59F7-6EB520E54067}"/>
          </ac:spMkLst>
        </pc:spChg>
        <pc:spChg chg="mod">
          <ac:chgData name="Ramy Mohamed" userId="0cc068d6-35f3-41e3-a10d-b98e4c17dcff" providerId="ADAL" clId="{30EEAC52-C02D-4413-86F5-DA1571F70151}" dt="2023-02-09T05:21:14.658" v="810" actId="13822"/>
          <ac:spMkLst>
            <pc:docMk/>
            <pc:sldMk cId="192793322" sldId="398"/>
            <ac:spMk id="29" creationId="{F7C0CEDF-5E3A-8628-5910-6C11A9925F76}"/>
          </ac:spMkLst>
        </pc:spChg>
        <pc:spChg chg="mod">
          <ac:chgData name="Ramy Mohamed" userId="0cc068d6-35f3-41e3-a10d-b98e4c17dcff" providerId="ADAL" clId="{30EEAC52-C02D-4413-86F5-DA1571F70151}" dt="2023-02-09T05:21:14.658" v="810" actId="13822"/>
          <ac:spMkLst>
            <pc:docMk/>
            <pc:sldMk cId="192793322" sldId="398"/>
            <ac:spMk id="30" creationId="{C27BADAD-6981-1C47-7B09-5A4C9DC3C5AC}"/>
          </ac:spMkLst>
        </pc:spChg>
        <pc:spChg chg="mod">
          <ac:chgData name="Ramy Mohamed" userId="0cc068d6-35f3-41e3-a10d-b98e4c17dcff" providerId="ADAL" clId="{30EEAC52-C02D-4413-86F5-DA1571F70151}" dt="2023-02-09T05:21:14.658" v="810" actId="13822"/>
          <ac:spMkLst>
            <pc:docMk/>
            <pc:sldMk cId="192793322" sldId="398"/>
            <ac:spMk id="31" creationId="{E69783E8-FCF3-D995-9B9D-615D7FE3FE51}"/>
          </ac:spMkLst>
        </pc:spChg>
        <pc:spChg chg="mod">
          <ac:chgData name="Ramy Mohamed" userId="0cc068d6-35f3-41e3-a10d-b98e4c17dcff" providerId="ADAL" clId="{30EEAC52-C02D-4413-86F5-DA1571F70151}" dt="2023-02-09T05:21:14.658" v="810" actId="13822"/>
          <ac:spMkLst>
            <pc:docMk/>
            <pc:sldMk cId="192793322" sldId="398"/>
            <ac:spMk id="32" creationId="{97C539CB-4723-2530-FC95-3D4496E00322}"/>
          </ac:spMkLst>
        </pc:spChg>
        <pc:spChg chg="mod">
          <ac:chgData name="Ramy Mohamed" userId="0cc068d6-35f3-41e3-a10d-b98e4c17dcff" providerId="ADAL" clId="{30EEAC52-C02D-4413-86F5-DA1571F70151}" dt="2023-02-09T05:21:14.658" v="810" actId="13822"/>
          <ac:spMkLst>
            <pc:docMk/>
            <pc:sldMk cId="192793322" sldId="398"/>
            <ac:spMk id="33" creationId="{F38C1ABC-0FD2-7747-0EF3-782513C49098}"/>
          </ac:spMkLst>
        </pc:spChg>
        <pc:spChg chg="mod">
          <ac:chgData name="Ramy Mohamed" userId="0cc068d6-35f3-41e3-a10d-b98e4c17dcff" providerId="ADAL" clId="{30EEAC52-C02D-4413-86F5-DA1571F70151}" dt="2023-02-09T05:21:14.658" v="810" actId="13822"/>
          <ac:spMkLst>
            <pc:docMk/>
            <pc:sldMk cId="192793322" sldId="398"/>
            <ac:spMk id="34" creationId="{1C76F7C7-704A-6632-724D-AB9A10AE8B88}"/>
          </ac:spMkLst>
        </pc:spChg>
        <pc:spChg chg="mod">
          <ac:chgData name="Ramy Mohamed" userId="0cc068d6-35f3-41e3-a10d-b98e4c17dcff" providerId="ADAL" clId="{30EEAC52-C02D-4413-86F5-DA1571F70151}" dt="2023-02-09T05:21:14.658" v="810" actId="13822"/>
          <ac:spMkLst>
            <pc:docMk/>
            <pc:sldMk cId="192793322" sldId="398"/>
            <ac:spMk id="35" creationId="{E153C81A-F4F0-76AF-FD2A-16953BA2D557}"/>
          </ac:spMkLst>
        </pc:spChg>
        <pc:spChg chg="mod">
          <ac:chgData name="Ramy Mohamed" userId="0cc068d6-35f3-41e3-a10d-b98e4c17dcff" providerId="ADAL" clId="{30EEAC52-C02D-4413-86F5-DA1571F70151}" dt="2023-02-09T05:22:17.249" v="814" actId="207"/>
          <ac:spMkLst>
            <pc:docMk/>
            <pc:sldMk cId="192793322" sldId="398"/>
            <ac:spMk id="36" creationId="{4FA41D44-7814-393D-2596-E635DFDD7C1D}"/>
          </ac:spMkLst>
        </pc:spChg>
        <pc:spChg chg="mod">
          <ac:chgData name="Ramy Mohamed" userId="0cc068d6-35f3-41e3-a10d-b98e4c17dcff" providerId="ADAL" clId="{30EEAC52-C02D-4413-86F5-DA1571F70151}" dt="2023-02-09T05:22:17.825" v="815" actId="207"/>
          <ac:spMkLst>
            <pc:docMk/>
            <pc:sldMk cId="192793322" sldId="398"/>
            <ac:spMk id="37" creationId="{7975A1E4-D8C6-E7F6-448D-F5FFBFA2D2F7}"/>
          </ac:spMkLst>
        </pc:spChg>
        <pc:spChg chg="mod">
          <ac:chgData name="Ramy Mohamed" userId="0cc068d6-35f3-41e3-a10d-b98e4c17dcff" providerId="ADAL" clId="{30EEAC52-C02D-4413-86F5-DA1571F70151}" dt="2023-02-09T05:22:17.249" v="814" actId="207"/>
          <ac:spMkLst>
            <pc:docMk/>
            <pc:sldMk cId="192793322" sldId="398"/>
            <ac:spMk id="38" creationId="{23ECBA2F-58E4-3B6B-6CBC-7BBF8039BF8F}"/>
          </ac:spMkLst>
        </pc:spChg>
        <pc:spChg chg="mod">
          <ac:chgData name="Ramy Mohamed" userId="0cc068d6-35f3-41e3-a10d-b98e4c17dcff" providerId="ADAL" clId="{30EEAC52-C02D-4413-86F5-DA1571F70151}" dt="2023-02-09T05:22:17.249" v="814" actId="207"/>
          <ac:spMkLst>
            <pc:docMk/>
            <pc:sldMk cId="192793322" sldId="398"/>
            <ac:spMk id="39" creationId="{50DB2FC6-2C34-530C-234A-5E75D4B67F95}"/>
          </ac:spMkLst>
        </pc:spChg>
        <pc:spChg chg="mod">
          <ac:chgData name="Ramy Mohamed" userId="0cc068d6-35f3-41e3-a10d-b98e4c17dcff" providerId="ADAL" clId="{30EEAC52-C02D-4413-86F5-DA1571F70151}" dt="2023-02-09T05:22:17.249" v="814" actId="207"/>
          <ac:spMkLst>
            <pc:docMk/>
            <pc:sldMk cId="192793322" sldId="398"/>
            <ac:spMk id="40" creationId="{DDAF3C67-BE57-2047-64E9-1B0C3DA026CA}"/>
          </ac:spMkLst>
        </pc:spChg>
        <pc:spChg chg="mod">
          <ac:chgData name="Ramy Mohamed" userId="0cc068d6-35f3-41e3-a10d-b98e4c17dcff" providerId="ADAL" clId="{30EEAC52-C02D-4413-86F5-DA1571F70151}" dt="2023-02-09T05:21:14.658" v="810" actId="13822"/>
          <ac:spMkLst>
            <pc:docMk/>
            <pc:sldMk cId="192793322" sldId="398"/>
            <ac:spMk id="41" creationId="{B81B9F55-A318-6C61-E9C7-DD866800E7D3}"/>
          </ac:spMkLst>
        </pc:spChg>
        <pc:spChg chg="mod">
          <ac:chgData name="Ramy Mohamed" userId="0cc068d6-35f3-41e3-a10d-b98e4c17dcff" providerId="ADAL" clId="{30EEAC52-C02D-4413-86F5-DA1571F70151}" dt="2023-02-09T05:21:14.658" v="810" actId="13822"/>
          <ac:spMkLst>
            <pc:docMk/>
            <pc:sldMk cId="192793322" sldId="398"/>
            <ac:spMk id="42" creationId="{3D6E6F8F-4216-5338-C3D4-0F85D353BFFB}"/>
          </ac:spMkLst>
        </pc:spChg>
        <pc:spChg chg="mod">
          <ac:chgData name="Ramy Mohamed" userId="0cc068d6-35f3-41e3-a10d-b98e4c17dcff" providerId="ADAL" clId="{30EEAC52-C02D-4413-86F5-DA1571F70151}" dt="2023-02-09T05:33:52.607" v="819"/>
          <ac:spMkLst>
            <pc:docMk/>
            <pc:sldMk cId="192793322" sldId="398"/>
            <ac:spMk id="44" creationId="{215806C9-D7DD-C3F4-6A05-3DAFCF066D31}"/>
          </ac:spMkLst>
        </pc:spChg>
        <pc:spChg chg="mod">
          <ac:chgData name="Ramy Mohamed" userId="0cc068d6-35f3-41e3-a10d-b98e4c17dcff" providerId="ADAL" clId="{30EEAC52-C02D-4413-86F5-DA1571F70151}" dt="2023-02-09T05:33:52.607" v="819"/>
          <ac:spMkLst>
            <pc:docMk/>
            <pc:sldMk cId="192793322" sldId="398"/>
            <ac:spMk id="45" creationId="{57970338-3837-A10A-89FF-371771E3DE93}"/>
          </ac:spMkLst>
        </pc:spChg>
        <pc:spChg chg="mod">
          <ac:chgData name="Ramy Mohamed" userId="0cc068d6-35f3-41e3-a10d-b98e4c17dcff" providerId="ADAL" clId="{30EEAC52-C02D-4413-86F5-DA1571F70151}" dt="2023-02-09T05:33:52.607" v="819"/>
          <ac:spMkLst>
            <pc:docMk/>
            <pc:sldMk cId="192793322" sldId="398"/>
            <ac:spMk id="46" creationId="{0E9B7D10-377F-E23F-11B8-3EA0AD6ACEB6}"/>
          </ac:spMkLst>
        </pc:spChg>
        <pc:spChg chg="mod">
          <ac:chgData name="Ramy Mohamed" userId="0cc068d6-35f3-41e3-a10d-b98e4c17dcff" providerId="ADAL" clId="{30EEAC52-C02D-4413-86F5-DA1571F70151}" dt="2023-02-09T05:33:52.607" v="819"/>
          <ac:spMkLst>
            <pc:docMk/>
            <pc:sldMk cId="192793322" sldId="398"/>
            <ac:spMk id="47" creationId="{7AA11EA1-7FB6-8239-A46E-EFCFA4DFD955}"/>
          </ac:spMkLst>
        </pc:spChg>
        <pc:spChg chg="mod">
          <ac:chgData name="Ramy Mohamed" userId="0cc068d6-35f3-41e3-a10d-b98e4c17dcff" providerId="ADAL" clId="{30EEAC52-C02D-4413-86F5-DA1571F70151}" dt="2023-02-09T05:33:52.607" v="819"/>
          <ac:spMkLst>
            <pc:docMk/>
            <pc:sldMk cId="192793322" sldId="398"/>
            <ac:spMk id="48" creationId="{DF5B457D-6E17-E388-B09C-BB762E907AF6}"/>
          </ac:spMkLst>
        </pc:spChg>
        <pc:spChg chg="mod">
          <ac:chgData name="Ramy Mohamed" userId="0cc068d6-35f3-41e3-a10d-b98e4c17dcff" providerId="ADAL" clId="{30EEAC52-C02D-4413-86F5-DA1571F70151}" dt="2023-02-09T05:33:52.607" v="819"/>
          <ac:spMkLst>
            <pc:docMk/>
            <pc:sldMk cId="192793322" sldId="398"/>
            <ac:spMk id="49" creationId="{48DDCF27-4161-8DA9-ED7D-686F530B6605}"/>
          </ac:spMkLst>
        </pc:spChg>
        <pc:spChg chg="mod">
          <ac:chgData name="Ramy Mohamed" userId="0cc068d6-35f3-41e3-a10d-b98e4c17dcff" providerId="ADAL" clId="{30EEAC52-C02D-4413-86F5-DA1571F70151}" dt="2023-02-09T05:33:52.607" v="819"/>
          <ac:spMkLst>
            <pc:docMk/>
            <pc:sldMk cId="192793322" sldId="398"/>
            <ac:spMk id="50" creationId="{BDC98A27-AC73-14EA-B2BD-023E9D9CE655}"/>
          </ac:spMkLst>
        </pc:spChg>
        <pc:spChg chg="mod">
          <ac:chgData name="Ramy Mohamed" userId="0cc068d6-35f3-41e3-a10d-b98e4c17dcff" providerId="ADAL" clId="{30EEAC52-C02D-4413-86F5-DA1571F70151}" dt="2023-02-09T05:33:52.607" v="819"/>
          <ac:spMkLst>
            <pc:docMk/>
            <pc:sldMk cId="192793322" sldId="398"/>
            <ac:spMk id="51" creationId="{C806E51F-9810-874C-9D36-669A4146F16E}"/>
          </ac:spMkLst>
        </pc:spChg>
        <pc:spChg chg="mod">
          <ac:chgData name="Ramy Mohamed" userId="0cc068d6-35f3-41e3-a10d-b98e4c17dcff" providerId="ADAL" clId="{30EEAC52-C02D-4413-86F5-DA1571F70151}" dt="2023-02-09T05:33:52.607" v="819"/>
          <ac:spMkLst>
            <pc:docMk/>
            <pc:sldMk cId="192793322" sldId="398"/>
            <ac:spMk id="52" creationId="{3E31F3A2-117D-9280-8B84-88EC901A0CCF}"/>
          </ac:spMkLst>
        </pc:spChg>
        <pc:spChg chg="mod">
          <ac:chgData name="Ramy Mohamed" userId="0cc068d6-35f3-41e3-a10d-b98e4c17dcff" providerId="ADAL" clId="{30EEAC52-C02D-4413-86F5-DA1571F70151}" dt="2023-02-09T05:33:52.607" v="819"/>
          <ac:spMkLst>
            <pc:docMk/>
            <pc:sldMk cId="192793322" sldId="398"/>
            <ac:spMk id="53" creationId="{2CAEF58E-46FF-7F05-4983-5F35E8D0AE92}"/>
          </ac:spMkLst>
        </pc:spChg>
        <pc:spChg chg="mod">
          <ac:chgData name="Ramy Mohamed" userId="0cc068d6-35f3-41e3-a10d-b98e4c17dcff" providerId="ADAL" clId="{30EEAC52-C02D-4413-86F5-DA1571F70151}" dt="2023-02-09T05:33:52.607" v="819"/>
          <ac:spMkLst>
            <pc:docMk/>
            <pc:sldMk cId="192793322" sldId="398"/>
            <ac:spMk id="54" creationId="{79C7D361-6705-81AF-B610-4549DEA4D40D}"/>
          </ac:spMkLst>
        </pc:spChg>
        <pc:spChg chg="mod">
          <ac:chgData name="Ramy Mohamed" userId="0cc068d6-35f3-41e3-a10d-b98e4c17dcff" providerId="ADAL" clId="{30EEAC52-C02D-4413-86F5-DA1571F70151}" dt="2023-02-09T05:33:52.607" v="819"/>
          <ac:spMkLst>
            <pc:docMk/>
            <pc:sldMk cId="192793322" sldId="398"/>
            <ac:spMk id="55" creationId="{A85925F9-9711-A224-1D8A-36B1C0BCF230}"/>
          </ac:spMkLst>
        </pc:spChg>
        <pc:spChg chg="mod">
          <ac:chgData name="Ramy Mohamed" userId="0cc068d6-35f3-41e3-a10d-b98e4c17dcff" providerId="ADAL" clId="{30EEAC52-C02D-4413-86F5-DA1571F70151}" dt="2023-02-09T05:33:52.607" v="819"/>
          <ac:spMkLst>
            <pc:docMk/>
            <pc:sldMk cId="192793322" sldId="398"/>
            <ac:spMk id="56" creationId="{FC6E302A-7BAF-2C5C-75A7-05672F000757}"/>
          </ac:spMkLst>
        </pc:spChg>
        <pc:spChg chg="mod">
          <ac:chgData name="Ramy Mohamed" userId="0cc068d6-35f3-41e3-a10d-b98e4c17dcff" providerId="ADAL" clId="{30EEAC52-C02D-4413-86F5-DA1571F70151}" dt="2023-02-09T05:33:52.607" v="819"/>
          <ac:spMkLst>
            <pc:docMk/>
            <pc:sldMk cId="192793322" sldId="398"/>
            <ac:spMk id="57" creationId="{F8421109-F5AC-6388-36F6-D06986F79BA9}"/>
          </ac:spMkLst>
        </pc:spChg>
        <pc:spChg chg="mod">
          <ac:chgData name="Ramy Mohamed" userId="0cc068d6-35f3-41e3-a10d-b98e4c17dcff" providerId="ADAL" clId="{30EEAC52-C02D-4413-86F5-DA1571F70151}" dt="2023-02-09T05:33:52.607" v="819"/>
          <ac:spMkLst>
            <pc:docMk/>
            <pc:sldMk cId="192793322" sldId="398"/>
            <ac:spMk id="58" creationId="{CC4D1797-9254-8CD8-CF6B-B8E9C8BB8ADB}"/>
          </ac:spMkLst>
        </pc:spChg>
        <pc:spChg chg="mod">
          <ac:chgData name="Ramy Mohamed" userId="0cc068d6-35f3-41e3-a10d-b98e4c17dcff" providerId="ADAL" clId="{30EEAC52-C02D-4413-86F5-DA1571F70151}" dt="2023-02-09T05:34:33.120" v="834" actId="207"/>
          <ac:spMkLst>
            <pc:docMk/>
            <pc:sldMk cId="192793322" sldId="398"/>
            <ac:spMk id="59" creationId="{ADB38AE1-87AC-8C7C-7B2C-E0C3CE43A6E1}"/>
          </ac:spMkLst>
        </pc:spChg>
        <pc:spChg chg="mod">
          <ac:chgData name="Ramy Mohamed" userId="0cc068d6-35f3-41e3-a10d-b98e4c17dcff" providerId="ADAL" clId="{30EEAC52-C02D-4413-86F5-DA1571F70151}" dt="2023-02-09T05:34:20.319" v="830" actId="207"/>
          <ac:spMkLst>
            <pc:docMk/>
            <pc:sldMk cId="192793322" sldId="398"/>
            <ac:spMk id="60" creationId="{778E4CB8-EF02-D515-AECD-177CB6309742}"/>
          </ac:spMkLst>
        </pc:spChg>
        <pc:spChg chg="mod">
          <ac:chgData name="Ramy Mohamed" userId="0cc068d6-35f3-41e3-a10d-b98e4c17dcff" providerId="ADAL" clId="{30EEAC52-C02D-4413-86F5-DA1571F70151}" dt="2023-02-09T05:34:15.649" v="828" actId="207"/>
          <ac:spMkLst>
            <pc:docMk/>
            <pc:sldMk cId="192793322" sldId="398"/>
            <ac:spMk id="61" creationId="{A42F6FD1-5C72-38B1-4D4E-C40571745E7A}"/>
          </ac:spMkLst>
        </pc:spChg>
        <pc:spChg chg="mod">
          <ac:chgData name="Ramy Mohamed" userId="0cc068d6-35f3-41e3-a10d-b98e4c17dcff" providerId="ADAL" clId="{30EEAC52-C02D-4413-86F5-DA1571F70151}" dt="2023-02-09T05:34:11.968" v="827" actId="207"/>
          <ac:spMkLst>
            <pc:docMk/>
            <pc:sldMk cId="192793322" sldId="398"/>
            <ac:spMk id="62" creationId="{453B368D-8320-3CC8-591D-2D927A9F4A3D}"/>
          </ac:spMkLst>
        </pc:spChg>
        <pc:spChg chg="mod">
          <ac:chgData name="Ramy Mohamed" userId="0cc068d6-35f3-41e3-a10d-b98e4c17dcff" providerId="ADAL" clId="{30EEAC52-C02D-4413-86F5-DA1571F70151}" dt="2023-02-09T05:34:07.961" v="825" actId="207"/>
          <ac:spMkLst>
            <pc:docMk/>
            <pc:sldMk cId="192793322" sldId="398"/>
            <ac:spMk id="63" creationId="{3BAA3DA3-70CF-01D7-D67E-DCAC9CE8B51F}"/>
          </ac:spMkLst>
        </pc:spChg>
        <pc:spChg chg="mod">
          <ac:chgData name="Ramy Mohamed" userId="0cc068d6-35f3-41e3-a10d-b98e4c17dcff" providerId="ADAL" clId="{30EEAC52-C02D-4413-86F5-DA1571F70151}" dt="2023-02-09T05:34:10.305" v="826" actId="207"/>
          <ac:spMkLst>
            <pc:docMk/>
            <pc:sldMk cId="192793322" sldId="398"/>
            <ac:spMk id="6144" creationId="{923F7697-FCC0-DE58-717E-783DF5EA30C5}"/>
          </ac:spMkLst>
        </pc:spChg>
        <pc:spChg chg="mod">
          <ac:chgData name="Ramy Mohamed" userId="0cc068d6-35f3-41e3-a10d-b98e4c17dcff" providerId="ADAL" clId="{30EEAC52-C02D-4413-86F5-DA1571F70151}" dt="2023-02-09T05:34:25.919" v="831" actId="207"/>
          <ac:spMkLst>
            <pc:docMk/>
            <pc:sldMk cId="192793322" sldId="398"/>
            <ac:spMk id="6145" creationId="{A7F0DC85-1776-C2E9-26CE-1F9425491717}"/>
          </ac:spMkLst>
        </pc:spChg>
        <pc:spChg chg="mod">
          <ac:chgData name="Ramy Mohamed" userId="0cc068d6-35f3-41e3-a10d-b98e4c17dcff" providerId="ADAL" clId="{30EEAC52-C02D-4413-86F5-DA1571F70151}" dt="2023-02-09T05:34:28.377" v="832" actId="207"/>
          <ac:spMkLst>
            <pc:docMk/>
            <pc:sldMk cId="192793322" sldId="398"/>
            <ac:spMk id="6146" creationId="{846F1946-F513-4AE5-B76A-2CA601CB782B}"/>
          </ac:spMkLst>
        </pc:spChg>
        <pc:spChg chg="mod">
          <ac:chgData name="Ramy Mohamed" userId="0cc068d6-35f3-41e3-a10d-b98e4c17dcff" providerId="ADAL" clId="{30EEAC52-C02D-4413-86F5-DA1571F70151}" dt="2023-02-09T05:34:30.984" v="833" actId="207"/>
          <ac:spMkLst>
            <pc:docMk/>
            <pc:sldMk cId="192793322" sldId="398"/>
            <ac:spMk id="6147" creationId="{4CD4CDD4-6ECA-E7CE-5FC1-735CCFD20A6D}"/>
          </ac:spMkLst>
        </pc:spChg>
        <pc:spChg chg="mod">
          <ac:chgData name="Ramy Mohamed" userId="0cc068d6-35f3-41e3-a10d-b98e4c17dcff" providerId="ADAL" clId="{30EEAC52-C02D-4413-86F5-DA1571F70151}" dt="2023-02-09T05:33:52.607" v="819"/>
          <ac:spMkLst>
            <pc:docMk/>
            <pc:sldMk cId="192793322" sldId="398"/>
            <ac:spMk id="6148" creationId="{B82451C4-E1F3-365D-8F58-35B933404140}"/>
          </ac:spMkLst>
        </pc:spChg>
        <pc:spChg chg="mod">
          <ac:chgData name="Ramy Mohamed" userId="0cc068d6-35f3-41e3-a10d-b98e4c17dcff" providerId="ADAL" clId="{30EEAC52-C02D-4413-86F5-DA1571F70151}" dt="2023-02-09T05:34:38.936" v="835" actId="403"/>
          <ac:spMkLst>
            <pc:docMk/>
            <pc:sldMk cId="192793322" sldId="398"/>
            <ac:spMk id="6149" creationId="{988C7A50-DC1C-9EC2-AFE4-36CF686C79A7}"/>
          </ac:spMkLst>
        </pc:spChg>
        <pc:spChg chg="add mod">
          <ac:chgData name="Ramy Mohamed" userId="0cc068d6-35f3-41e3-a10d-b98e4c17dcff" providerId="ADAL" clId="{30EEAC52-C02D-4413-86F5-DA1571F70151}" dt="2023-02-09T05:43:39.304" v="903" actId="20577"/>
          <ac:spMkLst>
            <pc:docMk/>
            <pc:sldMk cId="192793322" sldId="398"/>
            <ac:spMk id="6151" creationId="{09DF6B7D-5691-546E-4965-E22105FB0B69}"/>
          </ac:spMkLst>
        </pc:spChg>
        <pc:spChg chg="add del">
          <ac:chgData name="Ramy Mohamed" userId="0cc068d6-35f3-41e3-a10d-b98e4c17dcff" providerId="ADAL" clId="{30EEAC52-C02D-4413-86F5-DA1571F70151}" dt="2023-02-09T05:35:39.443" v="840" actId="22"/>
          <ac:spMkLst>
            <pc:docMk/>
            <pc:sldMk cId="192793322" sldId="398"/>
            <ac:spMk id="6154" creationId="{6F80E30D-075D-5F5C-292D-10C0B64F33A8}"/>
          </ac:spMkLst>
        </pc:spChg>
        <pc:spChg chg="add del">
          <ac:chgData name="Ramy Mohamed" userId="0cc068d6-35f3-41e3-a10d-b98e4c17dcff" providerId="ADAL" clId="{30EEAC52-C02D-4413-86F5-DA1571F70151}" dt="2023-02-09T05:36:07.066" v="853" actId="22"/>
          <ac:spMkLst>
            <pc:docMk/>
            <pc:sldMk cId="192793322" sldId="398"/>
            <ac:spMk id="6156" creationId="{82240D94-E259-F209-474A-BB8461D5AA11}"/>
          </ac:spMkLst>
        </pc:spChg>
        <pc:grpChg chg="add del mod">
          <ac:chgData name="Ramy Mohamed" userId="0cc068d6-35f3-41e3-a10d-b98e4c17dcff" providerId="ADAL" clId="{30EEAC52-C02D-4413-86F5-DA1571F70151}" dt="2023-02-09T05:22:21.457" v="818"/>
          <ac:grpSpMkLst>
            <pc:docMk/>
            <pc:sldMk cId="192793322" sldId="398"/>
            <ac:grpSpMk id="2" creationId="{1597CB68-110A-FED4-608C-ADACD5FBC480}"/>
          </ac:grpSpMkLst>
        </pc:grpChg>
        <pc:grpChg chg="del">
          <ac:chgData name="Ramy Mohamed" userId="0cc068d6-35f3-41e3-a10d-b98e4c17dcff" providerId="ADAL" clId="{30EEAC52-C02D-4413-86F5-DA1571F70151}" dt="2023-02-09T05:19:02.087" v="780" actId="478"/>
          <ac:grpSpMkLst>
            <pc:docMk/>
            <pc:sldMk cId="192793322" sldId="398"/>
            <ac:grpSpMk id="16" creationId="{60CF91DA-0ADB-C857-0325-E9FA86D9DF3B}"/>
          </ac:grpSpMkLst>
        </pc:grpChg>
        <pc:grpChg chg="del">
          <ac:chgData name="Ramy Mohamed" userId="0cc068d6-35f3-41e3-a10d-b98e4c17dcff" providerId="ADAL" clId="{30EEAC52-C02D-4413-86F5-DA1571F70151}" dt="2023-02-09T05:19:01.064" v="779" actId="478"/>
          <ac:grpSpMkLst>
            <pc:docMk/>
            <pc:sldMk cId="192793322" sldId="398"/>
            <ac:grpSpMk id="17" creationId="{AEBEDA89-B369-15E5-D137-3697F2CA8E36}"/>
          </ac:grpSpMkLst>
        </pc:grpChg>
        <pc:grpChg chg="add mod">
          <ac:chgData name="Ramy Mohamed" userId="0cc068d6-35f3-41e3-a10d-b98e4c17dcff" providerId="ADAL" clId="{30EEAC52-C02D-4413-86F5-DA1571F70151}" dt="2023-02-09T05:35:28.430" v="837" actId="1076"/>
          <ac:grpSpMkLst>
            <pc:docMk/>
            <pc:sldMk cId="192793322" sldId="398"/>
            <ac:grpSpMk id="43" creationId="{F06A5774-C3B3-FFAE-7C94-54741BE6AE1D}"/>
          </ac:grpSpMkLst>
        </pc:grpChg>
        <pc:cxnChg chg="mod">
          <ac:chgData name="Ramy Mohamed" userId="0cc068d6-35f3-41e3-a10d-b98e4c17dcff" providerId="ADAL" clId="{30EEAC52-C02D-4413-86F5-DA1571F70151}" dt="2023-02-09T05:19:01.064" v="779" actId="478"/>
          <ac:cxnSpMkLst>
            <pc:docMk/>
            <pc:sldMk cId="192793322" sldId="398"/>
            <ac:cxnSpMk id="13" creationId="{79338FD9-723F-1C7B-3C34-340823530A0C}"/>
          </ac:cxnSpMkLst>
        </pc:cxnChg>
        <pc:cxnChg chg="mod">
          <ac:chgData name="Ramy Mohamed" userId="0cc068d6-35f3-41e3-a10d-b98e4c17dcff" providerId="ADAL" clId="{30EEAC52-C02D-4413-86F5-DA1571F70151}" dt="2023-02-09T05:19:01.064" v="779" actId="478"/>
          <ac:cxnSpMkLst>
            <pc:docMk/>
            <pc:sldMk cId="192793322" sldId="398"/>
            <ac:cxnSpMk id="14" creationId="{83513FE8-6154-0890-2650-B3208D93EE64}"/>
          </ac:cxnSpMkLst>
        </pc:cxnChg>
        <pc:cxnChg chg="mod">
          <ac:chgData name="Ramy Mohamed" userId="0cc068d6-35f3-41e3-a10d-b98e4c17dcff" providerId="ADAL" clId="{30EEAC52-C02D-4413-86F5-DA1571F70151}" dt="2023-02-09T05:19:01.064" v="779" actId="478"/>
          <ac:cxnSpMkLst>
            <pc:docMk/>
            <pc:sldMk cId="192793322" sldId="398"/>
            <ac:cxnSpMk id="15" creationId="{66233048-3A4E-62B4-72DA-002A333D2E2B}"/>
          </ac:cxnSpMkLst>
        </pc:cxnChg>
      </pc:sldChg>
      <pc:sldChg chg="add del">
        <pc:chgData name="Ramy Mohamed" userId="0cc068d6-35f3-41e3-a10d-b98e4c17dcff" providerId="ADAL" clId="{30EEAC52-C02D-4413-86F5-DA1571F70151}" dt="2023-02-09T05:19:11.450" v="804"/>
        <pc:sldMkLst>
          <pc:docMk/>
          <pc:sldMk cId="1448008882" sldId="399"/>
        </pc:sldMkLst>
      </pc:sldChg>
      <pc:sldChg chg="addSp delSp modSp add mod">
        <pc:chgData name="Ramy Mohamed" userId="0cc068d6-35f3-41e3-a10d-b98e4c17dcff" providerId="ADAL" clId="{30EEAC52-C02D-4413-86F5-DA1571F70151}" dt="2023-02-09T05:37:06.159" v="872" actId="1076"/>
        <pc:sldMkLst>
          <pc:docMk/>
          <pc:sldMk cId="2970322722" sldId="399"/>
        </pc:sldMkLst>
        <pc:spChg chg="add del mod">
          <ac:chgData name="Ramy Mohamed" userId="0cc068d6-35f3-41e3-a10d-b98e4c17dcff" providerId="ADAL" clId="{30EEAC52-C02D-4413-86F5-DA1571F70151}" dt="2023-02-09T05:36:17.313" v="858" actId="478"/>
          <ac:spMkLst>
            <pc:docMk/>
            <pc:sldMk cId="2970322722" sldId="399"/>
            <ac:spMk id="3" creationId="{C312952A-F598-74A9-5DF7-A8315F660A8B}"/>
          </ac:spMkLst>
        </pc:spChg>
        <pc:spChg chg="add mod">
          <ac:chgData name="Ramy Mohamed" userId="0cc068d6-35f3-41e3-a10d-b98e4c17dcff" providerId="ADAL" clId="{30EEAC52-C02D-4413-86F5-DA1571F70151}" dt="2023-02-09T05:37:06.159" v="872" actId="1076"/>
          <ac:spMkLst>
            <pc:docMk/>
            <pc:sldMk cId="2970322722" sldId="399"/>
            <ac:spMk id="4" creationId="{BD43D400-DD70-7D20-AB24-99A1D6C7EDAC}"/>
          </ac:spMkLst>
        </pc:spChg>
        <pc:spChg chg="mod">
          <ac:chgData name="Ramy Mohamed" userId="0cc068d6-35f3-41e3-a10d-b98e4c17dcff" providerId="ADAL" clId="{30EEAC52-C02D-4413-86F5-DA1571F70151}" dt="2023-02-09T05:36:11.732" v="855"/>
          <ac:spMkLst>
            <pc:docMk/>
            <pc:sldMk cId="2970322722" sldId="399"/>
            <ac:spMk id="6" creationId="{00000000-0000-0000-0000-000000000000}"/>
          </ac:spMkLst>
        </pc:spChg>
        <pc:spChg chg="add mod">
          <ac:chgData name="Ramy Mohamed" userId="0cc068d6-35f3-41e3-a10d-b98e4c17dcff" providerId="ADAL" clId="{30EEAC52-C02D-4413-86F5-DA1571F70151}" dt="2023-02-09T05:36:47.734" v="868" actId="1076"/>
          <ac:spMkLst>
            <pc:docMk/>
            <pc:sldMk cId="2970322722" sldId="399"/>
            <ac:spMk id="7" creationId="{E8065561-C38A-23D5-462C-AE1C2D34298B}"/>
          </ac:spMkLst>
        </pc:spChg>
        <pc:spChg chg="add mod">
          <ac:chgData name="Ramy Mohamed" userId="0cc068d6-35f3-41e3-a10d-b98e4c17dcff" providerId="ADAL" clId="{30EEAC52-C02D-4413-86F5-DA1571F70151}" dt="2023-02-09T05:36:52.367" v="869" actId="1076"/>
          <ac:spMkLst>
            <pc:docMk/>
            <pc:sldMk cId="2970322722" sldId="399"/>
            <ac:spMk id="8" creationId="{88EF0B49-511B-B980-D453-1DC9F60995D8}"/>
          </ac:spMkLst>
        </pc:spChg>
        <pc:spChg chg="add mod">
          <ac:chgData name="Ramy Mohamed" userId="0cc068d6-35f3-41e3-a10d-b98e4c17dcff" providerId="ADAL" clId="{30EEAC52-C02D-4413-86F5-DA1571F70151}" dt="2023-02-09T05:36:42.990" v="867" actId="14100"/>
          <ac:spMkLst>
            <pc:docMk/>
            <pc:sldMk cId="2970322722" sldId="399"/>
            <ac:spMk id="9" creationId="{F619E354-B4D9-ADEA-EA9B-65D494455756}"/>
          </ac:spMkLst>
        </pc:spChg>
        <pc:spChg chg="add del mod">
          <ac:chgData name="Ramy Mohamed" userId="0cc068d6-35f3-41e3-a10d-b98e4c17dcff" providerId="ADAL" clId="{30EEAC52-C02D-4413-86F5-DA1571F70151}" dt="2023-02-09T05:36:29.486" v="861" actId="478"/>
          <ac:spMkLst>
            <pc:docMk/>
            <pc:sldMk cId="2970322722" sldId="399"/>
            <ac:spMk id="14" creationId="{42CB228F-A789-3076-515C-5909FDD81054}"/>
          </ac:spMkLst>
        </pc:spChg>
        <pc:spChg chg="del">
          <ac:chgData name="Ramy Mohamed" userId="0cc068d6-35f3-41e3-a10d-b98e4c17dcff" providerId="ADAL" clId="{30EEAC52-C02D-4413-86F5-DA1571F70151}" dt="2023-02-09T05:36:15.066" v="857" actId="478"/>
          <ac:spMkLst>
            <pc:docMk/>
            <pc:sldMk cId="2970322722" sldId="399"/>
            <ac:spMk id="6151" creationId="{09DF6B7D-5691-546E-4965-E22105FB0B69}"/>
          </ac:spMkLst>
        </pc:spChg>
        <pc:grpChg chg="del">
          <ac:chgData name="Ramy Mohamed" userId="0cc068d6-35f3-41e3-a10d-b98e4c17dcff" providerId="ADAL" clId="{30EEAC52-C02D-4413-86F5-DA1571F70151}" dt="2023-02-09T05:36:13.472" v="856" actId="478"/>
          <ac:grpSpMkLst>
            <pc:docMk/>
            <pc:sldMk cId="2970322722" sldId="399"/>
            <ac:grpSpMk id="43" creationId="{F06A5774-C3B3-FFAE-7C94-54741BE6AE1D}"/>
          </ac:grpSpMkLst>
        </pc:grpChg>
        <pc:picChg chg="add mod">
          <ac:chgData name="Ramy Mohamed" userId="0cc068d6-35f3-41e3-a10d-b98e4c17dcff" providerId="ADAL" clId="{30EEAC52-C02D-4413-86F5-DA1571F70151}" dt="2023-02-09T05:36:27.512" v="860" actId="1076"/>
          <ac:picMkLst>
            <pc:docMk/>
            <pc:sldMk cId="2970322722" sldId="399"/>
            <ac:picMk id="10" creationId="{C92A4F49-7B09-C1EF-71C8-591C8F7EAF01}"/>
          </ac:picMkLst>
        </pc:picChg>
        <pc:picChg chg="add mod">
          <ac:chgData name="Ramy Mohamed" userId="0cc068d6-35f3-41e3-a10d-b98e4c17dcff" providerId="ADAL" clId="{30EEAC52-C02D-4413-86F5-DA1571F70151}" dt="2023-02-09T05:36:27.512" v="860" actId="1076"/>
          <ac:picMkLst>
            <pc:docMk/>
            <pc:sldMk cId="2970322722" sldId="399"/>
            <ac:picMk id="11" creationId="{BAE72CF6-D7B2-CDD5-EF78-A00370A7A2A7}"/>
          </ac:picMkLst>
        </pc:picChg>
        <pc:picChg chg="add mod">
          <ac:chgData name="Ramy Mohamed" userId="0cc068d6-35f3-41e3-a10d-b98e4c17dcff" providerId="ADAL" clId="{30EEAC52-C02D-4413-86F5-DA1571F70151}" dt="2023-02-09T05:36:27.512" v="860" actId="1076"/>
          <ac:picMkLst>
            <pc:docMk/>
            <pc:sldMk cId="2970322722" sldId="399"/>
            <ac:picMk id="12" creationId="{F54A1C97-BB79-C93C-4A56-5F55EB803916}"/>
          </ac:picMkLst>
        </pc:picChg>
        <pc:picChg chg="add mod">
          <ac:chgData name="Ramy Mohamed" userId="0cc068d6-35f3-41e3-a10d-b98e4c17dcff" providerId="ADAL" clId="{30EEAC52-C02D-4413-86F5-DA1571F70151}" dt="2023-02-09T05:36:27.512" v="860" actId="1076"/>
          <ac:picMkLst>
            <pc:docMk/>
            <pc:sldMk cId="2970322722" sldId="399"/>
            <ac:picMk id="13" creationId="{B4163F09-84C9-DBFC-04A2-A84EC6DE60C9}"/>
          </ac:picMkLst>
        </pc:picChg>
        <pc:picChg chg="add mod">
          <ac:chgData name="Ramy Mohamed" userId="0cc068d6-35f3-41e3-a10d-b98e4c17dcff" providerId="ADAL" clId="{30EEAC52-C02D-4413-86F5-DA1571F70151}" dt="2023-02-09T05:36:27.512" v="860" actId="1076"/>
          <ac:picMkLst>
            <pc:docMk/>
            <pc:sldMk cId="2970322722" sldId="399"/>
            <ac:picMk id="15" creationId="{8F0F4F0D-A11D-9241-30E3-586194B6BFC1}"/>
          </ac:picMkLst>
        </pc:picChg>
        <pc:picChg chg="add mod">
          <ac:chgData name="Ramy Mohamed" userId="0cc068d6-35f3-41e3-a10d-b98e4c17dcff" providerId="ADAL" clId="{30EEAC52-C02D-4413-86F5-DA1571F70151}" dt="2023-02-09T05:36:27.512" v="860" actId="1076"/>
          <ac:picMkLst>
            <pc:docMk/>
            <pc:sldMk cId="2970322722" sldId="399"/>
            <ac:picMk id="16" creationId="{05DD850A-B408-6623-5C56-6344212F92B0}"/>
          </ac:picMkLst>
        </pc:picChg>
        <pc:picChg chg="add mod">
          <ac:chgData name="Ramy Mohamed" userId="0cc068d6-35f3-41e3-a10d-b98e4c17dcff" providerId="ADAL" clId="{30EEAC52-C02D-4413-86F5-DA1571F70151}" dt="2023-02-09T05:36:27.512" v="860" actId="1076"/>
          <ac:picMkLst>
            <pc:docMk/>
            <pc:sldMk cId="2970322722" sldId="399"/>
            <ac:picMk id="17" creationId="{650C9878-21BA-DD78-D788-B86DE2ECD454}"/>
          </ac:picMkLst>
        </pc:picChg>
        <pc:picChg chg="add mod">
          <ac:chgData name="Ramy Mohamed" userId="0cc068d6-35f3-41e3-a10d-b98e4c17dcff" providerId="ADAL" clId="{30EEAC52-C02D-4413-86F5-DA1571F70151}" dt="2023-02-09T05:36:27.512" v="860" actId="1076"/>
          <ac:picMkLst>
            <pc:docMk/>
            <pc:sldMk cId="2970322722" sldId="399"/>
            <ac:picMk id="18" creationId="{81F6A619-56CB-FE6C-02E8-E967B0D83189}"/>
          </ac:picMkLst>
        </pc:picChg>
      </pc:sldChg>
      <pc:sldChg chg="addSp delSp modSp add mod">
        <pc:chgData name="Ramy Mohamed" userId="0cc068d6-35f3-41e3-a10d-b98e4c17dcff" providerId="ADAL" clId="{30EEAC52-C02D-4413-86F5-DA1571F70151}" dt="2023-02-09T05:45:23.798" v="918" actId="14100"/>
        <pc:sldMkLst>
          <pc:docMk/>
          <pc:sldMk cId="3771315169" sldId="400"/>
        </pc:sldMkLst>
        <pc:spChg chg="add del mod">
          <ac:chgData name="Ramy Mohamed" userId="0cc068d6-35f3-41e3-a10d-b98e4c17dcff" providerId="ADAL" clId="{30EEAC52-C02D-4413-86F5-DA1571F70151}" dt="2023-02-09T05:38:09.758" v="879" actId="478"/>
          <ac:spMkLst>
            <pc:docMk/>
            <pc:sldMk cId="3771315169" sldId="400"/>
            <ac:spMk id="3" creationId="{ECB9C26F-0EC2-47B2-5900-8A1B5C8A5308}"/>
          </ac:spMkLst>
        </pc:spChg>
        <pc:spChg chg="del">
          <ac:chgData name="Ramy Mohamed" userId="0cc068d6-35f3-41e3-a10d-b98e4c17dcff" providerId="ADAL" clId="{30EEAC52-C02D-4413-86F5-DA1571F70151}" dt="2023-02-09T05:38:06.616" v="875" actId="478"/>
          <ac:spMkLst>
            <pc:docMk/>
            <pc:sldMk cId="3771315169" sldId="400"/>
            <ac:spMk id="4" creationId="{BD43D400-DD70-7D20-AB24-99A1D6C7EDAC}"/>
          </ac:spMkLst>
        </pc:spChg>
        <pc:spChg chg="mod">
          <ac:chgData name="Ramy Mohamed" userId="0cc068d6-35f3-41e3-a10d-b98e4c17dcff" providerId="ADAL" clId="{30EEAC52-C02D-4413-86F5-DA1571F70151}" dt="2023-02-09T05:38:02.291" v="874"/>
          <ac:spMkLst>
            <pc:docMk/>
            <pc:sldMk cId="3771315169" sldId="400"/>
            <ac:spMk id="6" creationId="{00000000-0000-0000-0000-000000000000}"/>
          </ac:spMkLst>
        </pc:spChg>
        <pc:spChg chg="del">
          <ac:chgData name="Ramy Mohamed" userId="0cc068d6-35f3-41e3-a10d-b98e4c17dcff" providerId="ADAL" clId="{30EEAC52-C02D-4413-86F5-DA1571F70151}" dt="2023-02-09T05:38:07.502" v="876" actId="478"/>
          <ac:spMkLst>
            <pc:docMk/>
            <pc:sldMk cId="3771315169" sldId="400"/>
            <ac:spMk id="7" creationId="{E8065561-C38A-23D5-462C-AE1C2D34298B}"/>
          </ac:spMkLst>
        </pc:spChg>
        <pc:spChg chg="del mod">
          <ac:chgData name="Ramy Mohamed" userId="0cc068d6-35f3-41e3-a10d-b98e4c17dcff" providerId="ADAL" clId="{30EEAC52-C02D-4413-86F5-DA1571F70151}" dt="2023-02-09T05:38:09.143" v="878" actId="478"/>
          <ac:spMkLst>
            <pc:docMk/>
            <pc:sldMk cId="3771315169" sldId="400"/>
            <ac:spMk id="8" creationId="{88EF0B49-511B-B980-D453-1DC9F60995D8}"/>
          </ac:spMkLst>
        </pc:spChg>
        <pc:spChg chg="del">
          <ac:chgData name="Ramy Mohamed" userId="0cc068d6-35f3-41e3-a10d-b98e4c17dcff" providerId="ADAL" clId="{30EEAC52-C02D-4413-86F5-DA1571F70151}" dt="2023-02-09T05:38:06.616" v="875" actId="478"/>
          <ac:spMkLst>
            <pc:docMk/>
            <pc:sldMk cId="3771315169" sldId="400"/>
            <ac:spMk id="9" creationId="{F619E354-B4D9-ADEA-EA9B-65D494455756}"/>
          </ac:spMkLst>
        </pc:spChg>
        <pc:spChg chg="add mod">
          <ac:chgData name="Ramy Mohamed" userId="0cc068d6-35f3-41e3-a10d-b98e4c17dcff" providerId="ADAL" clId="{30EEAC52-C02D-4413-86F5-DA1571F70151}" dt="2023-02-09T05:38:41.167" v="893" actId="20577"/>
          <ac:spMkLst>
            <pc:docMk/>
            <pc:sldMk cId="3771315169" sldId="400"/>
            <ac:spMk id="14" creationId="{BD3793A0-7844-72B0-0BE3-E74473565D04}"/>
          </ac:spMkLst>
        </pc:spChg>
        <pc:spChg chg="add del">
          <ac:chgData name="Ramy Mohamed" userId="0cc068d6-35f3-41e3-a10d-b98e4c17dcff" providerId="ADAL" clId="{30EEAC52-C02D-4413-86F5-DA1571F70151}" dt="2023-02-09T05:38:21.785" v="883" actId="22"/>
          <ac:spMkLst>
            <pc:docMk/>
            <pc:sldMk cId="3771315169" sldId="400"/>
            <ac:spMk id="20" creationId="{CAEAB51F-0FC3-9A57-886E-3CA67AE5DEE0}"/>
          </ac:spMkLst>
        </pc:spChg>
        <pc:graphicFrameChg chg="add mod modGraphic">
          <ac:chgData name="Ramy Mohamed" userId="0cc068d6-35f3-41e3-a10d-b98e4c17dcff" providerId="ADAL" clId="{30EEAC52-C02D-4413-86F5-DA1571F70151}" dt="2023-02-09T05:45:18.950" v="916" actId="1076"/>
          <ac:graphicFrameMkLst>
            <pc:docMk/>
            <pc:sldMk cId="3771315169" sldId="400"/>
            <ac:graphicFrameMk id="22" creationId="{0CA3B418-4D45-DE92-657F-C33FE2217360}"/>
          </ac:graphicFrameMkLst>
        </pc:graphicFrameChg>
        <pc:picChg chg="del">
          <ac:chgData name="Ramy Mohamed" userId="0cc068d6-35f3-41e3-a10d-b98e4c17dcff" providerId="ADAL" clId="{30EEAC52-C02D-4413-86F5-DA1571F70151}" dt="2023-02-09T05:38:06.616" v="875" actId="478"/>
          <ac:picMkLst>
            <pc:docMk/>
            <pc:sldMk cId="3771315169" sldId="400"/>
            <ac:picMk id="10" creationId="{C92A4F49-7B09-C1EF-71C8-591C8F7EAF01}"/>
          </ac:picMkLst>
        </pc:picChg>
        <pc:picChg chg="del">
          <ac:chgData name="Ramy Mohamed" userId="0cc068d6-35f3-41e3-a10d-b98e4c17dcff" providerId="ADAL" clId="{30EEAC52-C02D-4413-86F5-DA1571F70151}" dt="2023-02-09T05:38:06.616" v="875" actId="478"/>
          <ac:picMkLst>
            <pc:docMk/>
            <pc:sldMk cId="3771315169" sldId="400"/>
            <ac:picMk id="11" creationId="{BAE72CF6-D7B2-CDD5-EF78-A00370A7A2A7}"/>
          </ac:picMkLst>
        </pc:picChg>
        <pc:picChg chg="del">
          <ac:chgData name="Ramy Mohamed" userId="0cc068d6-35f3-41e3-a10d-b98e4c17dcff" providerId="ADAL" clId="{30EEAC52-C02D-4413-86F5-DA1571F70151}" dt="2023-02-09T05:38:06.616" v="875" actId="478"/>
          <ac:picMkLst>
            <pc:docMk/>
            <pc:sldMk cId="3771315169" sldId="400"/>
            <ac:picMk id="12" creationId="{F54A1C97-BB79-C93C-4A56-5F55EB803916}"/>
          </ac:picMkLst>
        </pc:picChg>
        <pc:picChg chg="del">
          <ac:chgData name="Ramy Mohamed" userId="0cc068d6-35f3-41e3-a10d-b98e4c17dcff" providerId="ADAL" clId="{30EEAC52-C02D-4413-86F5-DA1571F70151}" dt="2023-02-09T05:38:06.616" v="875" actId="478"/>
          <ac:picMkLst>
            <pc:docMk/>
            <pc:sldMk cId="3771315169" sldId="400"/>
            <ac:picMk id="13" creationId="{B4163F09-84C9-DBFC-04A2-A84EC6DE60C9}"/>
          </ac:picMkLst>
        </pc:picChg>
        <pc:picChg chg="del">
          <ac:chgData name="Ramy Mohamed" userId="0cc068d6-35f3-41e3-a10d-b98e4c17dcff" providerId="ADAL" clId="{30EEAC52-C02D-4413-86F5-DA1571F70151}" dt="2023-02-09T05:38:06.616" v="875" actId="478"/>
          <ac:picMkLst>
            <pc:docMk/>
            <pc:sldMk cId="3771315169" sldId="400"/>
            <ac:picMk id="15" creationId="{8F0F4F0D-A11D-9241-30E3-586194B6BFC1}"/>
          </ac:picMkLst>
        </pc:picChg>
        <pc:picChg chg="del">
          <ac:chgData name="Ramy Mohamed" userId="0cc068d6-35f3-41e3-a10d-b98e4c17dcff" providerId="ADAL" clId="{30EEAC52-C02D-4413-86F5-DA1571F70151}" dt="2023-02-09T05:38:06.616" v="875" actId="478"/>
          <ac:picMkLst>
            <pc:docMk/>
            <pc:sldMk cId="3771315169" sldId="400"/>
            <ac:picMk id="16" creationId="{05DD850A-B408-6623-5C56-6344212F92B0}"/>
          </ac:picMkLst>
        </pc:picChg>
        <pc:picChg chg="del">
          <ac:chgData name="Ramy Mohamed" userId="0cc068d6-35f3-41e3-a10d-b98e4c17dcff" providerId="ADAL" clId="{30EEAC52-C02D-4413-86F5-DA1571F70151}" dt="2023-02-09T05:38:06.616" v="875" actId="478"/>
          <ac:picMkLst>
            <pc:docMk/>
            <pc:sldMk cId="3771315169" sldId="400"/>
            <ac:picMk id="17" creationId="{650C9878-21BA-DD78-D788-B86DE2ECD454}"/>
          </ac:picMkLst>
        </pc:picChg>
        <pc:picChg chg="del">
          <ac:chgData name="Ramy Mohamed" userId="0cc068d6-35f3-41e3-a10d-b98e4c17dcff" providerId="ADAL" clId="{30EEAC52-C02D-4413-86F5-DA1571F70151}" dt="2023-02-09T05:38:06.616" v="875" actId="478"/>
          <ac:picMkLst>
            <pc:docMk/>
            <pc:sldMk cId="3771315169" sldId="400"/>
            <ac:picMk id="18" creationId="{81F6A619-56CB-FE6C-02E8-E967B0D83189}"/>
          </ac:picMkLst>
        </pc:picChg>
        <pc:picChg chg="add mod">
          <ac:chgData name="Ramy Mohamed" userId="0cc068d6-35f3-41e3-a10d-b98e4c17dcff" providerId="ADAL" clId="{30EEAC52-C02D-4413-86F5-DA1571F70151}" dt="2023-02-09T05:45:23.798" v="918" actId="14100"/>
          <ac:picMkLst>
            <pc:docMk/>
            <pc:sldMk cId="3771315169" sldId="400"/>
            <ac:picMk id="21" creationId="{2C2EEB0F-6CB3-58A0-D41F-98B3C67E56FF}"/>
          </ac:picMkLst>
        </pc:picChg>
        <pc:picChg chg="add del">
          <ac:chgData name="Ramy Mohamed" userId="0cc068d6-35f3-41e3-a10d-b98e4c17dcff" providerId="ADAL" clId="{30EEAC52-C02D-4413-86F5-DA1571F70151}" dt="2023-02-09T05:40:40.632" v="897"/>
          <ac:picMkLst>
            <pc:docMk/>
            <pc:sldMk cId="3771315169" sldId="400"/>
            <ac:picMk id="9218" creationId="{F3DA7A01-5C73-AB3F-9B4B-2247884838FB}"/>
          </ac:picMkLst>
        </pc:picChg>
        <pc:picChg chg="add del mod">
          <ac:chgData name="Ramy Mohamed" userId="0cc068d6-35f3-41e3-a10d-b98e4c17dcff" providerId="ADAL" clId="{30EEAC52-C02D-4413-86F5-DA1571F70151}" dt="2023-02-09T05:42:25.513" v="902" actId="478"/>
          <ac:picMkLst>
            <pc:docMk/>
            <pc:sldMk cId="3771315169" sldId="400"/>
            <ac:picMk id="9220" creationId="{AB469C75-03B1-C22D-E9D0-A0D82BCD13D1}"/>
          </ac:picMkLst>
        </pc:picChg>
      </pc:sldChg>
      <pc:sldChg chg="addSp delSp modSp add mod ord">
        <pc:chgData name="Ramy Mohamed" userId="0cc068d6-35f3-41e3-a10d-b98e4c17dcff" providerId="ADAL" clId="{30EEAC52-C02D-4413-86F5-DA1571F70151}" dt="2023-02-09T05:56:42.414" v="1093"/>
        <pc:sldMkLst>
          <pc:docMk/>
          <pc:sldMk cId="2440151975" sldId="401"/>
        </pc:sldMkLst>
        <pc:spChg chg="add del">
          <ac:chgData name="Ramy Mohamed" userId="0cc068d6-35f3-41e3-a10d-b98e4c17dcff" providerId="ADAL" clId="{30EEAC52-C02D-4413-86F5-DA1571F70151}" dt="2023-02-09T05:55:05.697" v="1066" actId="22"/>
          <ac:spMkLst>
            <pc:docMk/>
            <pc:sldMk cId="2440151975" sldId="401"/>
            <ac:spMk id="3" creationId="{C3336C3B-538C-7EBD-4701-5910537DDD80}"/>
          </ac:spMkLst>
        </pc:spChg>
        <pc:spChg chg="mod">
          <ac:chgData name="Ramy Mohamed" userId="0cc068d6-35f3-41e3-a10d-b98e4c17dcff" providerId="ADAL" clId="{30EEAC52-C02D-4413-86F5-DA1571F70151}" dt="2023-02-09T05:50:39.087" v="931" actId="20577"/>
          <ac:spMkLst>
            <pc:docMk/>
            <pc:sldMk cId="2440151975" sldId="401"/>
            <ac:spMk id="6" creationId="{00000000-0000-0000-0000-000000000000}"/>
          </ac:spMkLst>
        </pc:spChg>
        <pc:spChg chg="mod">
          <ac:chgData name="Ramy Mohamed" userId="0cc068d6-35f3-41e3-a10d-b98e4c17dcff" providerId="ADAL" clId="{30EEAC52-C02D-4413-86F5-DA1571F70151}" dt="2023-02-09T05:52:50.494" v="949" actId="1076"/>
          <ac:spMkLst>
            <pc:docMk/>
            <pc:sldMk cId="2440151975" sldId="401"/>
            <ac:spMk id="14" creationId="{BD3793A0-7844-72B0-0BE3-E74473565D04}"/>
          </ac:spMkLst>
        </pc:spChg>
        <pc:graphicFrameChg chg="del">
          <ac:chgData name="Ramy Mohamed" userId="0cc068d6-35f3-41e3-a10d-b98e4c17dcff" providerId="ADAL" clId="{30EEAC52-C02D-4413-86F5-DA1571F70151}" dt="2023-02-09T05:51:44.159" v="932" actId="478"/>
          <ac:graphicFrameMkLst>
            <pc:docMk/>
            <pc:sldMk cId="2440151975" sldId="401"/>
            <ac:graphicFrameMk id="22" creationId="{0CA3B418-4D45-DE92-657F-C33FE2217360}"/>
          </ac:graphicFrameMkLst>
        </pc:graphicFrameChg>
        <pc:picChg chg="del">
          <ac:chgData name="Ramy Mohamed" userId="0cc068d6-35f3-41e3-a10d-b98e4c17dcff" providerId="ADAL" clId="{30EEAC52-C02D-4413-86F5-DA1571F70151}" dt="2023-02-09T05:51:44.815" v="933" actId="478"/>
          <ac:picMkLst>
            <pc:docMk/>
            <pc:sldMk cId="2440151975" sldId="401"/>
            <ac:picMk id="21" creationId="{2C2EEB0F-6CB3-58A0-D41F-98B3C67E56FF}"/>
          </ac:picMkLst>
        </pc:picChg>
        <pc:picChg chg="add mod">
          <ac:chgData name="Ramy Mohamed" userId="0cc068d6-35f3-41e3-a10d-b98e4c17dcff" providerId="ADAL" clId="{30EEAC52-C02D-4413-86F5-DA1571F70151}" dt="2023-02-09T05:52:54.582" v="951" actId="1076"/>
          <ac:picMkLst>
            <pc:docMk/>
            <pc:sldMk cId="2440151975" sldId="401"/>
            <ac:picMk id="12290" creationId="{95743BFF-CB53-EA5E-2573-D106F0B5962E}"/>
          </ac:picMkLst>
        </pc:picChg>
      </pc:sldChg>
      <pc:sldChg chg="addSp delSp modSp add mod ord modNotesTx">
        <pc:chgData name="Ramy Mohamed" userId="0cc068d6-35f3-41e3-a10d-b98e4c17dcff" providerId="ADAL" clId="{30EEAC52-C02D-4413-86F5-DA1571F70151}" dt="2023-02-09T05:58:04.319" v="1098" actId="20577"/>
        <pc:sldMkLst>
          <pc:docMk/>
          <pc:sldMk cId="1075095667" sldId="402"/>
        </pc:sldMkLst>
        <pc:spChg chg="add del">
          <ac:chgData name="Ramy Mohamed" userId="0cc068d6-35f3-41e3-a10d-b98e4c17dcff" providerId="ADAL" clId="{30EEAC52-C02D-4413-86F5-DA1571F70151}" dt="2023-02-09T05:55:29" v="1077"/>
          <ac:spMkLst>
            <pc:docMk/>
            <pc:sldMk cId="1075095667" sldId="402"/>
            <ac:spMk id="2" creationId="{CE27848F-6517-2C25-2755-3058E557A8DA}"/>
          </ac:spMkLst>
        </pc:spChg>
        <pc:spChg chg="ord">
          <ac:chgData name="Ramy Mohamed" userId="0cc068d6-35f3-41e3-a10d-b98e4c17dcff" providerId="ADAL" clId="{30EEAC52-C02D-4413-86F5-DA1571F70151}" dt="2023-02-09T05:55:40.654" v="1079" actId="26606"/>
          <ac:spMkLst>
            <pc:docMk/>
            <pc:sldMk cId="1075095667" sldId="402"/>
            <ac:spMk id="5" creationId="{00000000-0000-0000-0000-000000000000}"/>
          </ac:spMkLst>
        </pc:spChg>
        <pc:spChg chg="mod ord">
          <ac:chgData name="Ramy Mohamed" userId="0cc068d6-35f3-41e3-a10d-b98e4c17dcff" providerId="ADAL" clId="{30EEAC52-C02D-4413-86F5-DA1571F70151}" dt="2023-02-09T05:57:00.854" v="1094" actId="14100"/>
          <ac:spMkLst>
            <pc:docMk/>
            <pc:sldMk cId="1075095667" sldId="402"/>
            <ac:spMk id="6" creationId="{00000000-0000-0000-0000-000000000000}"/>
          </ac:spMkLst>
        </pc:spChg>
        <pc:spChg chg="mod">
          <ac:chgData name="Ramy Mohamed" userId="0cc068d6-35f3-41e3-a10d-b98e4c17dcff" providerId="ADAL" clId="{30EEAC52-C02D-4413-86F5-DA1571F70151}" dt="2023-02-09T05:55:40.654" v="1079" actId="26606"/>
          <ac:spMkLst>
            <pc:docMk/>
            <pc:sldMk cId="1075095667" sldId="402"/>
            <ac:spMk id="14" creationId="{BD3793A0-7844-72B0-0BE3-E74473565D04}"/>
          </ac:spMkLst>
        </pc:spChg>
        <pc:spChg chg="add del">
          <ac:chgData name="Ramy Mohamed" userId="0cc068d6-35f3-41e3-a10d-b98e4c17dcff" providerId="ADAL" clId="{30EEAC52-C02D-4413-86F5-DA1571F70151}" dt="2023-02-09T05:55:43.278" v="1080" actId="478"/>
          <ac:spMkLst>
            <pc:docMk/>
            <pc:sldMk cId="1075095667" sldId="402"/>
            <ac:spMk id="19" creationId="{5900D29A-023F-99CB-AAC0-E7EB2481EAF0}"/>
          </ac:spMkLst>
        </pc:spChg>
        <pc:spChg chg="add mod">
          <ac:chgData name="Ramy Mohamed" userId="0cc068d6-35f3-41e3-a10d-b98e4c17dcff" providerId="ADAL" clId="{30EEAC52-C02D-4413-86F5-DA1571F70151}" dt="2023-02-09T05:56:14.981" v="1089" actId="207"/>
          <ac:spMkLst>
            <pc:docMk/>
            <pc:sldMk cId="1075095667" sldId="402"/>
            <ac:spMk id="21" creationId="{01D189E0-0518-54F6-49F1-36EA6C5579EC}"/>
          </ac:spMkLst>
        </pc:spChg>
        <pc:picChg chg="add mod">
          <ac:chgData name="Ramy Mohamed" userId="0cc068d6-35f3-41e3-a10d-b98e4c17dcff" providerId="ADAL" clId="{30EEAC52-C02D-4413-86F5-DA1571F70151}" dt="2023-02-09T05:57:08.942" v="1095" actId="14100"/>
          <ac:picMkLst>
            <pc:docMk/>
            <pc:sldMk cId="1075095667" sldId="402"/>
            <ac:picMk id="3" creationId="{DFFBAD86-A783-FA04-0A14-B431ADBE5F99}"/>
          </ac:picMkLst>
        </pc:picChg>
        <pc:picChg chg="del">
          <ac:chgData name="Ramy Mohamed" userId="0cc068d6-35f3-41e3-a10d-b98e4c17dcff" providerId="ADAL" clId="{30EEAC52-C02D-4413-86F5-DA1571F70151}" dt="2023-02-09T05:55:26.806" v="1075" actId="478"/>
          <ac:picMkLst>
            <pc:docMk/>
            <pc:sldMk cId="1075095667" sldId="402"/>
            <ac:picMk id="12290" creationId="{95743BFF-CB53-EA5E-2573-D106F0B5962E}"/>
          </ac:picMkLst>
        </pc:picChg>
      </pc:sldChg>
      <pc:sldChg chg="addSp delSp modSp add mod modNotesTx">
        <pc:chgData name="Ramy Mohamed" userId="0cc068d6-35f3-41e3-a10d-b98e4c17dcff" providerId="ADAL" clId="{30EEAC52-C02D-4413-86F5-DA1571F70151}" dt="2023-02-09T06:00:10.912" v="1128" actId="27636"/>
        <pc:sldMkLst>
          <pc:docMk/>
          <pc:sldMk cId="1571127297" sldId="403"/>
        </pc:sldMkLst>
        <pc:spChg chg="add del">
          <ac:chgData name="Ramy Mohamed" userId="0cc068d6-35f3-41e3-a10d-b98e4c17dcff" providerId="ADAL" clId="{30EEAC52-C02D-4413-86F5-DA1571F70151}" dt="2023-02-09T05:58:23.439" v="1101"/>
          <ac:spMkLst>
            <pc:docMk/>
            <pc:sldMk cId="1571127297" sldId="403"/>
            <ac:spMk id="2" creationId="{ACEF6BA4-D5F8-5E41-3897-DCB9AD78EC5E}"/>
          </ac:spMkLst>
        </pc:spChg>
        <pc:spChg chg="add del">
          <ac:chgData name="Ramy Mohamed" userId="0cc068d6-35f3-41e3-a10d-b98e4c17dcff" providerId="ADAL" clId="{30EEAC52-C02D-4413-86F5-DA1571F70151}" dt="2023-02-09T05:58:26.192" v="1103"/>
          <ac:spMkLst>
            <pc:docMk/>
            <pc:sldMk cId="1571127297" sldId="403"/>
            <ac:spMk id="4" creationId="{7A94A784-E27F-F851-3FE9-32051A448929}"/>
          </ac:spMkLst>
        </pc:spChg>
        <pc:spChg chg="add del">
          <ac:chgData name="Ramy Mohamed" userId="0cc068d6-35f3-41e3-a10d-b98e4c17dcff" providerId="ADAL" clId="{30EEAC52-C02D-4413-86F5-DA1571F70151}" dt="2023-02-09T05:58:29.112" v="1106"/>
          <ac:spMkLst>
            <pc:docMk/>
            <pc:sldMk cId="1571127297" sldId="403"/>
            <ac:spMk id="7" creationId="{D78AF115-1A19-376B-8CA5-21FFD4F72ED4}"/>
          </ac:spMkLst>
        </pc:spChg>
        <pc:spChg chg="add del mod">
          <ac:chgData name="Ramy Mohamed" userId="0cc068d6-35f3-41e3-a10d-b98e4c17dcff" providerId="ADAL" clId="{30EEAC52-C02D-4413-86F5-DA1571F70151}" dt="2023-02-09T05:59:18.414" v="1113" actId="478"/>
          <ac:spMkLst>
            <pc:docMk/>
            <pc:sldMk cId="1571127297" sldId="403"/>
            <ac:spMk id="9" creationId="{4D57C67B-F791-DDFA-06FB-8A7C07FCD65F}"/>
          </ac:spMkLst>
        </pc:spChg>
        <pc:spChg chg="mod">
          <ac:chgData name="Ramy Mohamed" userId="0cc068d6-35f3-41e3-a10d-b98e4c17dcff" providerId="ADAL" clId="{30EEAC52-C02D-4413-86F5-DA1571F70151}" dt="2023-02-09T06:00:10.912" v="1128" actId="27636"/>
          <ac:spMkLst>
            <pc:docMk/>
            <pc:sldMk cId="1571127297" sldId="403"/>
            <ac:spMk id="14" creationId="{BD3793A0-7844-72B0-0BE3-E74473565D04}"/>
          </ac:spMkLst>
        </pc:spChg>
        <pc:spChg chg="mod">
          <ac:chgData name="Ramy Mohamed" userId="0cc068d6-35f3-41e3-a10d-b98e4c17dcff" providerId="ADAL" clId="{30EEAC52-C02D-4413-86F5-DA1571F70151}" dt="2023-02-09T05:59:48.485" v="1116"/>
          <ac:spMkLst>
            <pc:docMk/>
            <pc:sldMk cId="1571127297" sldId="403"/>
            <ac:spMk id="19" creationId="{B124E78B-CBDE-68E0-D94E-75BF922E28B3}"/>
          </ac:spMkLst>
        </pc:spChg>
        <pc:spChg chg="mod">
          <ac:chgData name="Ramy Mohamed" userId="0cc068d6-35f3-41e3-a10d-b98e4c17dcff" providerId="ADAL" clId="{30EEAC52-C02D-4413-86F5-DA1571F70151}" dt="2023-02-09T05:59:48.485" v="1116"/>
          <ac:spMkLst>
            <pc:docMk/>
            <pc:sldMk cId="1571127297" sldId="403"/>
            <ac:spMk id="20" creationId="{ABC4583A-B254-9440-489F-16C1B8B460CE}"/>
          </ac:spMkLst>
        </pc:spChg>
        <pc:spChg chg="del">
          <ac:chgData name="Ramy Mohamed" userId="0cc068d6-35f3-41e3-a10d-b98e4c17dcff" providerId="ADAL" clId="{30EEAC52-C02D-4413-86F5-DA1571F70151}" dt="2023-02-09T05:59:15.873" v="1112" actId="478"/>
          <ac:spMkLst>
            <pc:docMk/>
            <pc:sldMk cId="1571127297" sldId="403"/>
            <ac:spMk id="21" creationId="{01D189E0-0518-54F6-49F1-36EA6C5579EC}"/>
          </ac:spMkLst>
        </pc:spChg>
        <pc:spChg chg="mod">
          <ac:chgData name="Ramy Mohamed" userId="0cc068d6-35f3-41e3-a10d-b98e4c17dcff" providerId="ADAL" clId="{30EEAC52-C02D-4413-86F5-DA1571F70151}" dt="2023-02-09T05:59:48.485" v="1116"/>
          <ac:spMkLst>
            <pc:docMk/>
            <pc:sldMk cId="1571127297" sldId="403"/>
            <ac:spMk id="22" creationId="{4B97DF42-BD46-EF7F-AB65-2365CACF0816}"/>
          </ac:spMkLst>
        </pc:spChg>
        <pc:grpChg chg="add mod">
          <ac:chgData name="Ramy Mohamed" userId="0cc068d6-35f3-41e3-a10d-b98e4c17dcff" providerId="ADAL" clId="{30EEAC52-C02D-4413-86F5-DA1571F70151}" dt="2023-02-09T05:59:48.485" v="1116"/>
          <ac:grpSpMkLst>
            <pc:docMk/>
            <pc:sldMk cId="1571127297" sldId="403"/>
            <ac:grpSpMk id="10" creationId="{4D301FC7-4BCF-CA9C-0F37-0DB75D9644D3}"/>
          </ac:grpSpMkLst>
        </pc:grpChg>
        <pc:picChg chg="del">
          <ac:chgData name="Ramy Mohamed" userId="0cc068d6-35f3-41e3-a10d-b98e4c17dcff" providerId="ADAL" clId="{30EEAC52-C02D-4413-86F5-DA1571F70151}" dt="2023-02-09T05:59:14.374" v="1111" actId="478"/>
          <ac:picMkLst>
            <pc:docMk/>
            <pc:sldMk cId="1571127297" sldId="403"/>
            <ac:picMk id="3" creationId="{DFFBAD86-A783-FA04-0A14-B431ADBE5F99}"/>
          </ac:picMkLst>
        </pc:picChg>
        <pc:picChg chg="mod">
          <ac:chgData name="Ramy Mohamed" userId="0cc068d6-35f3-41e3-a10d-b98e4c17dcff" providerId="ADAL" clId="{30EEAC52-C02D-4413-86F5-DA1571F70151}" dt="2023-02-09T05:59:48.485" v="1116"/>
          <ac:picMkLst>
            <pc:docMk/>
            <pc:sldMk cId="1571127297" sldId="403"/>
            <ac:picMk id="11" creationId="{1C72B3BA-2D42-AE82-EDB3-CDDF8CB5DA11}"/>
          </ac:picMkLst>
        </pc:picChg>
        <pc:picChg chg="mod">
          <ac:chgData name="Ramy Mohamed" userId="0cc068d6-35f3-41e3-a10d-b98e4c17dcff" providerId="ADAL" clId="{30EEAC52-C02D-4413-86F5-DA1571F70151}" dt="2023-02-09T05:59:48.485" v="1116"/>
          <ac:picMkLst>
            <pc:docMk/>
            <pc:sldMk cId="1571127297" sldId="403"/>
            <ac:picMk id="12" creationId="{20F9A564-48DD-5421-7032-CA9618D71477}"/>
          </ac:picMkLst>
        </pc:picChg>
        <pc:picChg chg="mod">
          <ac:chgData name="Ramy Mohamed" userId="0cc068d6-35f3-41e3-a10d-b98e4c17dcff" providerId="ADAL" clId="{30EEAC52-C02D-4413-86F5-DA1571F70151}" dt="2023-02-09T05:59:48.485" v="1116"/>
          <ac:picMkLst>
            <pc:docMk/>
            <pc:sldMk cId="1571127297" sldId="403"/>
            <ac:picMk id="13" creationId="{13BD2C51-C7DA-C672-7E84-9500E60C1CEE}"/>
          </ac:picMkLst>
        </pc:picChg>
        <pc:picChg chg="mod">
          <ac:chgData name="Ramy Mohamed" userId="0cc068d6-35f3-41e3-a10d-b98e4c17dcff" providerId="ADAL" clId="{30EEAC52-C02D-4413-86F5-DA1571F70151}" dt="2023-02-09T05:59:48.485" v="1116"/>
          <ac:picMkLst>
            <pc:docMk/>
            <pc:sldMk cId="1571127297" sldId="403"/>
            <ac:picMk id="15" creationId="{32D9767C-1B0A-418E-58AE-EF1665CCA641}"/>
          </ac:picMkLst>
        </pc:picChg>
        <pc:picChg chg="mod">
          <ac:chgData name="Ramy Mohamed" userId="0cc068d6-35f3-41e3-a10d-b98e4c17dcff" providerId="ADAL" clId="{30EEAC52-C02D-4413-86F5-DA1571F70151}" dt="2023-02-09T05:59:48.485" v="1116"/>
          <ac:picMkLst>
            <pc:docMk/>
            <pc:sldMk cId="1571127297" sldId="403"/>
            <ac:picMk id="24" creationId="{6FBA000D-3549-178E-55AE-4832118A1E59}"/>
          </ac:picMkLst>
        </pc:picChg>
        <pc:picChg chg="mod">
          <ac:chgData name="Ramy Mohamed" userId="0cc068d6-35f3-41e3-a10d-b98e4c17dcff" providerId="ADAL" clId="{30EEAC52-C02D-4413-86F5-DA1571F70151}" dt="2023-02-09T05:59:48.485" v="1116"/>
          <ac:picMkLst>
            <pc:docMk/>
            <pc:sldMk cId="1571127297" sldId="403"/>
            <ac:picMk id="26" creationId="{70F143B4-9F87-B802-A6DE-989F6D1CD716}"/>
          </ac:picMkLst>
        </pc:picChg>
        <pc:picChg chg="mod">
          <ac:chgData name="Ramy Mohamed" userId="0cc068d6-35f3-41e3-a10d-b98e4c17dcff" providerId="ADAL" clId="{30EEAC52-C02D-4413-86F5-DA1571F70151}" dt="2023-02-09T05:59:48.485" v="1116"/>
          <ac:picMkLst>
            <pc:docMk/>
            <pc:sldMk cId="1571127297" sldId="403"/>
            <ac:picMk id="27" creationId="{D6041F28-8418-D25E-95B7-8B7EA8215609}"/>
          </ac:picMkLst>
        </pc:picChg>
        <pc:cxnChg chg="mod">
          <ac:chgData name="Ramy Mohamed" userId="0cc068d6-35f3-41e3-a10d-b98e4c17dcff" providerId="ADAL" clId="{30EEAC52-C02D-4413-86F5-DA1571F70151}" dt="2023-02-09T05:59:48.485" v="1116"/>
          <ac:cxnSpMkLst>
            <pc:docMk/>
            <pc:sldMk cId="1571127297" sldId="403"/>
            <ac:cxnSpMk id="16" creationId="{F97A8B4D-DDC3-F9B3-2979-6719ED3ACA1D}"/>
          </ac:cxnSpMkLst>
        </pc:cxnChg>
        <pc:cxnChg chg="mod">
          <ac:chgData name="Ramy Mohamed" userId="0cc068d6-35f3-41e3-a10d-b98e4c17dcff" providerId="ADAL" clId="{30EEAC52-C02D-4413-86F5-DA1571F70151}" dt="2023-02-09T05:59:48.485" v="1116"/>
          <ac:cxnSpMkLst>
            <pc:docMk/>
            <pc:sldMk cId="1571127297" sldId="403"/>
            <ac:cxnSpMk id="17" creationId="{CA6C2861-56EE-DC13-F8DA-D5D555C170F2}"/>
          </ac:cxnSpMkLst>
        </pc:cxnChg>
        <pc:cxnChg chg="mod">
          <ac:chgData name="Ramy Mohamed" userId="0cc068d6-35f3-41e3-a10d-b98e4c17dcff" providerId="ADAL" clId="{30EEAC52-C02D-4413-86F5-DA1571F70151}" dt="2023-02-09T05:59:48.485" v="1116"/>
          <ac:cxnSpMkLst>
            <pc:docMk/>
            <pc:sldMk cId="1571127297" sldId="403"/>
            <ac:cxnSpMk id="18" creationId="{43112BEA-B143-4A96-B380-DD82CADF106D}"/>
          </ac:cxnSpMkLst>
        </pc:cxnChg>
        <pc:cxnChg chg="mod">
          <ac:chgData name="Ramy Mohamed" userId="0cc068d6-35f3-41e3-a10d-b98e4c17dcff" providerId="ADAL" clId="{30EEAC52-C02D-4413-86F5-DA1571F70151}" dt="2023-02-09T05:59:48.485" v="1116"/>
          <ac:cxnSpMkLst>
            <pc:docMk/>
            <pc:sldMk cId="1571127297" sldId="403"/>
            <ac:cxnSpMk id="23" creationId="{72F396E6-FEF9-18FB-BD50-A9353ABE5D3A}"/>
          </ac:cxnSpMkLst>
        </pc:cxnChg>
        <pc:cxnChg chg="mod">
          <ac:chgData name="Ramy Mohamed" userId="0cc068d6-35f3-41e3-a10d-b98e4c17dcff" providerId="ADAL" clId="{30EEAC52-C02D-4413-86F5-DA1571F70151}" dt="2023-02-09T05:59:48.485" v="1116"/>
          <ac:cxnSpMkLst>
            <pc:docMk/>
            <pc:sldMk cId="1571127297" sldId="403"/>
            <ac:cxnSpMk id="25" creationId="{5658F8A7-48A0-910F-138F-FC90576BDCE7}"/>
          </ac:cxnSpMkLst>
        </pc:cxnChg>
      </pc:sldChg>
      <pc:sldChg chg="addSp delSp modSp add mod modNotesTx">
        <pc:chgData name="Ramy Mohamed" userId="0cc068d6-35f3-41e3-a10d-b98e4c17dcff" providerId="ADAL" clId="{30EEAC52-C02D-4413-86F5-DA1571F70151}" dt="2023-02-09T06:03:54.429" v="1180" actId="1076"/>
        <pc:sldMkLst>
          <pc:docMk/>
          <pc:sldMk cId="584277416" sldId="404"/>
        </pc:sldMkLst>
        <pc:spChg chg="mod">
          <ac:chgData name="Ramy Mohamed" userId="0cc068d6-35f3-41e3-a10d-b98e4c17dcff" providerId="ADAL" clId="{30EEAC52-C02D-4413-86F5-DA1571F70151}" dt="2023-02-09T06:03:18.670" v="1179" actId="20577"/>
          <ac:spMkLst>
            <pc:docMk/>
            <pc:sldMk cId="584277416" sldId="404"/>
            <ac:spMk id="6" creationId="{00000000-0000-0000-0000-000000000000}"/>
          </ac:spMkLst>
        </pc:spChg>
        <pc:spChg chg="mod">
          <ac:chgData name="Ramy Mohamed" userId="0cc068d6-35f3-41e3-a10d-b98e4c17dcff" providerId="ADAL" clId="{30EEAC52-C02D-4413-86F5-DA1571F70151}" dt="2023-02-09T06:03:08.774" v="1178" actId="27636"/>
          <ac:spMkLst>
            <pc:docMk/>
            <pc:sldMk cId="584277416" sldId="404"/>
            <ac:spMk id="14" creationId="{BD3793A0-7844-72B0-0BE3-E74473565D04}"/>
          </ac:spMkLst>
        </pc:spChg>
        <pc:grpChg chg="del">
          <ac:chgData name="Ramy Mohamed" userId="0cc068d6-35f3-41e3-a10d-b98e4c17dcff" providerId="ADAL" clId="{30EEAC52-C02D-4413-86F5-DA1571F70151}" dt="2023-02-09T06:00:59.542" v="1150" actId="478"/>
          <ac:grpSpMkLst>
            <pc:docMk/>
            <pc:sldMk cId="584277416" sldId="404"/>
            <ac:grpSpMk id="10" creationId="{4D301FC7-4BCF-CA9C-0F37-0DB75D9644D3}"/>
          </ac:grpSpMkLst>
        </pc:grpChg>
        <pc:picChg chg="add mod">
          <ac:chgData name="Ramy Mohamed" userId="0cc068d6-35f3-41e3-a10d-b98e4c17dcff" providerId="ADAL" clId="{30EEAC52-C02D-4413-86F5-DA1571F70151}" dt="2023-02-09T06:03:03.582" v="1176" actId="1076"/>
          <ac:picMkLst>
            <pc:docMk/>
            <pc:sldMk cId="584277416" sldId="404"/>
            <ac:picMk id="2" creationId="{123E16CC-4EBD-019F-2E5C-5BC489BBBE0A}"/>
          </ac:picMkLst>
        </pc:picChg>
        <pc:picChg chg="add mod">
          <ac:chgData name="Ramy Mohamed" userId="0cc068d6-35f3-41e3-a10d-b98e4c17dcff" providerId="ADAL" clId="{30EEAC52-C02D-4413-86F5-DA1571F70151}" dt="2023-02-09T06:02:22.461" v="1167" actId="1076"/>
          <ac:picMkLst>
            <pc:docMk/>
            <pc:sldMk cId="584277416" sldId="404"/>
            <ac:picMk id="15362" creationId="{6A50E97B-08B7-3F7E-788B-E32944A66B21}"/>
          </ac:picMkLst>
        </pc:picChg>
        <pc:picChg chg="add mod">
          <ac:chgData name="Ramy Mohamed" userId="0cc068d6-35f3-41e3-a10d-b98e4c17dcff" providerId="ADAL" clId="{30EEAC52-C02D-4413-86F5-DA1571F70151}" dt="2023-02-09T06:03:54.429" v="1180" actId="1076"/>
          <ac:picMkLst>
            <pc:docMk/>
            <pc:sldMk cId="584277416" sldId="404"/>
            <ac:picMk id="15364" creationId="{AF19788B-55BE-9D7E-C75B-B2EA7F7410B0}"/>
          </ac:picMkLst>
        </pc:picChg>
      </pc:sldChg>
    </pc:docChg>
  </pc:docChgLst>
  <pc:docChgLst>
    <pc:chgData name="Ramy Mohamed" userId="99492285-223c-4b0f-b5ed-521f97b79ca2" providerId="ADAL" clId="{189B0EBF-8205-469C-9B0D-CC1C99541FE0}"/>
    <pc:docChg chg="undo redo custSel addSld delSld modSld sldOrd">
      <pc:chgData name="Ramy Mohamed" userId="99492285-223c-4b0f-b5ed-521f97b79ca2" providerId="ADAL" clId="{189B0EBF-8205-469C-9B0D-CC1C99541FE0}" dt="2023-02-06T02:07:30.757" v="1976" actId="1076"/>
      <pc:docMkLst>
        <pc:docMk/>
      </pc:docMkLst>
      <pc:sldChg chg="modSp mod">
        <pc:chgData name="Ramy Mohamed" userId="99492285-223c-4b0f-b5ed-521f97b79ca2" providerId="ADAL" clId="{189B0EBF-8205-469C-9B0D-CC1C99541FE0}" dt="2023-02-02T05:52:45.397" v="111" actId="20577"/>
        <pc:sldMkLst>
          <pc:docMk/>
          <pc:sldMk cId="3695813703" sldId="256"/>
        </pc:sldMkLst>
        <pc:spChg chg="mod">
          <ac:chgData name="Ramy Mohamed" userId="99492285-223c-4b0f-b5ed-521f97b79ca2" providerId="ADAL" clId="{189B0EBF-8205-469C-9B0D-CC1C99541FE0}" dt="2023-02-02T05:52:45.397" v="111" actId="20577"/>
          <ac:spMkLst>
            <pc:docMk/>
            <pc:sldMk cId="3695813703" sldId="256"/>
            <ac:spMk id="2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2T05:36:37.084" v="39" actId="14100"/>
          <ac:spMkLst>
            <pc:docMk/>
            <pc:sldMk cId="3695813703" sldId="256"/>
            <ac:spMk id="3" creationId="{00000000-0000-0000-0000-000000000000}"/>
          </ac:spMkLst>
        </pc:spChg>
      </pc:sldChg>
      <pc:sldChg chg="modSp mod">
        <pc:chgData name="Ramy Mohamed" userId="99492285-223c-4b0f-b5ed-521f97b79ca2" providerId="ADAL" clId="{189B0EBF-8205-469C-9B0D-CC1C99541FE0}" dt="2023-02-05T18:08:31.034" v="1701" actId="14100"/>
        <pc:sldMkLst>
          <pc:docMk/>
          <pc:sldMk cId="357303735" sldId="257"/>
        </pc:sldMkLst>
        <pc:spChg chg="mod">
          <ac:chgData name="Ramy Mohamed" userId="99492285-223c-4b0f-b5ed-521f97b79ca2" providerId="ADAL" clId="{189B0EBF-8205-469C-9B0D-CC1C99541FE0}" dt="2023-02-02T06:54:05.681" v="116" actId="14100"/>
          <ac:spMkLst>
            <pc:docMk/>
            <pc:sldMk cId="357303735" sldId="257"/>
            <ac:spMk id="2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5T18:08:31.034" v="1701" actId="14100"/>
          <ac:spMkLst>
            <pc:docMk/>
            <pc:sldMk cId="357303735" sldId="257"/>
            <ac:spMk id="3" creationId="{00000000-0000-0000-0000-000000000000}"/>
          </ac:spMkLst>
        </pc:spChg>
      </pc:sldChg>
      <pc:sldChg chg="modSp del mod">
        <pc:chgData name="Ramy Mohamed" userId="99492285-223c-4b0f-b5ed-521f97b79ca2" providerId="ADAL" clId="{189B0EBF-8205-469C-9B0D-CC1C99541FE0}" dt="2023-02-05T18:05:56.319" v="1684" actId="47"/>
        <pc:sldMkLst>
          <pc:docMk/>
          <pc:sldMk cId="3836021168" sldId="298"/>
        </pc:sldMkLst>
        <pc:spChg chg="mod">
          <ac:chgData name="Ramy Mohamed" userId="99492285-223c-4b0f-b5ed-521f97b79ca2" providerId="ADAL" clId="{189B0EBF-8205-469C-9B0D-CC1C99541FE0}" dt="2023-02-02T06:53:11.956" v="112"/>
          <ac:spMkLst>
            <pc:docMk/>
            <pc:sldMk cId="3836021168" sldId="298"/>
            <ac:spMk id="8" creationId="{00000000-0000-0000-0000-000000000000}"/>
          </ac:spMkLst>
        </pc:spChg>
      </pc:sldChg>
      <pc:sldChg chg="del">
        <pc:chgData name="Ramy Mohamed" userId="99492285-223c-4b0f-b5ed-521f97b79ca2" providerId="ADAL" clId="{189B0EBF-8205-469C-9B0D-CC1C99541FE0}" dt="2023-02-05T18:06:14.734" v="1685" actId="47"/>
        <pc:sldMkLst>
          <pc:docMk/>
          <pc:sldMk cId="1706515855" sldId="332"/>
        </pc:sldMkLst>
      </pc:sldChg>
      <pc:sldChg chg="del">
        <pc:chgData name="Ramy Mohamed" userId="99492285-223c-4b0f-b5ed-521f97b79ca2" providerId="ADAL" clId="{189B0EBF-8205-469C-9B0D-CC1C99541FE0}" dt="2023-02-05T18:06:15.888" v="1686" actId="47"/>
        <pc:sldMkLst>
          <pc:docMk/>
          <pc:sldMk cId="1564822429" sldId="333"/>
        </pc:sldMkLst>
      </pc:sldChg>
      <pc:sldChg chg="modSp mod ord">
        <pc:chgData name="Ramy Mohamed" userId="99492285-223c-4b0f-b5ed-521f97b79ca2" providerId="ADAL" clId="{189B0EBF-8205-469C-9B0D-CC1C99541FE0}" dt="2023-02-05T18:08:09.732" v="1700" actId="20577"/>
        <pc:sldMkLst>
          <pc:docMk/>
          <pc:sldMk cId="1126696579" sldId="334"/>
        </pc:sldMkLst>
        <pc:spChg chg="mod">
          <ac:chgData name="Ramy Mohamed" userId="99492285-223c-4b0f-b5ed-521f97b79ca2" providerId="ADAL" clId="{189B0EBF-8205-469C-9B0D-CC1C99541FE0}" dt="2023-02-05T18:05:37.772" v="1683"/>
          <ac:spMkLst>
            <pc:docMk/>
            <pc:sldMk cId="1126696579" sldId="334"/>
            <ac:spMk id="6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5T18:08:09.732" v="1700" actId="20577"/>
          <ac:spMkLst>
            <pc:docMk/>
            <pc:sldMk cId="1126696579" sldId="334"/>
            <ac:spMk id="8" creationId="{00000000-0000-0000-0000-000000000000}"/>
          </ac:spMkLst>
        </pc:spChg>
      </pc:sldChg>
      <pc:sldChg chg="addSp delSp modSp mod modMedia modClrScheme delAnim chgLayout">
        <pc:chgData name="Ramy Mohamed" userId="99492285-223c-4b0f-b5ed-521f97b79ca2" providerId="ADAL" clId="{189B0EBF-8205-469C-9B0D-CC1C99541FE0}" dt="2023-02-05T18:15:48.791" v="1755" actId="26606"/>
        <pc:sldMkLst>
          <pc:docMk/>
          <pc:sldMk cId="3879758410" sldId="335"/>
        </pc:sldMkLst>
        <pc:spChg chg="mod">
          <ac:chgData name="Ramy Mohamed" userId="99492285-223c-4b0f-b5ed-521f97b79ca2" providerId="ADAL" clId="{189B0EBF-8205-469C-9B0D-CC1C99541FE0}" dt="2023-02-05T18:15:48.791" v="1755" actId="26606"/>
          <ac:spMkLst>
            <pc:docMk/>
            <pc:sldMk cId="3879758410" sldId="335"/>
            <ac:spMk id="5" creationId="{00000000-0000-0000-0000-000000000000}"/>
          </ac:spMkLst>
        </pc:spChg>
        <pc:spChg chg="mod ord">
          <ac:chgData name="Ramy Mohamed" userId="99492285-223c-4b0f-b5ed-521f97b79ca2" providerId="ADAL" clId="{189B0EBF-8205-469C-9B0D-CC1C99541FE0}" dt="2023-02-05T18:15:48.791" v="1755" actId="26606"/>
          <ac:spMkLst>
            <pc:docMk/>
            <pc:sldMk cId="3879758410" sldId="335"/>
            <ac:spMk id="6" creationId="{00000000-0000-0000-0000-000000000000}"/>
          </ac:spMkLst>
        </pc:spChg>
        <pc:spChg chg="add del mod ord replId">
          <ac:chgData name="Ramy Mohamed" userId="99492285-223c-4b0f-b5ed-521f97b79ca2" providerId="ADAL" clId="{189B0EBF-8205-469C-9B0D-CC1C99541FE0}" dt="2023-02-05T18:15:48.791" v="1755" actId="26606"/>
          <ac:spMkLst>
            <pc:docMk/>
            <pc:sldMk cId="3879758410" sldId="335"/>
            <ac:spMk id="8" creationId="{00000000-0000-0000-0000-000000000000}"/>
          </ac:spMkLst>
        </pc:spChg>
        <pc:spChg chg="add del mod">
          <ac:chgData name="Ramy Mohamed" userId="99492285-223c-4b0f-b5ed-521f97b79ca2" providerId="ADAL" clId="{189B0EBF-8205-469C-9B0D-CC1C99541FE0}" dt="2023-02-05T18:15:11.193" v="1746" actId="26606"/>
          <ac:spMkLst>
            <pc:docMk/>
            <pc:sldMk cId="3879758410" sldId="335"/>
            <ac:spMk id="11" creationId="{6BB2F6CF-27DD-E056-AE0E-5C200051B030}"/>
          </ac:spMkLst>
        </pc:spChg>
        <pc:spChg chg="add del mod">
          <ac:chgData name="Ramy Mohamed" userId="99492285-223c-4b0f-b5ed-521f97b79ca2" providerId="ADAL" clId="{189B0EBF-8205-469C-9B0D-CC1C99541FE0}" dt="2023-02-05T18:15:11.193" v="1746" actId="26606"/>
          <ac:spMkLst>
            <pc:docMk/>
            <pc:sldMk cId="3879758410" sldId="335"/>
            <ac:spMk id="13" creationId="{9B5E3DAE-E2FE-CCA2-E3D2-1F0BEFD36AD2}"/>
          </ac:spMkLst>
        </pc:spChg>
        <pc:spChg chg="add del mod">
          <ac:chgData name="Ramy Mohamed" userId="99492285-223c-4b0f-b5ed-521f97b79ca2" providerId="ADAL" clId="{189B0EBF-8205-469C-9B0D-CC1C99541FE0}" dt="2023-02-05T18:15:00.187" v="1744" actId="26606"/>
          <ac:spMkLst>
            <pc:docMk/>
            <pc:sldMk cId="3879758410" sldId="335"/>
            <ac:spMk id="14" creationId="{F930DE95-AF7F-1BF4-3822-DAE8FA73B24E}"/>
          </ac:spMkLst>
        </pc:spChg>
        <pc:spChg chg="add del mod">
          <ac:chgData name="Ramy Mohamed" userId="99492285-223c-4b0f-b5ed-521f97b79ca2" providerId="ADAL" clId="{189B0EBF-8205-469C-9B0D-CC1C99541FE0}" dt="2023-02-05T18:15:48.791" v="1755" actId="26606"/>
          <ac:spMkLst>
            <pc:docMk/>
            <pc:sldMk cId="3879758410" sldId="335"/>
            <ac:spMk id="15" creationId="{5BE7C8F2-9FA5-5C96-4C11-B9A048F87BC7}"/>
          </ac:spMkLst>
        </pc:spChg>
        <pc:spChg chg="add del mod">
          <ac:chgData name="Ramy Mohamed" userId="99492285-223c-4b0f-b5ed-521f97b79ca2" providerId="ADAL" clId="{189B0EBF-8205-469C-9B0D-CC1C99541FE0}" dt="2023-02-05T18:15:00.187" v="1744" actId="26606"/>
          <ac:spMkLst>
            <pc:docMk/>
            <pc:sldMk cId="3879758410" sldId="335"/>
            <ac:spMk id="16" creationId="{A24621CD-CFE7-AD45-E986-2C2F802A7657}"/>
          </ac:spMkLst>
        </pc:spChg>
        <pc:spChg chg="add del mod">
          <ac:chgData name="Ramy Mohamed" userId="99492285-223c-4b0f-b5ed-521f97b79ca2" providerId="ADAL" clId="{189B0EBF-8205-469C-9B0D-CC1C99541FE0}" dt="2023-02-05T18:15:48.791" v="1755" actId="26606"/>
          <ac:spMkLst>
            <pc:docMk/>
            <pc:sldMk cId="3879758410" sldId="335"/>
            <ac:spMk id="18" creationId="{82102BCB-F7AD-18CB-B060-A1CF6AB48635}"/>
          </ac:spMkLst>
        </pc:spChg>
        <pc:picChg chg="add del mod">
          <ac:chgData name="Ramy Mohamed" userId="99492285-223c-4b0f-b5ed-521f97b79ca2" providerId="ADAL" clId="{189B0EBF-8205-469C-9B0D-CC1C99541FE0}" dt="2023-02-05T18:15:00.187" v="1744" actId="26606"/>
          <ac:picMkLst>
            <pc:docMk/>
            <pc:sldMk cId="3879758410" sldId="335"/>
            <ac:picMk id="10" creationId="{868761A7-C8AC-C2D9-D498-E89172434466}"/>
          </ac:picMkLst>
        </pc:picChg>
        <pc:picChg chg="add del">
          <ac:chgData name="Ramy Mohamed" userId="99492285-223c-4b0f-b5ed-521f97b79ca2" providerId="ADAL" clId="{189B0EBF-8205-469C-9B0D-CC1C99541FE0}" dt="2023-02-05T18:15:11.193" v="1746" actId="26606"/>
          <ac:picMkLst>
            <pc:docMk/>
            <pc:sldMk cId="3879758410" sldId="335"/>
            <ac:picMk id="12" creationId="{6F42C11C-E93D-4162-B048-9CB83EA66C84}"/>
          </ac:picMkLst>
        </pc:picChg>
        <pc:picChg chg="add del mod">
          <ac:chgData name="Ramy Mohamed" userId="99492285-223c-4b0f-b5ed-521f97b79ca2" providerId="ADAL" clId="{189B0EBF-8205-469C-9B0D-CC1C99541FE0}" dt="2023-02-05T18:15:48.791" v="1755" actId="26606"/>
          <ac:picMkLst>
            <pc:docMk/>
            <pc:sldMk cId="3879758410" sldId="335"/>
            <ac:picMk id="17" creationId="{363FD055-CB89-27CA-7798-7A9F5AA3D82A}"/>
          </ac:picMkLst>
        </pc:picChg>
      </pc:sldChg>
      <pc:sldChg chg="addSp delSp modSp mod modClrScheme chgLayout modNotesTx">
        <pc:chgData name="Ramy Mohamed" userId="99492285-223c-4b0f-b5ed-521f97b79ca2" providerId="ADAL" clId="{189B0EBF-8205-469C-9B0D-CC1C99541FE0}" dt="2023-02-05T18:17:02.707" v="1757"/>
        <pc:sldMkLst>
          <pc:docMk/>
          <pc:sldMk cId="3105817896" sldId="336"/>
        </pc:sldMkLst>
        <pc:spChg chg="mod ord modVis">
          <ac:chgData name="Ramy Mohamed" userId="99492285-223c-4b0f-b5ed-521f97b79ca2" providerId="ADAL" clId="{189B0EBF-8205-469C-9B0D-CC1C99541FE0}" dt="2023-02-02T07:19:54.750" v="408" actId="26606"/>
          <ac:spMkLst>
            <pc:docMk/>
            <pc:sldMk cId="3105817896" sldId="336"/>
            <ac:spMk id="5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2T07:28:18.773" v="547" actId="20577"/>
          <ac:spMkLst>
            <pc:docMk/>
            <pc:sldMk cId="3105817896" sldId="336"/>
            <ac:spMk id="6" creationId="{00000000-0000-0000-0000-000000000000}"/>
          </ac:spMkLst>
        </pc:spChg>
        <pc:spChg chg="add del">
          <ac:chgData name="Ramy Mohamed" userId="99492285-223c-4b0f-b5ed-521f97b79ca2" providerId="ADAL" clId="{189B0EBF-8205-469C-9B0D-CC1C99541FE0}" dt="2023-02-02T07:13:25.508" v="315" actId="478"/>
          <ac:spMkLst>
            <pc:docMk/>
            <pc:sldMk cId="3105817896" sldId="336"/>
            <ac:spMk id="8" creationId="{00000000-0000-0000-0000-000000000000}"/>
          </ac:spMkLst>
        </pc:spChg>
        <pc:spChg chg="add mod">
          <ac:chgData name="Ramy Mohamed" userId="99492285-223c-4b0f-b5ed-521f97b79ca2" providerId="ADAL" clId="{189B0EBF-8205-469C-9B0D-CC1C99541FE0}" dt="2023-02-02T07:53:56.751" v="851" actId="13900"/>
          <ac:spMkLst>
            <pc:docMk/>
            <pc:sldMk cId="3105817896" sldId="336"/>
            <ac:spMk id="1035" creationId="{D4CE54D5-5312-CB2B-A629-CC4D088803FC}"/>
          </ac:spMkLst>
        </pc:spChg>
        <pc:spChg chg="add del mod">
          <ac:chgData name="Ramy Mohamed" userId="99492285-223c-4b0f-b5ed-521f97b79ca2" providerId="ADAL" clId="{189B0EBF-8205-469C-9B0D-CC1C99541FE0}" dt="2023-02-02T07:17:48.300" v="388" actId="478"/>
          <ac:spMkLst>
            <pc:docMk/>
            <pc:sldMk cId="3105817896" sldId="336"/>
            <ac:spMk id="1037" creationId="{79B4180F-BB39-ED91-99B9-B8D19BE7A4DE}"/>
          </ac:spMkLst>
        </pc:spChg>
        <pc:spChg chg="add mod ord">
          <ac:chgData name="Ramy Mohamed" userId="99492285-223c-4b0f-b5ed-521f97b79ca2" providerId="ADAL" clId="{189B0EBF-8205-469C-9B0D-CC1C99541FE0}" dt="2023-02-02T07:30:51.829" v="583" actId="1076"/>
          <ac:spMkLst>
            <pc:docMk/>
            <pc:sldMk cId="3105817896" sldId="336"/>
            <ac:spMk id="1039" creationId="{E361CABB-B146-D21B-FB32-F9E5CCDB3A08}"/>
          </ac:spMkLst>
        </pc:spChg>
        <pc:spChg chg="add del">
          <ac:chgData name="Ramy Mohamed" userId="99492285-223c-4b0f-b5ed-521f97b79ca2" providerId="ADAL" clId="{189B0EBF-8205-469C-9B0D-CC1C99541FE0}" dt="2023-02-02T07:19:46.591" v="398" actId="26606"/>
          <ac:spMkLst>
            <pc:docMk/>
            <pc:sldMk cId="3105817896" sldId="336"/>
            <ac:spMk id="1044" creationId="{E675BDF5-FE7A-D10B-B137-181CBABF28EA}"/>
          </ac:spMkLst>
        </pc:spChg>
        <pc:spChg chg="add del mod">
          <ac:chgData name="Ramy Mohamed" userId="99492285-223c-4b0f-b5ed-521f97b79ca2" providerId="ADAL" clId="{189B0EBF-8205-469C-9B0D-CC1C99541FE0}" dt="2023-02-02T07:19:48.134" v="400" actId="26606"/>
          <ac:spMkLst>
            <pc:docMk/>
            <pc:sldMk cId="3105817896" sldId="336"/>
            <ac:spMk id="1046" creationId="{79E77502-7850-A310-A7B0-C7CF422261C7}"/>
          </ac:spMkLst>
        </pc:spChg>
        <pc:spChg chg="add del mod">
          <ac:chgData name="Ramy Mohamed" userId="99492285-223c-4b0f-b5ed-521f97b79ca2" providerId="ADAL" clId="{189B0EBF-8205-469C-9B0D-CC1C99541FE0}" dt="2023-02-02T07:19:49.848" v="402" actId="26606"/>
          <ac:spMkLst>
            <pc:docMk/>
            <pc:sldMk cId="3105817896" sldId="336"/>
            <ac:spMk id="1048" creationId="{943544DE-988C-70AA-E1C4-51408B755E53}"/>
          </ac:spMkLst>
        </pc:spChg>
        <pc:spChg chg="add del mod">
          <ac:chgData name="Ramy Mohamed" userId="99492285-223c-4b0f-b5ed-521f97b79ca2" providerId="ADAL" clId="{189B0EBF-8205-469C-9B0D-CC1C99541FE0}" dt="2023-02-02T07:19:50.998" v="404" actId="26606"/>
          <ac:spMkLst>
            <pc:docMk/>
            <pc:sldMk cId="3105817896" sldId="336"/>
            <ac:spMk id="1050" creationId="{1FB561E6-1E38-051B-69B5-CA3B288FD236}"/>
          </ac:spMkLst>
        </pc:spChg>
        <pc:spChg chg="add del mod">
          <ac:chgData name="Ramy Mohamed" userId="99492285-223c-4b0f-b5ed-521f97b79ca2" providerId="ADAL" clId="{189B0EBF-8205-469C-9B0D-CC1C99541FE0}" dt="2023-02-02T07:19:50.998" v="404" actId="26606"/>
          <ac:spMkLst>
            <pc:docMk/>
            <pc:sldMk cId="3105817896" sldId="336"/>
            <ac:spMk id="1051" creationId="{C77B3505-04AA-DEC9-23C5-6C50A1A248DA}"/>
          </ac:spMkLst>
        </pc:spChg>
        <pc:spChg chg="add del mod">
          <ac:chgData name="Ramy Mohamed" userId="99492285-223c-4b0f-b5ed-521f97b79ca2" providerId="ADAL" clId="{189B0EBF-8205-469C-9B0D-CC1C99541FE0}" dt="2023-02-02T07:19:50.998" v="404" actId="26606"/>
          <ac:spMkLst>
            <pc:docMk/>
            <pc:sldMk cId="3105817896" sldId="336"/>
            <ac:spMk id="1052" creationId="{4448B468-D911-8957-6ADE-E25B0ABF7E82}"/>
          </ac:spMkLst>
        </pc:spChg>
        <pc:spChg chg="add del mod">
          <ac:chgData name="Ramy Mohamed" userId="99492285-223c-4b0f-b5ed-521f97b79ca2" providerId="ADAL" clId="{189B0EBF-8205-469C-9B0D-CC1C99541FE0}" dt="2023-02-02T07:19:52.503" v="406" actId="26606"/>
          <ac:spMkLst>
            <pc:docMk/>
            <pc:sldMk cId="3105817896" sldId="336"/>
            <ac:spMk id="1054" creationId="{0B0AE0AC-8CBF-9EEB-8A5F-0F1A6DEAA12C}"/>
          </ac:spMkLst>
        </pc:spChg>
        <pc:spChg chg="add del mod">
          <ac:chgData name="Ramy Mohamed" userId="99492285-223c-4b0f-b5ed-521f97b79ca2" providerId="ADAL" clId="{189B0EBF-8205-469C-9B0D-CC1C99541FE0}" dt="2023-02-02T07:19:52.503" v="406" actId="26606"/>
          <ac:spMkLst>
            <pc:docMk/>
            <pc:sldMk cId="3105817896" sldId="336"/>
            <ac:spMk id="1055" creationId="{5ED0C346-AC66-45CD-AA40-7D66DC4C7A09}"/>
          </ac:spMkLst>
        </pc:spChg>
        <pc:spChg chg="add del mod">
          <ac:chgData name="Ramy Mohamed" userId="99492285-223c-4b0f-b5ed-521f97b79ca2" providerId="ADAL" clId="{189B0EBF-8205-469C-9B0D-CC1C99541FE0}" dt="2023-02-02T07:19:52.503" v="406" actId="26606"/>
          <ac:spMkLst>
            <pc:docMk/>
            <pc:sldMk cId="3105817896" sldId="336"/>
            <ac:spMk id="1056" creationId="{DE916B5A-813D-05C6-D7E9-9D63B00B3D78}"/>
          </ac:spMkLst>
        </pc:spChg>
        <pc:spChg chg="add del mod">
          <ac:chgData name="Ramy Mohamed" userId="99492285-223c-4b0f-b5ed-521f97b79ca2" providerId="ADAL" clId="{189B0EBF-8205-469C-9B0D-CC1C99541FE0}" dt="2023-02-02T07:19:52.503" v="406" actId="26606"/>
          <ac:spMkLst>
            <pc:docMk/>
            <pc:sldMk cId="3105817896" sldId="336"/>
            <ac:spMk id="1057" creationId="{7A520B29-C1D6-4B5B-D181-C3F61332EF5E}"/>
          </ac:spMkLst>
        </pc:spChg>
        <pc:spChg chg="add del mod">
          <ac:chgData name="Ramy Mohamed" userId="99492285-223c-4b0f-b5ed-521f97b79ca2" providerId="ADAL" clId="{189B0EBF-8205-469C-9B0D-CC1C99541FE0}" dt="2023-02-02T07:19:52.503" v="406" actId="26606"/>
          <ac:spMkLst>
            <pc:docMk/>
            <pc:sldMk cId="3105817896" sldId="336"/>
            <ac:spMk id="1058" creationId="{71971372-F045-911F-5BB6-9BAEBBE968A5}"/>
          </ac:spMkLst>
        </pc:spChg>
        <pc:spChg chg="add del mod">
          <ac:chgData name="Ramy Mohamed" userId="99492285-223c-4b0f-b5ed-521f97b79ca2" providerId="ADAL" clId="{189B0EBF-8205-469C-9B0D-CC1C99541FE0}" dt="2023-02-02T07:19:54.750" v="408" actId="26606"/>
          <ac:spMkLst>
            <pc:docMk/>
            <pc:sldMk cId="3105817896" sldId="336"/>
            <ac:spMk id="1060" creationId="{79E77502-7850-A310-A7B0-C7CF422261C7}"/>
          </ac:spMkLst>
        </pc:spChg>
        <pc:spChg chg="add del">
          <ac:chgData name="Ramy Mohamed" userId="99492285-223c-4b0f-b5ed-521f97b79ca2" providerId="ADAL" clId="{189B0EBF-8205-469C-9B0D-CC1C99541FE0}" dt="2023-02-02T07:19:59.022" v="410" actId="26606"/>
          <ac:spMkLst>
            <pc:docMk/>
            <pc:sldMk cId="3105817896" sldId="336"/>
            <ac:spMk id="1062" creationId="{E675BDF5-FE7A-D10B-B137-181CBABF28EA}"/>
          </ac:spMkLst>
        </pc:spChg>
        <pc:picChg chg="add del">
          <ac:chgData name="Ramy Mohamed" userId="99492285-223c-4b0f-b5ed-521f97b79ca2" providerId="ADAL" clId="{189B0EBF-8205-469C-9B0D-CC1C99541FE0}" dt="2023-02-02T07:13:00.480" v="310"/>
          <ac:picMkLst>
            <pc:docMk/>
            <pc:sldMk cId="3105817896" sldId="336"/>
            <ac:picMk id="1026" creationId="{7629EAE7-586C-350A-EAE6-872041B25900}"/>
          </ac:picMkLst>
        </pc:picChg>
        <pc:picChg chg="add del">
          <ac:chgData name="Ramy Mohamed" userId="99492285-223c-4b0f-b5ed-521f97b79ca2" providerId="ADAL" clId="{189B0EBF-8205-469C-9B0D-CC1C99541FE0}" dt="2023-02-02T07:13:24.197" v="314"/>
          <ac:picMkLst>
            <pc:docMk/>
            <pc:sldMk cId="3105817896" sldId="336"/>
            <ac:picMk id="1028" creationId="{BC21A050-8BC1-EA98-E422-04DD653A8134}"/>
          </ac:picMkLst>
        </pc:picChg>
        <pc:picChg chg="add mod ord">
          <ac:chgData name="Ramy Mohamed" userId="99492285-223c-4b0f-b5ed-521f97b79ca2" providerId="ADAL" clId="{189B0EBF-8205-469C-9B0D-CC1C99541FE0}" dt="2023-02-02T07:19:59.022" v="410" actId="26606"/>
          <ac:picMkLst>
            <pc:docMk/>
            <pc:sldMk cId="3105817896" sldId="336"/>
            <ac:picMk id="1030" creationId="{651BCDEF-8C82-064C-B3F5-5CBBD980D1E1}"/>
          </ac:picMkLst>
        </pc:picChg>
      </pc:sldChg>
      <pc:sldChg chg="addSp delSp modSp mod modMedia modClrScheme delAnim chgLayout">
        <pc:chgData name="Ramy Mohamed" userId="99492285-223c-4b0f-b5ed-521f97b79ca2" providerId="ADAL" clId="{189B0EBF-8205-469C-9B0D-CC1C99541FE0}" dt="2023-02-05T18:20:47.343" v="1765" actId="14100"/>
        <pc:sldMkLst>
          <pc:docMk/>
          <pc:sldMk cId="4104798874" sldId="337"/>
        </pc:sldMkLst>
        <pc:spChg chg="mod ord">
          <ac:chgData name="Ramy Mohamed" userId="99492285-223c-4b0f-b5ed-521f97b79ca2" providerId="ADAL" clId="{189B0EBF-8205-469C-9B0D-CC1C99541FE0}" dt="2023-02-05T18:20:28.544" v="1762" actId="26606"/>
          <ac:spMkLst>
            <pc:docMk/>
            <pc:sldMk cId="4104798874" sldId="337"/>
            <ac:spMk id="5" creationId="{00000000-0000-0000-0000-000000000000}"/>
          </ac:spMkLst>
        </pc:spChg>
        <pc:spChg chg="mod ord">
          <ac:chgData name="Ramy Mohamed" userId="99492285-223c-4b0f-b5ed-521f97b79ca2" providerId="ADAL" clId="{189B0EBF-8205-469C-9B0D-CC1C99541FE0}" dt="2023-02-05T18:20:28.544" v="1762" actId="26606"/>
          <ac:spMkLst>
            <pc:docMk/>
            <pc:sldMk cId="4104798874" sldId="337"/>
            <ac:spMk id="6" creationId="{00000000-0000-0000-0000-000000000000}"/>
          </ac:spMkLst>
        </pc:spChg>
        <pc:spChg chg="mod ord">
          <ac:chgData name="Ramy Mohamed" userId="99492285-223c-4b0f-b5ed-521f97b79ca2" providerId="ADAL" clId="{189B0EBF-8205-469C-9B0D-CC1C99541FE0}" dt="2023-02-05T18:20:28.544" v="1762" actId="26606"/>
          <ac:spMkLst>
            <pc:docMk/>
            <pc:sldMk cId="4104798874" sldId="337"/>
            <ac:spMk id="8" creationId="{00000000-0000-0000-0000-000000000000}"/>
          </ac:spMkLst>
        </pc:spChg>
        <pc:spChg chg="add del mod">
          <ac:chgData name="Ramy Mohamed" userId="99492285-223c-4b0f-b5ed-521f97b79ca2" providerId="ADAL" clId="{189B0EBF-8205-469C-9B0D-CC1C99541FE0}" dt="2023-02-02T07:33:58.336" v="606" actId="26606"/>
          <ac:spMkLst>
            <pc:docMk/>
            <pc:sldMk cId="4104798874" sldId="337"/>
            <ac:spMk id="11" creationId="{C12D947C-89AC-2E5F-3789-504EE3D59A28}"/>
          </ac:spMkLst>
        </pc:spChg>
        <pc:spChg chg="add del mod">
          <ac:chgData name="Ramy Mohamed" userId="99492285-223c-4b0f-b5ed-521f97b79ca2" providerId="ADAL" clId="{189B0EBF-8205-469C-9B0D-CC1C99541FE0}" dt="2023-02-02T07:33:58.336" v="606" actId="26606"/>
          <ac:spMkLst>
            <pc:docMk/>
            <pc:sldMk cId="4104798874" sldId="337"/>
            <ac:spMk id="13" creationId="{5068F1C3-52C4-EC07-0C9F-1F99C7CA7CB3}"/>
          </ac:spMkLst>
        </pc:spChg>
        <pc:spChg chg="add del mod">
          <ac:chgData name="Ramy Mohamed" userId="99492285-223c-4b0f-b5ed-521f97b79ca2" providerId="ADAL" clId="{189B0EBF-8205-469C-9B0D-CC1C99541FE0}" dt="2023-02-02T07:33:47.875" v="604" actId="26606"/>
          <ac:spMkLst>
            <pc:docMk/>
            <pc:sldMk cId="4104798874" sldId="337"/>
            <ac:spMk id="14" creationId="{2126FE13-18F3-0B63-4CEA-D508BBD5EE1B}"/>
          </ac:spMkLst>
        </pc:spChg>
        <pc:spChg chg="add del mod">
          <ac:chgData name="Ramy Mohamed" userId="99492285-223c-4b0f-b5ed-521f97b79ca2" providerId="ADAL" clId="{189B0EBF-8205-469C-9B0D-CC1C99541FE0}" dt="2023-02-05T18:13:52.194" v="1739" actId="26606"/>
          <ac:spMkLst>
            <pc:docMk/>
            <pc:sldMk cId="4104798874" sldId="337"/>
            <ac:spMk id="15" creationId="{D8CFDCAF-91F4-0C3A-C9C3-F4D17E0EBF88}"/>
          </ac:spMkLst>
        </pc:spChg>
        <pc:spChg chg="add del mod">
          <ac:chgData name="Ramy Mohamed" userId="99492285-223c-4b0f-b5ed-521f97b79ca2" providerId="ADAL" clId="{189B0EBF-8205-469C-9B0D-CC1C99541FE0}" dt="2023-02-02T07:33:47.875" v="604" actId="26606"/>
          <ac:spMkLst>
            <pc:docMk/>
            <pc:sldMk cId="4104798874" sldId="337"/>
            <ac:spMk id="16" creationId="{FCEF1F27-C1E8-2A37-E96F-57BE96F20E5A}"/>
          </ac:spMkLst>
        </pc:spChg>
        <pc:spChg chg="add del mod">
          <ac:chgData name="Ramy Mohamed" userId="99492285-223c-4b0f-b5ed-521f97b79ca2" providerId="ADAL" clId="{189B0EBF-8205-469C-9B0D-CC1C99541FE0}" dt="2023-02-05T18:13:52.194" v="1739" actId="26606"/>
          <ac:spMkLst>
            <pc:docMk/>
            <pc:sldMk cId="4104798874" sldId="337"/>
            <ac:spMk id="18" creationId="{8DAE57D1-67BB-3653-CA6F-D89D34BF5384}"/>
          </ac:spMkLst>
        </pc:spChg>
        <pc:spChg chg="add del mod">
          <ac:chgData name="Ramy Mohamed" userId="99492285-223c-4b0f-b5ed-521f97b79ca2" providerId="ADAL" clId="{189B0EBF-8205-469C-9B0D-CC1C99541FE0}" dt="2023-02-05T18:15:55.053" v="1756" actId="26606"/>
          <ac:spMkLst>
            <pc:docMk/>
            <pc:sldMk cId="4104798874" sldId="337"/>
            <ac:spMk id="20" creationId="{5F89A70D-123F-DA7F-0075-C171FA657D81}"/>
          </ac:spMkLst>
        </pc:spChg>
        <pc:spChg chg="add del mod">
          <ac:chgData name="Ramy Mohamed" userId="99492285-223c-4b0f-b5ed-521f97b79ca2" providerId="ADAL" clId="{189B0EBF-8205-469C-9B0D-CC1C99541FE0}" dt="2023-02-05T18:15:55.053" v="1756" actId="26606"/>
          <ac:spMkLst>
            <pc:docMk/>
            <pc:sldMk cId="4104798874" sldId="337"/>
            <ac:spMk id="22" creationId="{05521A16-C99E-60E5-81BA-53693F7E2C68}"/>
          </ac:spMkLst>
        </pc:spChg>
        <pc:spChg chg="add del mod">
          <ac:chgData name="Ramy Mohamed" userId="99492285-223c-4b0f-b5ed-521f97b79ca2" providerId="ADAL" clId="{189B0EBF-8205-469C-9B0D-CC1C99541FE0}" dt="2023-02-05T18:20:38.569" v="1763" actId="478"/>
          <ac:spMkLst>
            <pc:docMk/>
            <pc:sldMk cId="4104798874" sldId="337"/>
            <ac:spMk id="1031" creationId="{E8DB036B-4C7A-9316-1CF3-B12626A6160B}"/>
          </ac:spMkLst>
        </pc:spChg>
        <pc:spChg chg="add del mod">
          <ac:chgData name="Ramy Mohamed" userId="99492285-223c-4b0f-b5ed-521f97b79ca2" providerId="ADAL" clId="{189B0EBF-8205-469C-9B0D-CC1C99541FE0}" dt="2023-02-05T18:20:43.911" v="1764" actId="478"/>
          <ac:spMkLst>
            <pc:docMk/>
            <pc:sldMk cId="4104798874" sldId="337"/>
            <ac:spMk id="1033" creationId="{3EAE25C4-3DC0-2CE1-75D7-203D6F62EF0E}"/>
          </ac:spMkLst>
        </pc:spChg>
        <pc:picChg chg="add del mod">
          <ac:chgData name="Ramy Mohamed" userId="99492285-223c-4b0f-b5ed-521f97b79ca2" providerId="ADAL" clId="{189B0EBF-8205-469C-9B0D-CC1C99541FE0}" dt="2023-02-05T18:13:30.632" v="1735" actId="478"/>
          <ac:picMkLst>
            <pc:docMk/>
            <pc:sldMk cId="4104798874" sldId="337"/>
            <ac:picMk id="2" creationId="{73C53534-D040-1CDC-FCAC-7521A4CBEF24}"/>
          </ac:picMkLst>
        </pc:picChg>
        <pc:picChg chg="add del mod">
          <ac:chgData name="Ramy Mohamed" userId="99492285-223c-4b0f-b5ed-521f97b79ca2" providerId="ADAL" clId="{189B0EBF-8205-469C-9B0D-CC1C99541FE0}" dt="2023-02-02T07:19:31.580" v="396"/>
          <ac:picMkLst>
            <pc:docMk/>
            <pc:sldMk cId="4104798874" sldId="337"/>
            <ac:picMk id="2" creationId="{F46399A4-D835-F782-9FDC-7B9EFA0C76FE}"/>
          </ac:picMkLst>
        </pc:picChg>
        <pc:picChg chg="add del mod">
          <ac:chgData name="Ramy Mohamed" userId="99492285-223c-4b0f-b5ed-521f97b79ca2" providerId="ADAL" clId="{189B0EBF-8205-469C-9B0D-CC1C99541FE0}" dt="2023-02-02T07:33:47.875" v="604" actId="26606"/>
          <ac:picMkLst>
            <pc:docMk/>
            <pc:sldMk cId="4104798874" sldId="337"/>
            <ac:picMk id="10" creationId="{DD7BC1FF-EE8E-B8F0-0397-73A801F2D5E3}"/>
          </ac:picMkLst>
        </pc:picChg>
        <pc:picChg chg="add del">
          <ac:chgData name="Ramy Mohamed" userId="99492285-223c-4b0f-b5ed-521f97b79ca2" providerId="ADAL" clId="{189B0EBF-8205-469C-9B0D-CC1C99541FE0}" dt="2023-02-02T07:33:58.336" v="606" actId="26606"/>
          <ac:picMkLst>
            <pc:docMk/>
            <pc:sldMk cId="4104798874" sldId="337"/>
            <ac:picMk id="12" creationId="{8B1346D8-E8A3-95BE-7809-08E3EC397C36}"/>
          </ac:picMkLst>
        </pc:picChg>
        <pc:picChg chg="add del mod">
          <ac:chgData name="Ramy Mohamed" userId="99492285-223c-4b0f-b5ed-521f97b79ca2" providerId="ADAL" clId="{189B0EBF-8205-469C-9B0D-CC1C99541FE0}" dt="2023-02-05T18:13:52.194" v="1739" actId="26606"/>
          <ac:picMkLst>
            <pc:docMk/>
            <pc:sldMk cId="4104798874" sldId="337"/>
            <ac:picMk id="17" creationId="{2A9E7617-8CD1-8A1F-6CD3-D6881948AC13}"/>
          </ac:picMkLst>
        </pc:picChg>
        <pc:picChg chg="add del">
          <ac:chgData name="Ramy Mohamed" userId="99492285-223c-4b0f-b5ed-521f97b79ca2" providerId="ADAL" clId="{189B0EBF-8205-469C-9B0D-CC1C99541FE0}" dt="2023-02-05T18:15:55.053" v="1756" actId="26606"/>
          <ac:picMkLst>
            <pc:docMk/>
            <pc:sldMk cId="4104798874" sldId="337"/>
            <ac:picMk id="21" creationId="{B0A01230-819B-E4B9-E60C-93F43C145E6A}"/>
          </ac:picMkLst>
        </pc:picChg>
        <pc:picChg chg="add mod">
          <ac:chgData name="Ramy Mohamed" userId="99492285-223c-4b0f-b5ed-521f97b79ca2" providerId="ADAL" clId="{189B0EBF-8205-469C-9B0D-CC1C99541FE0}" dt="2023-02-05T18:20:47.343" v="1765" actId="14100"/>
          <ac:picMkLst>
            <pc:docMk/>
            <pc:sldMk cId="4104798874" sldId="337"/>
            <ac:picMk id="1026" creationId="{3A690279-E652-F79F-5BDD-8607B9908097}"/>
          </ac:picMkLst>
        </pc:picChg>
      </pc:sldChg>
      <pc:sldChg chg="addSp delSp modSp mod modClrScheme chgLayout modNotesTx">
        <pc:chgData name="Ramy Mohamed" userId="99492285-223c-4b0f-b5ed-521f97b79ca2" providerId="ADAL" clId="{189B0EBF-8205-469C-9B0D-CC1C99541FE0}" dt="2023-02-05T18:30:23.116" v="1798" actId="20577"/>
        <pc:sldMkLst>
          <pc:docMk/>
          <pc:sldMk cId="2981468664" sldId="338"/>
        </pc:sldMkLst>
        <pc:spChg chg="add del mod">
          <ac:chgData name="Ramy Mohamed" userId="99492285-223c-4b0f-b5ed-521f97b79ca2" providerId="ADAL" clId="{189B0EBF-8205-469C-9B0D-CC1C99541FE0}" dt="2023-02-02T07:24:44.863" v="500"/>
          <ac:spMkLst>
            <pc:docMk/>
            <pc:sldMk cId="2981468664" sldId="338"/>
            <ac:spMk id="2" creationId="{1488D549-63B1-8B2F-CD86-C3A5EA4DB790}"/>
          </ac:spMkLst>
        </pc:spChg>
        <pc:spChg chg="add del mod">
          <ac:chgData name="Ramy Mohamed" userId="99492285-223c-4b0f-b5ed-521f97b79ca2" providerId="ADAL" clId="{189B0EBF-8205-469C-9B0D-CC1C99541FE0}" dt="2023-02-02T07:24:47.227" v="502"/>
          <ac:spMkLst>
            <pc:docMk/>
            <pc:sldMk cId="2981468664" sldId="338"/>
            <ac:spMk id="3" creationId="{A0A25925-016D-9446-930C-0807398EE597}"/>
          </ac:spMkLst>
        </pc:spChg>
        <pc:spChg chg="mod">
          <ac:chgData name="Ramy Mohamed" userId="99492285-223c-4b0f-b5ed-521f97b79ca2" providerId="ADAL" clId="{189B0EBF-8205-469C-9B0D-CC1C99541FE0}" dt="2023-02-05T18:24:09.549" v="1771" actId="26606"/>
          <ac:spMkLst>
            <pc:docMk/>
            <pc:sldMk cId="2981468664" sldId="338"/>
            <ac:spMk id="5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5T18:24:09.549" v="1771" actId="26606"/>
          <ac:spMkLst>
            <pc:docMk/>
            <pc:sldMk cId="2981468664" sldId="338"/>
            <ac:spMk id="6" creationId="{00000000-0000-0000-0000-000000000000}"/>
          </ac:spMkLst>
        </pc:spChg>
        <pc:spChg chg="add del mod ord">
          <ac:chgData name="Ramy Mohamed" userId="99492285-223c-4b0f-b5ed-521f97b79ca2" providerId="ADAL" clId="{189B0EBF-8205-469C-9B0D-CC1C99541FE0}" dt="2023-02-05T18:30:23.116" v="1798" actId="20577"/>
          <ac:spMkLst>
            <pc:docMk/>
            <pc:sldMk cId="2981468664" sldId="338"/>
            <ac:spMk id="8" creationId="{00000000-0000-0000-0000-000000000000}"/>
          </ac:spMkLst>
        </pc:spChg>
        <pc:spChg chg="add del mod">
          <ac:chgData name="Ramy Mohamed" userId="99492285-223c-4b0f-b5ed-521f97b79ca2" providerId="ADAL" clId="{189B0EBF-8205-469C-9B0D-CC1C99541FE0}" dt="2023-02-05T18:22:08.652" v="1767" actId="26606"/>
          <ac:spMkLst>
            <pc:docMk/>
            <pc:sldMk cId="2981468664" sldId="338"/>
            <ac:spMk id="11" creationId="{C149B142-B586-4DE0-572B-1AA165C172CB}"/>
          </ac:spMkLst>
        </pc:spChg>
        <pc:spChg chg="add del mod">
          <ac:chgData name="Ramy Mohamed" userId="99492285-223c-4b0f-b5ed-521f97b79ca2" providerId="ADAL" clId="{189B0EBF-8205-469C-9B0D-CC1C99541FE0}" dt="2023-02-05T18:22:08.652" v="1767" actId="26606"/>
          <ac:spMkLst>
            <pc:docMk/>
            <pc:sldMk cId="2981468664" sldId="338"/>
            <ac:spMk id="13" creationId="{D4005621-7415-8CDB-3E71-CC85537E6871}"/>
          </ac:spMkLst>
        </pc:spChg>
        <pc:spChg chg="add del mod">
          <ac:chgData name="Ramy Mohamed" userId="99492285-223c-4b0f-b5ed-521f97b79ca2" providerId="ADAL" clId="{189B0EBF-8205-469C-9B0D-CC1C99541FE0}" dt="2023-02-02T07:34:31.489" v="608" actId="26606"/>
          <ac:spMkLst>
            <pc:docMk/>
            <pc:sldMk cId="2981468664" sldId="338"/>
            <ac:spMk id="14" creationId="{B71402A3-18E1-23FE-DB06-06E12A1990F6}"/>
          </ac:spMkLst>
        </pc:spChg>
        <pc:spChg chg="add del mod">
          <ac:chgData name="Ramy Mohamed" userId="99492285-223c-4b0f-b5ed-521f97b79ca2" providerId="ADAL" clId="{189B0EBF-8205-469C-9B0D-CC1C99541FE0}" dt="2023-02-05T18:24:00.332" v="1769" actId="26606"/>
          <ac:spMkLst>
            <pc:docMk/>
            <pc:sldMk cId="2981468664" sldId="338"/>
            <ac:spMk id="15" creationId="{65719663-2EDF-0612-6007-035A6B831CA1}"/>
          </ac:spMkLst>
        </pc:spChg>
        <pc:spChg chg="add del mod">
          <ac:chgData name="Ramy Mohamed" userId="99492285-223c-4b0f-b5ed-521f97b79ca2" providerId="ADAL" clId="{189B0EBF-8205-469C-9B0D-CC1C99541FE0}" dt="2023-02-02T07:34:31.489" v="608" actId="26606"/>
          <ac:spMkLst>
            <pc:docMk/>
            <pc:sldMk cId="2981468664" sldId="338"/>
            <ac:spMk id="16" creationId="{AD276A04-869E-17BF-8D38-A0E842EF1B59}"/>
          </ac:spMkLst>
        </pc:spChg>
        <pc:spChg chg="add del mod">
          <ac:chgData name="Ramy Mohamed" userId="99492285-223c-4b0f-b5ed-521f97b79ca2" providerId="ADAL" clId="{189B0EBF-8205-469C-9B0D-CC1C99541FE0}" dt="2023-02-05T18:24:00.332" v="1769" actId="26606"/>
          <ac:spMkLst>
            <pc:docMk/>
            <pc:sldMk cId="2981468664" sldId="338"/>
            <ac:spMk id="18" creationId="{2BBF6AE0-8C0E-DCF3-8A18-5F9BAAAF99BF}"/>
          </ac:spMkLst>
        </pc:spChg>
        <pc:spChg chg="add del mod">
          <ac:chgData name="Ramy Mohamed" userId="99492285-223c-4b0f-b5ed-521f97b79ca2" providerId="ADAL" clId="{189B0EBF-8205-469C-9B0D-CC1C99541FE0}" dt="2023-02-05T18:24:09.549" v="1771" actId="26606"/>
          <ac:spMkLst>
            <pc:docMk/>
            <pc:sldMk cId="2981468664" sldId="338"/>
            <ac:spMk id="19" creationId="{5F3F3232-B672-12E3-1C71-02E888622F83}"/>
          </ac:spMkLst>
        </pc:spChg>
        <pc:spChg chg="add del mod">
          <ac:chgData name="Ramy Mohamed" userId="99492285-223c-4b0f-b5ed-521f97b79ca2" providerId="ADAL" clId="{189B0EBF-8205-469C-9B0D-CC1C99541FE0}" dt="2023-02-05T18:24:09.549" v="1771" actId="26606"/>
          <ac:spMkLst>
            <pc:docMk/>
            <pc:sldMk cId="2981468664" sldId="338"/>
            <ac:spMk id="21" creationId="{A9D7DAF0-9EDB-54ED-B73E-516221758918}"/>
          </ac:spMkLst>
        </pc:spChg>
        <pc:graphicFrameChg chg="add mod modGraphic">
          <ac:chgData name="Ramy Mohamed" userId="99492285-223c-4b0f-b5ed-521f97b79ca2" providerId="ADAL" clId="{189B0EBF-8205-469C-9B0D-CC1C99541FE0}" dt="2023-02-05T18:29:01.862" v="1789" actId="1076"/>
          <ac:graphicFrameMkLst>
            <pc:docMk/>
            <pc:sldMk cId="2981468664" sldId="338"/>
            <ac:graphicFrameMk id="2" creationId="{08748DA5-7676-6D32-0CB1-84EBCC401909}"/>
          </ac:graphicFrameMkLst>
        </pc:graphicFrameChg>
        <pc:picChg chg="add del">
          <ac:chgData name="Ramy Mohamed" userId="99492285-223c-4b0f-b5ed-521f97b79ca2" providerId="ADAL" clId="{189B0EBF-8205-469C-9B0D-CC1C99541FE0}" dt="2023-02-02T07:34:31.489" v="608" actId="26606"/>
          <ac:picMkLst>
            <pc:docMk/>
            <pc:sldMk cId="2981468664" sldId="338"/>
            <ac:picMk id="10" creationId="{35C0BB1D-7686-4C89-B448-C362F1361D6D}"/>
          </ac:picMkLst>
        </pc:picChg>
        <pc:picChg chg="add del">
          <ac:chgData name="Ramy Mohamed" userId="99492285-223c-4b0f-b5ed-521f97b79ca2" providerId="ADAL" clId="{189B0EBF-8205-469C-9B0D-CC1C99541FE0}" dt="2023-02-05T18:22:08.652" v="1767" actId="26606"/>
          <ac:picMkLst>
            <pc:docMk/>
            <pc:sldMk cId="2981468664" sldId="338"/>
            <ac:picMk id="12" creationId="{948A257A-191A-E277-3DA9-F71D73B6B617}"/>
          </ac:picMkLst>
        </pc:picChg>
        <pc:picChg chg="add del">
          <ac:chgData name="Ramy Mohamed" userId="99492285-223c-4b0f-b5ed-521f97b79ca2" providerId="ADAL" clId="{189B0EBF-8205-469C-9B0D-CC1C99541FE0}" dt="2023-02-05T18:24:00.332" v="1769" actId="26606"/>
          <ac:picMkLst>
            <pc:docMk/>
            <pc:sldMk cId="2981468664" sldId="338"/>
            <ac:picMk id="17" creationId="{0358DEE6-5318-DDA9-CE30-B82C69E05FC9}"/>
          </ac:picMkLst>
        </pc:picChg>
        <pc:picChg chg="add del">
          <ac:chgData name="Ramy Mohamed" userId="99492285-223c-4b0f-b5ed-521f97b79ca2" providerId="ADAL" clId="{189B0EBF-8205-469C-9B0D-CC1C99541FE0}" dt="2023-02-05T18:24:09.549" v="1771" actId="26606"/>
          <ac:picMkLst>
            <pc:docMk/>
            <pc:sldMk cId="2981468664" sldId="338"/>
            <ac:picMk id="20" creationId="{10EDD59C-D84B-FFA9-BDD3-5A672F3183E9}"/>
          </ac:picMkLst>
        </pc:picChg>
      </pc:sldChg>
      <pc:sldChg chg="addSp delSp modSp mod">
        <pc:chgData name="Ramy Mohamed" userId="99492285-223c-4b0f-b5ed-521f97b79ca2" providerId="ADAL" clId="{189B0EBF-8205-469C-9B0D-CC1C99541FE0}" dt="2023-02-02T07:30:36.396" v="582" actId="1076"/>
        <pc:sldMkLst>
          <pc:docMk/>
          <pc:sldMk cId="207853095" sldId="339"/>
        </pc:sldMkLst>
        <pc:spChg chg="add del mod">
          <ac:chgData name="Ramy Mohamed" userId="99492285-223c-4b0f-b5ed-521f97b79ca2" providerId="ADAL" clId="{189B0EBF-8205-469C-9B0D-CC1C99541FE0}" dt="2023-02-02T07:29:08.677" v="561" actId="478"/>
          <ac:spMkLst>
            <pc:docMk/>
            <pc:sldMk cId="207853095" sldId="339"/>
            <ac:spMk id="3" creationId="{24299950-1701-EEFC-57BF-E3A5097CE533}"/>
          </ac:spMkLst>
        </pc:spChg>
        <pc:spChg chg="add del">
          <ac:chgData name="Ramy Mohamed" userId="99492285-223c-4b0f-b5ed-521f97b79ca2" providerId="ADAL" clId="{189B0EBF-8205-469C-9B0D-CC1C99541FE0}" dt="2023-02-02T07:29:10.925" v="563"/>
          <ac:spMkLst>
            <pc:docMk/>
            <pc:sldMk cId="207853095" sldId="339"/>
            <ac:spMk id="4" creationId="{A7663355-C2EA-946F-C757-0751FD38168C}"/>
          </ac:spMkLst>
        </pc:spChg>
        <pc:spChg chg="mod">
          <ac:chgData name="Ramy Mohamed" userId="99492285-223c-4b0f-b5ed-521f97b79ca2" providerId="ADAL" clId="{189B0EBF-8205-469C-9B0D-CC1C99541FE0}" dt="2023-02-02T07:28:54.197" v="559" actId="20577"/>
          <ac:spMkLst>
            <pc:docMk/>
            <pc:sldMk cId="207853095" sldId="339"/>
            <ac:spMk id="6" creationId="{00000000-0000-0000-0000-000000000000}"/>
          </ac:spMkLst>
        </pc:spChg>
        <pc:spChg chg="add del">
          <ac:chgData name="Ramy Mohamed" userId="99492285-223c-4b0f-b5ed-521f97b79ca2" providerId="ADAL" clId="{189B0EBF-8205-469C-9B0D-CC1C99541FE0}" dt="2023-02-02T07:29:18.629" v="565"/>
          <ac:spMkLst>
            <pc:docMk/>
            <pc:sldMk cId="207853095" sldId="339"/>
            <ac:spMk id="7" creationId="{19A653E9-BBE3-748A-C5E7-A09EFB44E785}"/>
          </ac:spMkLst>
        </pc:spChg>
        <pc:spChg chg="del">
          <ac:chgData name="Ramy Mohamed" userId="99492285-223c-4b0f-b5ed-521f97b79ca2" providerId="ADAL" clId="{189B0EBF-8205-469C-9B0D-CC1C99541FE0}" dt="2023-02-02T07:29:06.838" v="560" actId="478"/>
          <ac:spMkLst>
            <pc:docMk/>
            <pc:sldMk cId="207853095" sldId="339"/>
            <ac:spMk id="8" creationId="{00000000-0000-0000-0000-000000000000}"/>
          </ac:spMkLst>
        </pc:spChg>
        <pc:spChg chg="add del mod">
          <ac:chgData name="Ramy Mohamed" userId="99492285-223c-4b0f-b5ed-521f97b79ca2" providerId="ADAL" clId="{189B0EBF-8205-469C-9B0D-CC1C99541FE0}" dt="2023-02-02T07:29:30.015" v="569"/>
          <ac:spMkLst>
            <pc:docMk/>
            <pc:sldMk cId="207853095" sldId="339"/>
            <ac:spMk id="9" creationId="{491D80C1-9341-29A5-EB50-5B3FEE7A4685}"/>
          </ac:spMkLst>
        </pc:spChg>
        <pc:spChg chg="add del">
          <ac:chgData name="Ramy Mohamed" userId="99492285-223c-4b0f-b5ed-521f97b79ca2" providerId="ADAL" clId="{189B0EBF-8205-469C-9B0D-CC1C99541FE0}" dt="2023-02-02T07:29:33.453" v="571"/>
          <ac:spMkLst>
            <pc:docMk/>
            <pc:sldMk cId="207853095" sldId="339"/>
            <ac:spMk id="10" creationId="{97BD0502-12D2-E0A7-0DA6-93FEE881AE4B}"/>
          </ac:spMkLst>
        </pc:spChg>
        <pc:picChg chg="add mod">
          <ac:chgData name="Ramy Mohamed" userId="99492285-223c-4b0f-b5ed-521f97b79ca2" providerId="ADAL" clId="{189B0EBF-8205-469C-9B0D-CC1C99541FE0}" dt="2023-02-02T07:30:36.396" v="582" actId="1076"/>
          <ac:picMkLst>
            <pc:docMk/>
            <pc:sldMk cId="207853095" sldId="339"/>
            <ac:picMk id="12" creationId="{0AA5635A-6240-BF94-CCF4-A5371AD2DFC4}"/>
          </ac:picMkLst>
        </pc:picChg>
      </pc:sldChg>
      <pc:sldChg chg="addSp delSp modSp mod modClrScheme chgLayout">
        <pc:chgData name="Ramy Mohamed" userId="99492285-223c-4b0f-b5ed-521f97b79ca2" providerId="ADAL" clId="{189B0EBF-8205-469C-9B0D-CC1C99541FE0}" dt="2023-02-06T01:44:15.949" v="1911" actId="478"/>
        <pc:sldMkLst>
          <pc:docMk/>
          <pc:sldMk cId="4047259213" sldId="340"/>
        </pc:sldMkLst>
        <pc:spChg chg="add del mod">
          <ac:chgData name="Ramy Mohamed" userId="99492285-223c-4b0f-b5ed-521f97b79ca2" providerId="ADAL" clId="{189B0EBF-8205-469C-9B0D-CC1C99541FE0}" dt="2023-02-02T07:29:42.342" v="573"/>
          <ac:spMkLst>
            <pc:docMk/>
            <pc:sldMk cId="4047259213" sldId="340"/>
            <ac:spMk id="2" creationId="{42F9AA15-1F53-8A8C-1FA6-3FD7A923DB10}"/>
          </ac:spMkLst>
        </pc:spChg>
        <pc:spChg chg="mod ord modVis">
          <ac:chgData name="Ramy Mohamed" userId="99492285-223c-4b0f-b5ed-521f97b79ca2" providerId="ADAL" clId="{189B0EBF-8205-469C-9B0D-CC1C99541FE0}" dt="2023-02-06T01:44:09.490" v="1909" actId="26606"/>
          <ac:spMkLst>
            <pc:docMk/>
            <pc:sldMk cId="4047259213" sldId="340"/>
            <ac:spMk id="5" creationId="{00000000-0000-0000-0000-000000000000}"/>
          </ac:spMkLst>
        </pc:spChg>
        <pc:spChg chg="mod ord">
          <ac:chgData name="Ramy Mohamed" userId="99492285-223c-4b0f-b5ed-521f97b79ca2" providerId="ADAL" clId="{189B0EBF-8205-469C-9B0D-CC1C99541FE0}" dt="2023-02-06T01:44:09.490" v="1909" actId="26606"/>
          <ac:spMkLst>
            <pc:docMk/>
            <pc:sldMk cId="4047259213" sldId="340"/>
            <ac:spMk id="6" creationId="{00000000-0000-0000-0000-000000000000}"/>
          </ac:spMkLst>
        </pc:spChg>
        <pc:spChg chg="add del mod ord">
          <ac:chgData name="Ramy Mohamed" userId="99492285-223c-4b0f-b5ed-521f97b79ca2" providerId="ADAL" clId="{189B0EBF-8205-469C-9B0D-CC1C99541FE0}" dt="2023-02-06T01:44:09.490" v="1909" actId="26606"/>
          <ac:spMkLst>
            <pc:docMk/>
            <pc:sldMk cId="4047259213" sldId="340"/>
            <ac:spMk id="8" creationId="{00000000-0000-0000-0000-000000000000}"/>
          </ac:spMkLst>
        </pc:spChg>
        <pc:spChg chg="add del mod">
          <ac:chgData name="Ramy Mohamed" userId="99492285-223c-4b0f-b5ed-521f97b79ca2" providerId="ADAL" clId="{189B0EBF-8205-469C-9B0D-CC1C99541FE0}" dt="2023-02-06T01:44:15.949" v="1911" actId="478"/>
          <ac:spMkLst>
            <pc:docMk/>
            <pc:sldMk cId="4047259213" sldId="340"/>
            <ac:spMk id="2055" creationId="{08585A07-55F2-C794-CBAA-17465D7DDC59}"/>
          </ac:spMkLst>
        </pc:spChg>
        <pc:spChg chg="add del mod">
          <ac:chgData name="Ramy Mohamed" userId="99492285-223c-4b0f-b5ed-521f97b79ca2" providerId="ADAL" clId="{189B0EBF-8205-469C-9B0D-CC1C99541FE0}" dt="2023-02-06T01:44:13.927" v="1910" actId="478"/>
          <ac:spMkLst>
            <pc:docMk/>
            <pc:sldMk cId="4047259213" sldId="340"/>
            <ac:spMk id="2057" creationId="{73E354AC-048D-D1FA-48E0-FFC2F55A7093}"/>
          </ac:spMkLst>
        </pc:spChg>
        <pc:spChg chg="add del mod">
          <ac:chgData name="Ramy Mohamed" userId="99492285-223c-4b0f-b5ed-521f97b79ca2" providerId="ADAL" clId="{189B0EBF-8205-469C-9B0D-CC1C99541FE0}" dt="2023-02-02T07:36:17.481" v="616" actId="26606"/>
          <ac:spMkLst>
            <pc:docMk/>
            <pc:sldMk cId="4047259213" sldId="340"/>
            <ac:spMk id="6153" creationId="{F3AE027A-C5EF-45C7-38DE-7B6DF01F70D5}"/>
          </ac:spMkLst>
        </pc:spChg>
        <pc:spChg chg="add del mod">
          <ac:chgData name="Ramy Mohamed" userId="99492285-223c-4b0f-b5ed-521f97b79ca2" providerId="ADAL" clId="{189B0EBF-8205-469C-9B0D-CC1C99541FE0}" dt="2023-02-02T07:36:17.481" v="616" actId="26606"/>
          <ac:spMkLst>
            <pc:docMk/>
            <pc:sldMk cId="4047259213" sldId="340"/>
            <ac:spMk id="6155" creationId="{9353E1DD-1B15-50FA-0F77-8B96FB9E14AE}"/>
          </ac:spMkLst>
        </pc:spChg>
        <pc:picChg chg="add mod">
          <ac:chgData name="Ramy Mohamed" userId="99492285-223c-4b0f-b5ed-521f97b79ca2" providerId="ADAL" clId="{189B0EBF-8205-469C-9B0D-CC1C99541FE0}" dt="2023-02-06T01:44:09.490" v="1909" actId="26606"/>
          <ac:picMkLst>
            <pc:docMk/>
            <pc:sldMk cId="4047259213" sldId="340"/>
            <ac:picMk id="2050" creationId="{DA86ED55-827E-1040-82AA-88C04B35E6AD}"/>
          </ac:picMkLst>
        </pc:picChg>
        <pc:picChg chg="add del mod ord">
          <ac:chgData name="Ramy Mohamed" userId="99492285-223c-4b0f-b5ed-521f97b79ca2" providerId="ADAL" clId="{189B0EBF-8205-469C-9B0D-CC1C99541FE0}" dt="2023-02-06T01:37:17.324" v="1899" actId="21"/>
          <ac:picMkLst>
            <pc:docMk/>
            <pc:sldMk cId="4047259213" sldId="340"/>
            <ac:picMk id="6148" creationId="{C3E6FBF1-A6B8-AC67-28B8-43869BD66CF1}"/>
          </ac:picMkLst>
        </pc:picChg>
      </pc:sldChg>
      <pc:sldChg chg="addSp delSp modSp mod">
        <pc:chgData name="Ramy Mohamed" userId="99492285-223c-4b0f-b5ed-521f97b79ca2" providerId="ADAL" clId="{189B0EBF-8205-469C-9B0D-CC1C99541FE0}" dt="2023-02-02T07:54:40.953" v="856" actId="13900"/>
        <pc:sldMkLst>
          <pc:docMk/>
          <pc:sldMk cId="3264627082" sldId="341"/>
        </pc:sldMkLst>
        <pc:spChg chg="mod">
          <ac:chgData name="Ramy Mohamed" userId="99492285-223c-4b0f-b5ed-521f97b79ca2" providerId="ADAL" clId="{189B0EBF-8205-469C-9B0D-CC1C99541FE0}" dt="2023-02-02T07:37:33.585" v="631"/>
          <ac:spMkLst>
            <pc:docMk/>
            <pc:sldMk cId="3264627082" sldId="341"/>
            <ac:spMk id="6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2T07:54:40.953" v="856" actId="13900"/>
          <ac:spMkLst>
            <pc:docMk/>
            <pc:sldMk cId="3264627082" sldId="341"/>
            <ac:spMk id="8" creationId="{00000000-0000-0000-0000-000000000000}"/>
          </ac:spMkLst>
        </pc:spChg>
        <pc:picChg chg="add del mod">
          <ac:chgData name="Ramy Mohamed" userId="99492285-223c-4b0f-b5ed-521f97b79ca2" providerId="ADAL" clId="{189B0EBF-8205-469C-9B0D-CC1C99541FE0}" dt="2023-02-02T07:39:10.495" v="650"/>
          <ac:picMkLst>
            <pc:docMk/>
            <pc:sldMk cId="3264627082" sldId="341"/>
            <ac:picMk id="7170" creationId="{13A95CBB-C298-AC90-9B66-DB0AD32F375F}"/>
          </ac:picMkLst>
        </pc:picChg>
        <pc:picChg chg="add mod">
          <ac:chgData name="Ramy Mohamed" userId="99492285-223c-4b0f-b5ed-521f97b79ca2" providerId="ADAL" clId="{189B0EBF-8205-469C-9B0D-CC1C99541FE0}" dt="2023-02-02T07:39:20.684" v="652" actId="1076"/>
          <ac:picMkLst>
            <pc:docMk/>
            <pc:sldMk cId="3264627082" sldId="341"/>
            <ac:picMk id="7172" creationId="{1AA87813-40AE-D3EB-4BD2-D5FE6FF06E67}"/>
          </ac:picMkLst>
        </pc:picChg>
        <pc:picChg chg="add del">
          <ac:chgData name="Ramy Mohamed" userId="99492285-223c-4b0f-b5ed-521f97b79ca2" providerId="ADAL" clId="{189B0EBF-8205-469C-9B0D-CC1C99541FE0}" dt="2023-02-02T07:40:05.801" v="654"/>
          <ac:picMkLst>
            <pc:docMk/>
            <pc:sldMk cId="3264627082" sldId="341"/>
            <ac:picMk id="7174" creationId="{5AE9A8C0-89A8-3540-3A22-AB09775EE84C}"/>
          </ac:picMkLst>
        </pc:picChg>
        <pc:picChg chg="add mod">
          <ac:chgData name="Ramy Mohamed" userId="99492285-223c-4b0f-b5ed-521f97b79ca2" providerId="ADAL" clId="{189B0EBF-8205-469C-9B0D-CC1C99541FE0}" dt="2023-02-02T07:42:41.549" v="681" actId="1076"/>
          <ac:picMkLst>
            <pc:docMk/>
            <pc:sldMk cId="3264627082" sldId="341"/>
            <ac:picMk id="7176" creationId="{A149D1AC-7AF6-5777-8A66-AD0F356EA988}"/>
          </ac:picMkLst>
        </pc:picChg>
        <pc:picChg chg="add mod">
          <ac:chgData name="Ramy Mohamed" userId="99492285-223c-4b0f-b5ed-521f97b79ca2" providerId="ADAL" clId="{189B0EBF-8205-469C-9B0D-CC1C99541FE0}" dt="2023-02-02T07:42:45.814" v="682" actId="1076"/>
          <ac:picMkLst>
            <pc:docMk/>
            <pc:sldMk cId="3264627082" sldId="341"/>
            <ac:picMk id="7178" creationId="{E4AAB4A6-2F71-76A2-330F-C333E633CBE9}"/>
          </ac:picMkLst>
        </pc:picChg>
        <pc:picChg chg="add del mod">
          <ac:chgData name="Ramy Mohamed" userId="99492285-223c-4b0f-b5ed-521f97b79ca2" providerId="ADAL" clId="{189B0EBF-8205-469C-9B0D-CC1C99541FE0}" dt="2023-02-02T07:41:29.463" v="670"/>
          <ac:picMkLst>
            <pc:docMk/>
            <pc:sldMk cId="3264627082" sldId="341"/>
            <ac:picMk id="7180" creationId="{60DDFC58-4868-697E-E555-85B56753BC2A}"/>
          </ac:picMkLst>
        </pc:picChg>
        <pc:picChg chg="add mod">
          <ac:chgData name="Ramy Mohamed" userId="99492285-223c-4b0f-b5ed-521f97b79ca2" providerId="ADAL" clId="{189B0EBF-8205-469C-9B0D-CC1C99541FE0}" dt="2023-02-02T07:41:37.141" v="675" actId="1076"/>
          <ac:picMkLst>
            <pc:docMk/>
            <pc:sldMk cId="3264627082" sldId="341"/>
            <ac:picMk id="7182" creationId="{152AAF5C-D83C-ECC6-2791-D258C28DFD6D}"/>
          </ac:picMkLst>
        </pc:picChg>
        <pc:picChg chg="add mod">
          <ac:chgData name="Ramy Mohamed" userId="99492285-223c-4b0f-b5ed-521f97b79ca2" providerId="ADAL" clId="{189B0EBF-8205-469C-9B0D-CC1C99541FE0}" dt="2023-02-02T07:42:35.149" v="680" actId="1076"/>
          <ac:picMkLst>
            <pc:docMk/>
            <pc:sldMk cId="3264627082" sldId="341"/>
            <ac:picMk id="7184" creationId="{EEBD65EC-894E-CB83-E1B5-0F52E510368A}"/>
          </ac:picMkLst>
        </pc:picChg>
      </pc:sldChg>
      <pc:sldChg chg="addSp delSp modSp mod modClrScheme chgLayout">
        <pc:chgData name="Ramy Mohamed" userId="99492285-223c-4b0f-b5ed-521f97b79ca2" providerId="ADAL" clId="{189B0EBF-8205-469C-9B0D-CC1C99541FE0}" dt="2023-02-06T01:47:04.473" v="1918" actId="26606"/>
        <pc:sldMkLst>
          <pc:docMk/>
          <pc:sldMk cId="2257495280" sldId="342"/>
        </pc:sldMkLst>
        <pc:spChg chg="add del">
          <ac:chgData name="Ramy Mohamed" userId="99492285-223c-4b0f-b5ed-521f97b79ca2" providerId="ADAL" clId="{189B0EBF-8205-469C-9B0D-CC1C99541FE0}" dt="2023-02-02T07:49:06.481" v="793"/>
          <ac:spMkLst>
            <pc:docMk/>
            <pc:sldMk cId="2257495280" sldId="342"/>
            <ac:spMk id="2" creationId="{892D9130-424C-D113-4EF2-45E4D63E935F}"/>
          </ac:spMkLst>
        </pc:spChg>
        <pc:spChg chg="add del">
          <ac:chgData name="Ramy Mohamed" userId="99492285-223c-4b0f-b5ed-521f97b79ca2" providerId="ADAL" clId="{189B0EBF-8205-469C-9B0D-CC1C99541FE0}" dt="2023-02-02T07:49:08.056" v="795"/>
          <ac:spMkLst>
            <pc:docMk/>
            <pc:sldMk cId="2257495280" sldId="342"/>
            <ac:spMk id="3" creationId="{282BC44D-C43A-1BDA-6BE2-A81262411BBB}"/>
          </ac:spMkLst>
        </pc:spChg>
        <pc:spChg chg="add del">
          <ac:chgData name="Ramy Mohamed" userId="99492285-223c-4b0f-b5ed-521f97b79ca2" providerId="ADAL" clId="{189B0EBF-8205-469C-9B0D-CC1C99541FE0}" dt="2023-02-02T07:50:18.432" v="807"/>
          <ac:spMkLst>
            <pc:docMk/>
            <pc:sldMk cId="2257495280" sldId="342"/>
            <ac:spMk id="4" creationId="{CB87139A-6F06-E180-0092-7AB6171719C4}"/>
          </ac:spMkLst>
        </pc:spChg>
        <pc:spChg chg="mod">
          <ac:chgData name="Ramy Mohamed" userId="99492285-223c-4b0f-b5ed-521f97b79ca2" providerId="ADAL" clId="{189B0EBF-8205-469C-9B0D-CC1C99541FE0}" dt="2023-02-06T01:47:04.473" v="1918" actId="26606"/>
          <ac:spMkLst>
            <pc:docMk/>
            <pc:sldMk cId="2257495280" sldId="342"/>
            <ac:spMk id="5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6T01:47:04.473" v="1918" actId="26606"/>
          <ac:spMkLst>
            <pc:docMk/>
            <pc:sldMk cId="2257495280" sldId="342"/>
            <ac:spMk id="6" creationId="{00000000-0000-0000-0000-000000000000}"/>
          </ac:spMkLst>
        </pc:spChg>
        <pc:spChg chg="add del">
          <ac:chgData name="Ramy Mohamed" userId="99492285-223c-4b0f-b5ed-521f97b79ca2" providerId="ADAL" clId="{189B0EBF-8205-469C-9B0D-CC1C99541FE0}" dt="2023-02-02T07:50:19.505" v="809"/>
          <ac:spMkLst>
            <pc:docMk/>
            <pc:sldMk cId="2257495280" sldId="342"/>
            <ac:spMk id="7" creationId="{F76BA473-2CD9-2234-7CAA-976E4B7489A7}"/>
          </ac:spMkLst>
        </pc:spChg>
        <pc:spChg chg="mod ord">
          <ac:chgData name="Ramy Mohamed" userId="99492285-223c-4b0f-b5ed-521f97b79ca2" providerId="ADAL" clId="{189B0EBF-8205-469C-9B0D-CC1C99541FE0}" dt="2023-02-06T01:47:04.473" v="1918" actId="26606"/>
          <ac:spMkLst>
            <pc:docMk/>
            <pc:sldMk cId="2257495280" sldId="342"/>
            <ac:spMk id="8" creationId="{00000000-0000-0000-0000-000000000000}"/>
          </ac:spMkLst>
        </pc:spChg>
        <pc:spChg chg="add del">
          <ac:chgData name="Ramy Mohamed" userId="99492285-223c-4b0f-b5ed-521f97b79ca2" providerId="ADAL" clId="{189B0EBF-8205-469C-9B0D-CC1C99541FE0}" dt="2023-02-02T07:50:21.913" v="812"/>
          <ac:spMkLst>
            <pc:docMk/>
            <pc:sldMk cId="2257495280" sldId="342"/>
            <ac:spMk id="9" creationId="{A1000ABA-981A-C5BA-795E-F8CEB8A7ED8F}"/>
          </ac:spMkLst>
        </pc:spChg>
        <pc:spChg chg="add del">
          <ac:chgData name="Ramy Mohamed" userId="99492285-223c-4b0f-b5ed-521f97b79ca2" providerId="ADAL" clId="{189B0EBF-8205-469C-9B0D-CC1C99541FE0}" dt="2023-02-02T07:50:23.544" v="815"/>
          <ac:spMkLst>
            <pc:docMk/>
            <pc:sldMk cId="2257495280" sldId="342"/>
            <ac:spMk id="10" creationId="{D410C9EC-42A7-6C76-BB4C-C74CD5DAA5DC}"/>
          </ac:spMkLst>
        </pc:spChg>
        <pc:spChg chg="add del mod">
          <ac:chgData name="Ramy Mohamed" userId="99492285-223c-4b0f-b5ed-521f97b79ca2" providerId="ADAL" clId="{189B0EBF-8205-469C-9B0D-CC1C99541FE0}" dt="2023-02-06T01:47:04.473" v="1918" actId="26606"/>
          <ac:spMkLst>
            <pc:docMk/>
            <pc:sldMk cId="2257495280" sldId="342"/>
            <ac:spMk id="14" creationId="{2B2B4F71-0A88-84A7-CE0F-E1A1057BBF3F}"/>
          </ac:spMkLst>
        </pc:spChg>
        <pc:spChg chg="add del mod">
          <ac:chgData name="Ramy Mohamed" userId="99492285-223c-4b0f-b5ed-521f97b79ca2" providerId="ADAL" clId="{189B0EBF-8205-469C-9B0D-CC1C99541FE0}" dt="2023-02-06T01:47:04.473" v="1918" actId="26606"/>
          <ac:spMkLst>
            <pc:docMk/>
            <pc:sldMk cId="2257495280" sldId="342"/>
            <ac:spMk id="16" creationId="{CA9D9314-8CC5-ACEA-F3E6-C1DD6697D9CC}"/>
          </ac:spMkLst>
        </pc:spChg>
        <pc:picChg chg="add del">
          <ac:chgData name="Ramy Mohamed" userId="99492285-223c-4b0f-b5ed-521f97b79ca2" providerId="ADAL" clId="{189B0EBF-8205-469C-9B0D-CC1C99541FE0}" dt="2023-02-06T01:47:04.473" v="1918" actId="26606"/>
          <ac:picMkLst>
            <pc:docMk/>
            <pc:sldMk cId="2257495280" sldId="342"/>
            <ac:picMk id="11" creationId="{02BAE347-9C90-5F69-35BC-5B0E67CD3FFB}"/>
          </ac:picMkLst>
        </pc:picChg>
      </pc:sldChg>
      <pc:sldChg chg="addSp delSp modSp mod modNotesTx">
        <pc:chgData name="Ramy Mohamed" userId="99492285-223c-4b0f-b5ed-521f97b79ca2" providerId="ADAL" clId="{189B0EBF-8205-469C-9B0D-CC1C99541FE0}" dt="2023-02-06T02:07:30.757" v="1976" actId="1076"/>
        <pc:sldMkLst>
          <pc:docMk/>
          <pc:sldMk cId="2101607074" sldId="343"/>
        </pc:sldMkLst>
        <pc:spChg chg="mod">
          <ac:chgData name="Ramy Mohamed" userId="99492285-223c-4b0f-b5ed-521f97b79ca2" providerId="ADAL" clId="{189B0EBF-8205-469C-9B0D-CC1C99541FE0}" dt="2023-02-02T07:52:50.200" v="834"/>
          <ac:spMkLst>
            <pc:docMk/>
            <pc:sldMk cId="2101607074" sldId="343"/>
            <ac:spMk id="6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2T08:02:16.379" v="952" actId="20577"/>
          <ac:spMkLst>
            <pc:docMk/>
            <pc:sldMk cId="2101607074" sldId="343"/>
            <ac:spMk id="8" creationId="{00000000-0000-0000-0000-000000000000}"/>
          </ac:spMkLst>
        </pc:spChg>
        <pc:graphicFrameChg chg="add del mod">
          <ac:chgData name="Ramy Mohamed" userId="99492285-223c-4b0f-b5ed-521f97b79ca2" providerId="ADAL" clId="{189B0EBF-8205-469C-9B0D-CC1C99541FE0}" dt="2023-02-02T07:56:33.098" v="870"/>
          <ac:graphicFrameMkLst>
            <pc:docMk/>
            <pc:sldMk cId="2101607074" sldId="343"/>
            <ac:graphicFrameMk id="2" creationId="{FF79F697-DF3D-9D80-C0DD-3BB896524EA7}"/>
          </ac:graphicFrameMkLst>
        </pc:graphicFrameChg>
        <pc:graphicFrameChg chg="add mod modGraphic">
          <ac:chgData name="Ramy Mohamed" userId="99492285-223c-4b0f-b5ed-521f97b79ca2" providerId="ADAL" clId="{189B0EBF-8205-469C-9B0D-CC1C99541FE0}" dt="2023-02-02T07:58:57.145" v="897" actId="113"/>
          <ac:graphicFrameMkLst>
            <pc:docMk/>
            <pc:sldMk cId="2101607074" sldId="343"/>
            <ac:graphicFrameMk id="3" creationId="{8CDC70E1-E52C-F9AB-9FE2-CE071BA60E90}"/>
          </ac:graphicFrameMkLst>
        </pc:graphicFrameChg>
        <pc:picChg chg="add mod">
          <ac:chgData name="Ramy Mohamed" userId="99492285-223c-4b0f-b5ed-521f97b79ca2" providerId="ADAL" clId="{189B0EBF-8205-469C-9B0D-CC1C99541FE0}" dt="2023-02-06T02:06:27.901" v="1964" actId="1076"/>
          <ac:picMkLst>
            <pc:docMk/>
            <pc:sldMk cId="2101607074" sldId="343"/>
            <ac:picMk id="4098" creationId="{149DCD15-7C4A-4BA1-CCE0-CA5BE0DABAF2}"/>
          </ac:picMkLst>
        </pc:picChg>
        <pc:picChg chg="add mod">
          <ac:chgData name="Ramy Mohamed" userId="99492285-223c-4b0f-b5ed-521f97b79ca2" providerId="ADAL" clId="{189B0EBF-8205-469C-9B0D-CC1C99541FE0}" dt="2023-02-06T02:06:56.460" v="1969" actId="1076"/>
          <ac:picMkLst>
            <pc:docMk/>
            <pc:sldMk cId="2101607074" sldId="343"/>
            <ac:picMk id="4100" creationId="{EA2E793F-9C9B-8F44-33BD-F94FA95C554D}"/>
          </ac:picMkLst>
        </pc:picChg>
        <pc:picChg chg="add mod">
          <ac:chgData name="Ramy Mohamed" userId="99492285-223c-4b0f-b5ed-521f97b79ca2" providerId="ADAL" clId="{189B0EBF-8205-469C-9B0D-CC1C99541FE0}" dt="2023-02-06T02:07:30.757" v="1976" actId="1076"/>
          <ac:picMkLst>
            <pc:docMk/>
            <pc:sldMk cId="2101607074" sldId="343"/>
            <ac:picMk id="4102" creationId="{BD05FECB-68A9-2699-D372-184B43617A0E}"/>
          </ac:picMkLst>
        </pc:picChg>
      </pc:sldChg>
      <pc:sldChg chg="addSp delSp modSp add mod modClrScheme chgLayout">
        <pc:chgData name="Ramy Mohamed" userId="99492285-223c-4b0f-b5ed-521f97b79ca2" providerId="ADAL" clId="{189B0EBF-8205-469C-9B0D-CC1C99541FE0}" dt="2023-02-06T01:38:15.553" v="1905" actId="113"/>
        <pc:sldMkLst>
          <pc:docMk/>
          <pc:sldMk cId="370999344" sldId="345"/>
        </pc:sldMkLst>
        <pc:spChg chg="mod">
          <ac:chgData name="Ramy Mohamed" userId="99492285-223c-4b0f-b5ed-521f97b79ca2" providerId="ADAL" clId="{189B0EBF-8205-469C-9B0D-CC1C99541FE0}" dt="2023-02-02T07:35:33.896" v="610" actId="26606"/>
          <ac:spMkLst>
            <pc:docMk/>
            <pc:sldMk cId="370999344" sldId="345"/>
            <ac:spMk id="5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2T07:35:33.896" v="610" actId="26606"/>
          <ac:spMkLst>
            <pc:docMk/>
            <pc:sldMk cId="370999344" sldId="345"/>
            <ac:spMk id="6" creationId="{00000000-0000-0000-0000-000000000000}"/>
          </ac:spMkLst>
        </pc:spChg>
        <pc:spChg chg="mod ord">
          <ac:chgData name="Ramy Mohamed" userId="99492285-223c-4b0f-b5ed-521f97b79ca2" providerId="ADAL" clId="{189B0EBF-8205-469C-9B0D-CC1C99541FE0}" dt="2023-02-06T01:38:15.553" v="1905" actId="113"/>
          <ac:spMkLst>
            <pc:docMk/>
            <pc:sldMk cId="370999344" sldId="345"/>
            <ac:spMk id="8" creationId="{00000000-0000-0000-0000-000000000000}"/>
          </ac:spMkLst>
        </pc:spChg>
        <pc:spChg chg="add del mod">
          <ac:chgData name="Ramy Mohamed" userId="99492285-223c-4b0f-b5ed-521f97b79ca2" providerId="ADAL" clId="{189B0EBF-8205-469C-9B0D-CC1C99541FE0}" dt="2023-02-02T07:35:33.896" v="610" actId="26606"/>
          <ac:spMkLst>
            <pc:docMk/>
            <pc:sldMk cId="370999344" sldId="345"/>
            <ac:spMk id="14" creationId="{0E9E5FC1-CF42-D56D-C0C1-B18FD009C254}"/>
          </ac:spMkLst>
        </pc:spChg>
        <pc:spChg chg="add del mod">
          <ac:chgData name="Ramy Mohamed" userId="99492285-223c-4b0f-b5ed-521f97b79ca2" providerId="ADAL" clId="{189B0EBF-8205-469C-9B0D-CC1C99541FE0}" dt="2023-02-02T07:35:33.896" v="610" actId="26606"/>
          <ac:spMkLst>
            <pc:docMk/>
            <pc:sldMk cId="370999344" sldId="345"/>
            <ac:spMk id="16" creationId="{931CFB7F-EC20-7592-CD95-CB4842728C6B}"/>
          </ac:spMkLst>
        </pc:spChg>
        <pc:graphicFrameChg chg="add mod modGraphic">
          <ac:chgData name="Ramy Mohamed" userId="99492285-223c-4b0f-b5ed-521f97b79ca2" providerId="ADAL" clId="{189B0EBF-8205-469C-9B0D-CC1C99541FE0}" dt="2023-02-05T18:34:03.663" v="1886" actId="1076"/>
          <ac:graphicFrameMkLst>
            <pc:docMk/>
            <pc:sldMk cId="370999344" sldId="345"/>
            <ac:graphicFrameMk id="2" creationId="{73651706-E5B6-9836-F34A-A9C60DA9248A}"/>
          </ac:graphicFrameMkLst>
        </pc:graphicFrameChg>
        <pc:graphicFrameChg chg="add mod modGraphic">
          <ac:chgData name="Ramy Mohamed" userId="99492285-223c-4b0f-b5ed-521f97b79ca2" providerId="ADAL" clId="{189B0EBF-8205-469C-9B0D-CC1C99541FE0}" dt="2023-02-06T01:37:30.542" v="1904" actId="1076"/>
          <ac:graphicFrameMkLst>
            <pc:docMk/>
            <pc:sldMk cId="370999344" sldId="345"/>
            <ac:graphicFrameMk id="3" creationId="{CF7D3EBC-EE8B-6D3C-26B7-81B862EE24B6}"/>
          </ac:graphicFrameMkLst>
        </pc:graphicFrameChg>
        <pc:graphicFrameChg chg="add del mod modGraphic">
          <ac:chgData name="Ramy Mohamed" userId="99492285-223c-4b0f-b5ed-521f97b79ca2" providerId="ADAL" clId="{189B0EBF-8205-469C-9B0D-CC1C99541FE0}" dt="2023-02-05T18:35:09.309" v="1898" actId="931"/>
          <ac:graphicFrameMkLst>
            <pc:docMk/>
            <pc:sldMk cId="370999344" sldId="345"/>
            <ac:graphicFrameMk id="4" creationId="{61C6B13B-D091-CFB3-62C0-FA802B8B3B60}"/>
          </ac:graphicFrameMkLst>
        </pc:graphicFrameChg>
        <pc:picChg chg="add mod">
          <ac:chgData name="Ramy Mohamed" userId="99492285-223c-4b0f-b5ed-521f97b79ca2" providerId="ADAL" clId="{189B0EBF-8205-469C-9B0D-CC1C99541FE0}" dt="2023-02-06T01:37:27.260" v="1903" actId="1076"/>
          <ac:picMkLst>
            <pc:docMk/>
            <pc:sldMk cId="370999344" sldId="345"/>
            <ac:picMk id="7" creationId="{8CFC4EC2-B755-7DE7-8C36-6772B3261A93}"/>
          </ac:picMkLst>
        </pc:picChg>
        <pc:picChg chg="add del">
          <ac:chgData name="Ramy Mohamed" userId="99492285-223c-4b0f-b5ed-521f97b79ca2" providerId="ADAL" clId="{189B0EBF-8205-469C-9B0D-CC1C99541FE0}" dt="2023-02-02T07:35:33.896" v="610" actId="26606"/>
          <ac:picMkLst>
            <pc:docMk/>
            <pc:sldMk cId="370999344" sldId="345"/>
            <ac:picMk id="10" creationId="{D2B3FA1A-71B4-174E-28AA-0B63A663E3E1}"/>
          </ac:picMkLst>
        </pc:picChg>
      </pc:sldChg>
      <pc:sldChg chg="addSp modSp add mod">
        <pc:chgData name="Ramy Mohamed" userId="99492285-223c-4b0f-b5ed-521f97b79ca2" providerId="ADAL" clId="{189B0EBF-8205-469C-9B0D-CC1C99541FE0}" dt="2023-02-06T01:45:42.022" v="1916" actId="113"/>
        <pc:sldMkLst>
          <pc:docMk/>
          <pc:sldMk cId="150750131" sldId="346"/>
        </pc:sldMkLst>
        <pc:spChg chg="mod">
          <ac:chgData name="Ramy Mohamed" userId="99492285-223c-4b0f-b5ed-521f97b79ca2" providerId="ADAL" clId="{189B0EBF-8205-469C-9B0D-CC1C99541FE0}" dt="2023-02-06T01:45:42.022" v="1916" actId="113"/>
          <ac:spMkLst>
            <pc:docMk/>
            <pc:sldMk cId="150750131" sldId="346"/>
            <ac:spMk id="8" creationId="{00000000-0000-0000-0000-000000000000}"/>
          </ac:spMkLst>
        </pc:spChg>
        <pc:picChg chg="add mod">
          <ac:chgData name="Ramy Mohamed" userId="99492285-223c-4b0f-b5ed-521f97b79ca2" providerId="ADAL" clId="{189B0EBF-8205-469C-9B0D-CC1C99541FE0}" dt="2023-02-02T07:45:55.221" v="761" actId="1076"/>
          <ac:picMkLst>
            <pc:docMk/>
            <pc:sldMk cId="150750131" sldId="346"/>
            <ac:picMk id="8194" creationId="{6D8B2BF3-C965-975A-A7F8-7652577CEB4D}"/>
          </ac:picMkLst>
        </pc:picChg>
        <pc:picChg chg="add mod">
          <ac:chgData name="Ramy Mohamed" userId="99492285-223c-4b0f-b5ed-521f97b79ca2" providerId="ADAL" clId="{189B0EBF-8205-469C-9B0D-CC1C99541FE0}" dt="2023-02-02T07:46:35.438" v="771" actId="1076"/>
          <ac:picMkLst>
            <pc:docMk/>
            <pc:sldMk cId="150750131" sldId="346"/>
            <ac:picMk id="8196" creationId="{2523F785-4EBA-A95B-8E77-A439CD12CF9F}"/>
          </ac:picMkLst>
        </pc:picChg>
        <pc:picChg chg="add mod">
          <ac:chgData name="Ramy Mohamed" userId="99492285-223c-4b0f-b5ed-521f97b79ca2" providerId="ADAL" clId="{189B0EBF-8205-469C-9B0D-CC1C99541FE0}" dt="2023-02-02T07:46:37.293" v="772" actId="1076"/>
          <ac:picMkLst>
            <pc:docMk/>
            <pc:sldMk cId="150750131" sldId="346"/>
            <ac:picMk id="8198" creationId="{8F9259C5-9E84-3616-60BF-507D05DB6B38}"/>
          </ac:picMkLst>
        </pc:picChg>
      </pc:sldChg>
      <pc:sldChg chg="addSp delSp modSp add mod modClrScheme chgLayout modNotesTx">
        <pc:chgData name="Ramy Mohamed" userId="99492285-223c-4b0f-b5ed-521f97b79ca2" providerId="ADAL" clId="{189B0EBF-8205-469C-9B0D-CC1C99541FE0}" dt="2023-02-02T08:09:51.137" v="1030" actId="20577"/>
        <pc:sldMkLst>
          <pc:docMk/>
          <pc:sldMk cId="3342776890" sldId="347"/>
        </pc:sldMkLst>
        <pc:spChg chg="mod ord">
          <ac:chgData name="Ramy Mohamed" userId="99492285-223c-4b0f-b5ed-521f97b79ca2" providerId="ADAL" clId="{189B0EBF-8205-469C-9B0D-CC1C99541FE0}" dt="2023-02-02T08:01:43.332" v="950" actId="26606"/>
          <ac:spMkLst>
            <pc:docMk/>
            <pc:sldMk cId="3342776890" sldId="347"/>
            <ac:spMk id="5" creationId="{00000000-0000-0000-0000-000000000000}"/>
          </ac:spMkLst>
        </pc:spChg>
        <pc:spChg chg="mod ord">
          <ac:chgData name="Ramy Mohamed" userId="99492285-223c-4b0f-b5ed-521f97b79ca2" providerId="ADAL" clId="{189B0EBF-8205-469C-9B0D-CC1C99541FE0}" dt="2023-02-02T08:01:43.332" v="950" actId="26606"/>
          <ac:spMkLst>
            <pc:docMk/>
            <pc:sldMk cId="3342776890" sldId="347"/>
            <ac:spMk id="6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2T08:02:29.873" v="954" actId="20577"/>
          <ac:spMkLst>
            <pc:docMk/>
            <pc:sldMk cId="3342776890" sldId="347"/>
            <ac:spMk id="8" creationId="{00000000-0000-0000-0000-000000000000}"/>
          </ac:spMkLst>
        </pc:spChg>
        <pc:spChg chg="add del mod">
          <ac:chgData name="Ramy Mohamed" userId="99492285-223c-4b0f-b5ed-521f97b79ca2" providerId="ADAL" clId="{189B0EBF-8205-469C-9B0D-CC1C99541FE0}" dt="2023-02-02T08:01:43.332" v="950" actId="26606"/>
          <ac:spMkLst>
            <pc:docMk/>
            <pc:sldMk cId="3342776890" sldId="347"/>
            <ac:spMk id="11268" creationId="{372C6DFD-D557-F249-EE2B-F72CED159FFB}"/>
          </ac:spMkLst>
        </pc:spChg>
        <pc:spChg chg="add del mod">
          <ac:chgData name="Ramy Mohamed" userId="99492285-223c-4b0f-b5ed-521f97b79ca2" providerId="ADAL" clId="{189B0EBF-8205-469C-9B0D-CC1C99541FE0}" dt="2023-02-02T08:01:43.332" v="950" actId="26606"/>
          <ac:spMkLst>
            <pc:docMk/>
            <pc:sldMk cId="3342776890" sldId="347"/>
            <ac:spMk id="11269" creationId="{C1289EB6-85B8-D70B-F782-891770D92D00}"/>
          </ac:spMkLst>
        </pc:spChg>
        <pc:spChg chg="add del mod">
          <ac:chgData name="Ramy Mohamed" userId="99492285-223c-4b0f-b5ed-521f97b79ca2" providerId="ADAL" clId="{189B0EBF-8205-469C-9B0D-CC1C99541FE0}" dt="2023-02-02T08:01:39.572" v="948" actId="26606"/>
          <ac:spMkLst>
            <pc:docMk/>
            <pc:sldMk cId="3342776890" sldId="347"/>
            <ac:spMk id="11271" creationId="{372C6DFD-D557-F249-EE2B-F72CED159FFB}"/>
          </ac:spMkLst>
        </pc:spChg>
        <pc:spChg chg="add del mod">
          <ac:chgData name="Ramy Mohamed" userId="99492285-223c-4b0f-b5ed-521f97b79ca2" providerId="ADAL" clId="{189B0EBF-8205-469C-9B0D-CC1C99541FE0}" dt="2023-02-02T08:01:39.572" v="948" actId="26606"/>
          <ac:spMkLst>
            <pc:docMk/>
            <pc:sldMk cId="3342776890" sldId="347"/>
            <ac:spMk id="11273" creationId="{C1289EB6-85B8-D70B-F782-891770D92D00}"/>
          </ac:spMkLst>
        </pc:spChg>
        <pc:graphicFrameChg chg="del">
          <ac:chgData name="Ramy Mohamed" userId="99492285-223c-4b0f-b5ed-521f97b79ca2" providerId="ADAL" clId="{189B0EBF-8205-469C-9B0D-CC1C99541FE0}" dt="2023-02-02T08:00:12.419" v="927" actId="478"/>
          <ac:graphicFrameMkLst>
            <pc:docMk/>
            <pc:sldMk cId="3342776890" sldId="347"/>
            <ac:graphicFrameMk id="3" creationId="{8CDC70E1-E52C-F9AB-9FE2-CE071BA60E90}"/>
          </ac:graphicFrameMkLst>
        </pc:graphicFrameChg>
        <pc:picChg chg="add mod">
          <ac:chgData name="Ramy Mohamed" userId="99492285-223c-4b0f-b5ed-521f97b79ca2" providerId="ADAL" clId="{189B0EBF-8205-469C-9B0D-CC1C99541FE0}" dt="2023-02-02T08:05:59.455" v="996" actId="1076"/>
          <ac:picMkLst>
            <pc:docMk/>
            <pc:sldMk cId="3342776890" sldId="347"/>
            <ac:picMk id="11266" creationId="{CB375EF5-01EB-DB2C-55AD-99CEDA17C971}"/>
          </ac:picMkLst>
        </pc:picChg>
      </pc:sldChg>
      <pc:sldChg chg="new del">
        <pc:chgData name="Ramy Mohamed" userId="99492285-223c-4b0f-b5ed-521f97b79ca2" providerId="ADAL" clId="{189B0EBF-8205-469C-9B0D-CC1C99541FE0}" dt="2023-02-02T08:03:24.049" v="958" actId="47"/>
        <pc:sldMkLst>
          <pc:docMk/>
          <pc:sldMk cId="541633525" sldId="348"/>
        </pc:sldMkLst>
      </pc:sldChg>
      <pc:sldChg chg="addSp delSp modSp add del mod modNotesTx">
        <pc:chgData name="Ramy Mohamed" userId="99492285-223c-4b0f-b5ed-521f97b79ca2" providerId="ADAL" clId="{189B0EBF-8205-469C-9B0D-CC1C99541FE0}" dt="2023-02-06T01:55:51.375" v="1952" actId="47"/>
        <pc:sldMkLst>
          <pc:docMk/>
          <pc:sldMk cId="2059397819" sldId="349"/>
        </pc:sldMkLst>
        <pc:spChg chg="add del">
          <ac:chgData name="Ramy Mohamed" userId="99492285-223c-4b0f-b5ed-521f97b79ca2" providerId="ADAL" clId="{189B0EBF-8205-469C-9B0D-CC1C99541FE0}" dt="2023-02-02T15:09:45.038" v="1060" actId="22"/>
          <ac:spMkLst>
            <pc:docMk/>
            <pc:sldMk cId="2059397819" sldId="349"/>
            <ac:spMk id="3" creationId="{97E3D5C6-A9E9-C563-0A65-882A4E6455ED}"/>
          </ac:spMkLst>
        </pc:spChg>
        <pc:spChg chg="mod">
          <ac:chgData name="Ramy Mohamed" userId="99492285-223c-4b0f-b5ed-521f97b79ca2" providerId="ADAL" clId="{189B0EBF-8205-469C-9B0D-CC1C99541FE0}" dt="2023-02-02T08:07:30.505" v="1003" actId="20577"/>
          <ac:spMkLst>
            <pc:docMk/>
            <pc:sldMk cId="2059397819" sldId="349"/>
            <ac:spMk id="6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2T08:07:50.322" v="1010" actId="20577"/>
          <ac:spMkLst>
            <pc:docMk/>
            <pc:sldMk cId="2059397819" sldId="349"/>
            <ac:spMk id="8" creationId="{00000000-0000-0000-0000-000000000000}"/>
          </ac:spMkLst>
        </pc:spChg>
        <pc:picChg chg="del">
          <ac:chgData name="Ramy Mohamed" userId="99492285-223c-4b0f-b5ed-521f97b79ca2" providerId="ADAL" clId="{189B0EBF-8205-469C-9B0D-CC1C99541FE0}" dt="2023-02-02T08:03:26.079" v="959" actId="478"/>
          <ac:picMkLst>
            <pc:docMk/>
            <pc:sldMk cId="2059397819" sldId="349"/>
            <ac:picMk id="11266" creationId="{CB375EF5-01EB-DB2C-55AD-99CEDA17C971}"/>
          </ac:picMkLst>
        </pc:picChg>
      </pc:sldChg>
      <pc:sldChg chg="addSp delSp modSp add mod modClrScheme chgLayout modNotesTx">
        <pc:chgData name="Ramy Mohamed" userId="99492285-223c-4b0f-b5ed-521f97b79ca2" providerId="ADAL" clId="{189B0EBF-8205-469C-9B0D-CC1C99541FE0}" dt="2023-02-02T15:43:30.619" v="1419" actId="20577"/>
        <pc:sldMkLst>
          <pc:docMk/>
          <pc:sldMk cId="4060384608" sldId="350"/>
        </pc:sldMkLst>
        <pc:spChg chg="mod">
          <ac:chgData name="Ramy Mohamed" userId="99492285-223c-4b0f-b5ed-521f97b79ca2" providerId="ADAL" clId="{189B0EBF-8205-469C-9B0D-CC1C99541FE0}" dt="2023-02-02T15:17:47.967" v="1122" actId="26606"/>
          <ac:spMkLst>
            <pc:docMk/>
            <pc:sldMk cId="4060384608" sldId="350"/>
            <ac:spMk id="5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2T15:43:30.619" v="1419" actId="20577"/>
          <ac:spMkLst>
            <pc:docMk/>
            <pc:sldMk cId="4060384608" sldId="350"/>
            <ac:spMk id="6" creationId="{00000000-0000-0000-0000-000000000000}"/>
          </ac:spMkLst>
        </pc:spChg>
        <pc:spChg chg="mod ord">
          <ac:chgData name="Ramy Mohamed" userId="99492285-223c-4b0f-b5ed-521f97b79ca2" providerId="ADAL" clId="{189B0EBF-8205-469C-9B0D-CC1C99541FE0}" dt="2023-02-02T15:18:19.112" v="1125" actId="14100"/>
          <ac:spMkLst>
            <pc:docMk/>
            <pc:sldMk cId="4060384608" sldId="350"/>
            <ac:spMk id="8" creationId="{00000000-0000-0000-0000-000000000000}"/>
          </ac:spMkLst>
        </pc:spChg>
        <pc:spChg chg="add del mod">
          <ac:chgData name="Ramy Mohamed" userId="99492285-223c-4b0f-b5ed-521f97b79ca2" providerId="ADAL" clId="{189B0EBF-8205-469C-9B0D-CC1C99541FE0}" dt="2023-02-02T15:18:15.241" v="1124" actId="478"/>
          <ac:spMkLst>
            <pc:docMk/>
            <pc:sldMk cId="4060384608" sldId="350"/>
            <ac:spMk id="11" creationId="{F90A3D27-CA92-CF92-C032-CCAC31A8C604}"/>
          </ac:spMkLst>
        </pc:spChg>
        <pc:spChg chg="add del mod">
          <ac:chgData name="Ramy Mohamed" userId="99492285-223c-4b0f-b5ed-521f97b79ca2" providerId="ADAL" clId="{189B0EBF-8205-469C-9B0D-CC1C99541FE0}" dt="2023-02-02T15:18:09.321" v="1123" actId="478"/>
          <ac:spMkLst>
            <pc:docMk/>
            <pc:sldMk cId="4060384608" sldId="350"/>
            <ac:spMk id="13" creationId="{F644CC44-0440-81EF-8BE8-265C5B90D01F}"/>
          </ac:spMkLst>
        </pc:spChg>
        <pc:spChg chg="add del mod">
          <ac:chgData name="Ramy Mohamed" userId="99492285-223c-4b0f-b5ed-521f97b79ca2" providerId="ADAL" clId="{189B0EBF-8205-469C-9B0D-CC1C99541FE0}" dt="2023-02-02T15:17:41.270" v="1121" actId="26606"/>
          <ac:spMkLst>
            <pc:docMk/>
            <pc:sldMk cId="4060384608" sldId="350"/>
            <ac:spMk id="14" creationId="{E3A2C67D-DF4A-DDAB-1F32-7F9D30C854C7}"/>
          </ac:spMkLst>
        </pc:spChg>
        <pc:spChg chg="add del mod">
          <ac:chgData name="Ramy Mohamed" userId="99492285-223c-4b0f-b5ed-521f97b79ca2" providerId="ADAL" clId="{189B0EBF-8205-469C-9B0D-CC1C99541FE0}" dt="2023-02-02T15:17:41.270" v="1121" actId="26606"/>
          <ac:spMkLst>
            <pc:docMk/>
            <pc:sldMk cId="4060384608" sldId="350"/>
            <ac:spMk id="16" creationId="{7DCE1385-B560-F576-571D-D72E2CBFD1D9}"/>
          </ac:spMkLst>
        </pc:spChg>
        <pc:picChg chg="add del">
          <ac:chgData name="Ramy Mohamed" userId="99492285-223c-4b0f-b5ed-521f97b79ca2" providerId="ADAL" clId="{189B0EBF-8205-469C-9B0D-CC1C99541FE0}" dt="2023-02-02T15:17:41.270" v="1121" actId="26606"/>
          <ac:picMkLst>
            <pc:docMk/>
            <pc:sldMk cId="4060384608" sldId="350"/>
            <ac:picMk id="10" creationId="{854F1DF1-86F5-243F-AC0F-F28F8F121AAB}"/>
          </ac:picMkLst>
        </pc:picChg>
        <pc:picChg chg="add">
          <ac:chgData name="Ramy Mohamed" userId="99492285-223c-4b0f-b5ed-521f97b79ca2" providerId="ADAL" clId="{189B0EBF-8205-469C-9B0D-CC1C99541FE0}" dt="2023-02-02T15:17:47.967" v="1122" actId="26606"/>
          <ac:picMkLst>
            <pc:docMk/>
            <pc:sldMk cId="4060384608" sldId="350"/>
            <ac:picMk id="12" creationId="{9F15B678-16AD-48D1-86C6-1FFAE3237815}"/>
          </ac:picMkLst>
        </pc:picChg>
      </pc:sldChg>
      <pc:sldChg chg="addSp delSp modSp add mod modNotesTx">
        <pc:chgData name="Ramy Mohamed" userId="99492285-223c-4b0f-b5ed-521f97b79ca2" providerId="ADAL" clId="{189B0EBF-8205-469C-9B0D-CC1C99541FE0}" dt="2023-02-02T15:46:39.307" v="1452" actId="478"/>
        <pc:sldMkLst>
          <pc:docMk/>
          <pc:sldMk cId="369113037" sldId="351"/>
        </pc:sldMkLst>
        <pc:spChg chg="add del">
          <ac:chgData name="Ramy Mohamed" userId="99492285-223c-4b0f-b5ed-521f97b79ca2" providerId="ADAL" clId="{189B0EBF-8205-469C-9B0D-CC1C99541FE0}" dt="2023-02-02T08:04:55.108" v="974" actId="22"/>
          <ac:spMkLst>
            <pc:docMk/>
            <pc:sldMk cId="369113037" sldId="351"/>
            <ac:spMk id="3" creationId="{7B2D3CAA-61DE-103D-03BF-1B91CE3B1282}"/>
          </ac:spMkLst>
        </pc:spChg>
        <pc:spChg chg="mod">
          <ac:chgData name="Ramy Mohamed" userId="99492285-223c-4b0f-b5ed-521f97b79ca2" providerId="ADAL" clId="{189B0EBF-8205-469C-9B0D-CC1C99541FE0}" dt="2023-02-02T08:04:35.356" v="972"/>
          <ac:spMkLst>
            <pc:docMk/>
            <pc:sldMk cId="369113037" sldId="351"/>
            <ac:spMk id="6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2T15:46:36.781" v="1451" actId="20577"/>
          <ac:spMkLst>
            <pc:docMk/>
            <pc:sldMk cId="369113037" sldId="351"/>
            <ac:spMk id="8" creationId="{00000000-0000-0000-0000-000000000000}"/>
          </ac:spMkLst>
        </pc:spChg>
        <pc:picChg chg="add del mod">
          <ac:chgData name="Ramy Mohamed" userId="99492285-223c-4b0f-b5ed-521f97b79ca2" providerId="ADAL" clId="{189B0EBF-8205-469C-9B0D-CC1C99541FE0}" dt="2023-02-02T15:46:39.307" v="1452" actId="478"/>
          <ac:picMkLst>
            <pc:docMk/>
            <pc:sldMk cId="369113037" sldId="351"/>
            <ac:picMk id="18434" creationId="{FD9A7029-0413-E693-71C4-77177E569256}"/>
          </ac:picMkLst>
        </pc:picChg>
        <pc:picChg chg="add del">
          <ac:chgData name="Ramy Mohamed" userId="99492285-223c-4b0f-b5ed-521f97b79ca2" providerId="ADAL" clId="{189B0EBF-8205-469C-9B0D-CC1C99541FE0}" dt="2023-02-02T15:46:06.629" v="1433"/>
          <ac:picMkLst>
            <pc:docMk/>
            <pc:sldMk cId="369113037" sldId="351"/>
            <ac:picMk id="18436" creationId="{6386884C-9C5F-C38A-CA13-43138DF0EC95}"/>
          </ac:picMkLst>
        </pc:picChg>
      </pc:sldChg>
      <pc:sldChg chg="modSp add mod modNotesTx">
        <pc:chgData name="Ramy Mohamed" userId="99492285-223c-4b0f-b5ed-521f97b79ca2" providerId="ADAL" clId="{189B0EBF-8205-469C-9B0D-CC1C99541FE0}" dt="2023-02-02T08:11:20.650" v="1045" actId="20577"/>
        <pc:sldMkLst>
          <pc:docMk/>
          <pc:sldMk cId="2594679899" sldId="352"/>
        </pc:sldMkLst>
        <pc:spChg chg="mod">
          <ac:chgData name="Ramy Mohamed" userId="99492285-223c-4b0f-b5ed-521f97b79ca2" providerId="ADAL" clId="{189B0EBF-8205-469C-9B0D-CC1C99541FE0}" dt="2023-02-02T08:05:00.336" v="985" actId="20577"/>
          <ac:spMkLst>
            <pc:docMk/>
            <pc:sldMk cId="2594679899" sldId="352"/>
            <ac:spMk id="6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2T08:11:20.650" v="1045" actId="20577"/>
          <ac:spMkLst>
            <pc:docMk/>
            <pc:sldMk cId="2594679899" sldId="352"/>
            <ac:spMk id="8" creationId="{00000000-0000-0000-0000-000000000000}"/>
          </ac:spMkLst>
        </pc:spChg>
      </pc:sldChg>
      <pc:sldChg chg="modSp add mod modNotesTx">
        <pc:chgData name="Ramy Mohamed" userId="99492285-223c-4b0f-b5ed-521f97b79ca2" providerId="ADAL" clId="{189B0EBF-8205-469C-9B0D-CC1C99541FE0}" dt="2023-02-02T08:11:35.491" v="1048"/>
        <pc:sldMkLst>
          <pc:docMk/>
          <pc:sldMk cId="1521420517" sldId="353"/>
        </pc:sldMkLst>
        <pc:spChg chg="mod">
          <ac:chgData name="Ramy Mohamed" userId="99492285-223c-4b0f-b5ed-521f97b79ca2" providerId="ADAL" clId="{189B0EBF-8205-469C-9B0D-CC1C99541FE0}" dt="2023-02-02T08:05:33.470" v="994"/>
          <ac:spMkLst>
            <pc:docMk/>
            <pc:sldMk cId="1521420517" sldId="353"/>
            <ac:spMk id="6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2T08:11:35.491" v="1048"/>
          <ac:spMkLst>
            <pc:docMk/>
            <pc:sldMk cId="1521420517" sldId="353"/>
            <ac:spMk id="8" creationId="{00000000-0000-0000-0000-000000000000}"/>
          </ac:spMkLst>
        </pc:spChg>
      </pc:sldChg>
      <pc:sldChg chg="new del">
        <pc:chgData name="Ramy Mohamed" userId="99492285-223c-4b0f-b5ed-521f97b79ca2" providerId="ADAL" clId="{189B0EBF-8205-469C-9B0D-CC1C99541FE0}" dt="2023-02-02T08:05:17.768" v="987" actId="680"/>
        <pc:sldMkLst>
          <pc:docMk/>
          <pc:sldMk cId="2055734187" sldId="353"/>
        </pc:sldMkLst>
      </pc:sldChg>
      <pc:sldChg chg="modSp add mod modNotesTx">
        <pc:chgData name="Ramy Mohamed" userId="99492285-223c-4b0f-b5ed-521f97b79ca2" providerId="ADAL" clId="{189B0EBF-8205-469C-9B0D-CC1C99541FE0}" dt="2023-02-02T08:12:34.497" v="1058" actId="20577"/>
        <pc:sldMkLst>
          <pc:docMk/>
          <pc:sldMk cId="3115965523" sldId="354"/>
        </pc:sldMkLst>
        <pc:spChg chg="mod">
          <ac:chgData name="Ramy Mohamed" userId="99492285-223c-4b0f-b5ed-521f97b79ca2" providerId="ADAL" clId="{189B0EBF-8205-469C-9B0D-CC1C99541FE0}" dt="2023-02-02T08:06:23.647" v="999"/>
          <ac:spMkLst>
            <pc:docMk/>
            <pc:sldMk cId="3115965523" sldId="354"/>
            <ac:spMk id="6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2T08:12:34.497" v="1058" actId="20577"/>
          <ac:spMkLst>
            <pc:docMk/>
            <pc:sldMk cId="3115965523" sldId="354"/>
            <ac:spMk id="8" creationId="{00000000-0000-0000-0000-000000000000}"/>
          </ac:spMkLst>
        </pc:spChg>
      </pc:sldChg>
      <pc:sldChg chg="modSp add mod modNotesTx">
        <pc:chgData name="Ramy Mohamed" userId="99492285-223c-4b0f-b5ed-521f97b79ca2" providerId="ADAL" clId="{189B0EBF-8205-469C-9B0D-CC1C99541FE0}" dt="2023-02-02T15:42:05.738" v="1403" actId="14100"/>
        <pc:sldMkLst>
          <pc:docMk/>
          <pc:sldMk cId="916688328" sldId="355"/>
        </pc:sldMkLst>
        <pc:spChg chg="mod">
          <ac:chgData name="Ramy Mohamed" userId="99492285-223c-4b0f-b5ed-521f97b79ca2" providerId="ADAL" clId="{189B0EBF-8205-469C-9B0D-CC1C99541FE0}" dt="2023-02-02T15:42:05.738" v="1403" actId="14100"/>
          <ac:spMkLst>
            <pc:docMk/>
            <pc:sldMk cId="916688328" sldId="355"/>
            <ac:spMk id="6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2T15:23:51.612" v="1172" actId="113"/>
          <ac:spMkLst>
            <pc:docMk/>
            <pc:sldMk cId="916688328" sldId="355"/>
            <ac:spMk id="8" creationId="{00000000-0000-0000-0000-000000000000}"/>
          </ac:spMkLst>
        </pc:spChg>
      </pc:sldChg>
      <pc:sldChg chg="add del">
        <pc:chgData name="Ramy Mohamed" userId="99492285-223c-4b0f-b5ed-521f97b79ca2" providerId="ADAL" clId="{189B0EBF-8205-469C-9B0D-CC1C99541FE0}" dt="2023-02-02T08:06:26.172" v="1000" actId="47"/>
        <pc:sldMkLst>
          <pc:docMk/>
          <pc:sldMk cId="1265221084" sldId="355"/>
        </pc:sldMkLst>
      </pc:sldChg>
      <pc:sldChg chg="add del">
        <pc:chgData name="Ramy Mohamed" userId="99492285-223c-4b0f-b5ed-521f97b79ca2" providerId="ADAL" clId="{189B0EBF-8205-469C-9B0D-CC1C99541FE0}" dt="2023-02-02T08:06:27.711" v="1001" actId="47"/>
        <pc:sldMkLst>
          <pc:docMk/>
          <pc:sldMk cId="2474268250" sldId="356"/>
        </pc:sldMkLst>
      </pc:sldChg>
      <pc:sldChg chg="addSp delSp modSp add mod modClrScheme chgLayout">
        <pc:chgData name="Ramy Mohamed" userId="99492285-223c-4b0f-b5ed-521f97b79ca2" providerId="ADAL" clId="{189B0EBF-8205-469C-9B0D-CC1C99541FE0}" dt="2023-02-02T15:43:54.532" v="1420" actId="14100"/>
        <pc:sldMkLst>
          <pc:docMk/>
          <pc:sldMk cId="3889767820" sldId="356"/>
        </pc:sldMkLst>
        <pc:spChg chg="mod ord">
          <ac:chgData name="Ramy Mohamed" userId="99492285-223c-4b0f-b5ed-521f97b79ca2" providerId="ADAL" clId="{189B0EBF-8205-469C-9B0D-CC1C99541FE0}" dt="2023-02-02T15:16:11.946" v="1113" actId="26606"/>
          <ac:spMkLst>
            <pc:docMk/>
            <pc:sldMk cId="3889767820" sldId="356"/>
            <ac:spMk id="5" creationId="{00000000-0000-0000-0000-000000000000}"/>
          </ac:spMkLst>
        </pc:spChg>
        <pc:spChg chg="mod ord">
          <ac:chgData name="Ramy Mohamed" userId="99492285-223c-4b0f-b5ed-521f97b79ca2" providerId="ADAL" clId="{189B0EBF-8205-469C-9B0D-CC1C99541FE0}" dt="2023-02-02T15:43:54.532" v="1420" actId="14100"/>
          <ac:spMkLst>
            <pc:docMk/>
            <pc:sldMk cId="3889767820" sldId="356"/>
            <ac:spMk id="6" creationId="{00000000-0000-0000-0000-000000000000}"/>
          </ac:spMkLst>
        </pc:spChg>
        <pc:spChg chg="add del mod">
          <ac:chgData name="Ramy Mohamed" userId="99492285-223c-4b0f-b5ed-521f97b79ca2" providerId="ADAL" clId="{189B0EBF-8205-469C-9B0D-CC1C99541FE0}" dt="2023-02-02T15:20:41.180" v="1139" actId="2711"/>
          <ac:spMkLst>
            <pc:docMk/>
            <pc:sldMk cId="3889767820" sldId="356"/>
            <ac:spMk id="8" creationId="{00000000-0000-0000-0000-000000000000}"/>
          </ac:spMkLst>
        </pc:spChg>
        <pc:spChg chg="add del mod">
          <ac:chgData name="Ramy Mohamed" userId="99492285-223c-4b0f-b5ed-521f97b79ca2" providerId="ADAL" clId="{189B0EBF-8205-469C-9B0D-CC1C99541FE0}" dt="2023-02-02T15:15:43.758" v="1103" actId="26606"/>
          <ac:spMkLst>
            <pc:docMk/>
            <pc:sldMk cId="3889767820" sldId="356"/>
            <ac:spMk id="14" creationId="{3D7C5E98-9AA0-DCE5-EB1E-59F520028D36}"/>
          </ac:spMkLst>
        </pc:spChg>
        <pc:spChg chg="add del mod">
          <ac:chgData name="Ramy Mohamed" userId="99492285-223c-4b0f-b5ed-521f97b79ca2" providerId="ADAL" clId="{189B0EBF-8205-469C-9B0D-CC1C99541FE0}" dt="2023-02-02T15:15:55.012" v="1105" actId="26606"/>
          <ac:spMkLst>
            <pc:docMk/>
            <pc:sldMk cId="3889767820" sldId="356"/>
            <ac:spMk id="16" creationId="{286FF4E2-067F-AE95-67CF-BDD9599EA2C3}"/>
          </ac:spMkLst>
        </pc:spChg>
        <pc:spChg chg="add del mod">
          <ac:chgData name="Ramy Mohamed" userId="99492285-223c-4b0f-b5ed-521f97b79ca2" providerId="ADAL" clId="{189B0EBF-8205-469C-9B0D-CC1C99541FE0}" dt="2023-02-02T15:15:55.012" v="1105" actId="26606"/>
          <ac:spMkLst>
            <pc:docMk/>
            <pc:sldMk cId="3889767820" sldId="356"/>
            <ac:spMk id="17" creationId="{00000000-0000-0000-0000-000000000000}"/>
          </ac:spMkLst>
        </pc:spChg>
        <pc:spChg chg="add del mod">
          <ac:chgData name="Ramy Mohamed" userId="99492285-223c-4b0f-b5ed-521f97b79ca2" providerId="ADAL" clId="{189B0EBF-8205-469C-9B0D-CC1C99541FE0}" dt="2023-02-02T15:15:55.012" v="1105" actId="26606"/>
          <ac:spMkLst>
            <pc:docMk/>
            <pc:sldMk cId="3889767820" sldId="356"/>
            <ac:spMk id="18" creationId="{3F2C402C-6F05-37FA-284C-1FBFBDCAFF74}"/>
          </ac:spMkLst>
        </pc:spChg>
        <pc:spChg chg="add del mod">
          <ac:chgData name="Ramy Mohamed" userId="99492285-223c-4b0f-b5ed-521f97b79ca2" providerId="ADAL" clId="{189B0EBF-8205-469C-9B0D-CC1C99541FE0}" dt="2023-02-02T15:16:28.360" v="1117" actId="478"/>
          <ac:spMkLst>
            <pc:docMk/>
            <pc:sldMk cId="3889767820" sldId="356"/>
            <ac:spMk id="13321" creationId="{16128F5F-4CCB-39DD-6F61-480844986EE6}"/>
          </ac:spMkLst>
        </pc:spChg>
        <pc:spChg chg="add del mod">
          <ac:chgData name="Ramy Mohamed" userId="99492285-223c-4b0f-b5ed-521f97b79ca2" providerId="ADAL" clId="{189B0EBF-8205-469C-9B0D-CC1C99541FE0}" dt="2023-02-02T15:16:26.745" v="1116" actId="478"/>
          <ac:spMkLst>
            <pc:docMk/>
            <pc:sldMk cId="3889767820" sldId="356"/>
            <ac:spMk id="13323" creationId="{09D542E6-8EC9-21C1-264E-2D6F06BCC9FE}"/>
          </ac:spMkLst>
        </pc:spChg>
        <pc:graphicFrameChg chg="add del">
          <ac:chgData name="Ramy Mohamed" userId="99492285-223c-4b0f-b5ed-521f97b79ca2" providerId="ADAL" clId="{189B0EBF-8205-469C-9B0D-CC1C99541FE0}" dt="2023-02-02T15:15:43.758" v="1103" actId="26606"/>
          <ac:graphicFrameMkLst>
            <pc:docMk/>
            <pc:sldMk cId="3889767820" sldId="356"/>
            <ac:graphicFrameMk id="10" creationId="{8B81364D-0D85-F1BD-15CD-91F5CC556E70}"/>
          </ac:graphicFrameMkLst>
        </pc:graphicFrameChg>
        <pc:picChg chg="add del">
          <ac:chgData name="Ramy Mohamed" userId="99492285-223c-4b0f-b5ed-521f97b79ca2" providerId="ADAL" clId="{189B0EBF-8205-469C-9B0D-CC1C99541FE0}" dt="2023-02-02T15:15:55.012" v="1105" actId="26606"/>
          <ac:picMkLst>
            <pc:docMk/>
            <pc:sldMk cId="3889767820" sldId="356"/>
            <ac:picMk id="19" creationId="{689B2F49-01C7-7DED-4806-BFF50382469C}"/>
          </ac:picMkLst>
        </pc:picChg>
        <pc:picChg chg="add del mod">
          <ac:chgData name="Ramy Mohamed" userId="99492285-223c-4b0f-b5ed-521f97b79ca2" providerId="ADAL" clId="{189B0EBF-8205-469C-9B0D-CC1C99541FE0}" dt="2023-02-02T15:13:41.179" v="1091" actId="478"/>
          <ac:picMkLst>
            <pc:docMk/>
            <pc:sldMk cId="3889767820" sldId="356"/>
            <ac:picMk id="13314" creationId="{C8C79446-706B-E1EC-2B60-15DA4464D715}"/>
          </ac:picMkLst>
        </pc:picChg>
        <pc:picChg chg="add del mod">
          <ac:chgData name="Ramy Mohamed" userId="99492285-223c-4b0f-b5ed-521f97b79ca2" providerId="ADAL" clId="{189B0EBF-8205-469C-9B0D-CC1C99541FE0}" dt="2023-02-02T15:16:18.508" v="1115" actId="478"/>
          <ac:picMkLst>
            <pc:docMk/>
            <pc:sldMk cId="3889767820" sldId="356"/>
            <ac:picMk id="13316" creationId="{A451BA14-4A6B-3093-B7C8-5BAADEFF9E96}"/>
          </ac:picMkLst>
        </pc:picChg>
      </pc:sldChg>
      <pc:sldChg chg="addSp delSp modSp add mod modClrScheme chgLayout">
        <pc:chgData name="Ramy Mohamed" userId="99492285-223c-4b0f-b5ed-521f97b79ca2" providerId="ADAL" clId="{189B0EBF-8205-469C-9B0D-CC1C99541FE0}" dt="2023-02-02T15:21:53.398" v="1162" actId="113"/>
        <pc:sldMkLst>
          <pc:docMk/>
          <pc:sldMk cId="3735347741" sldId="357"/>
        </pc:sldMkLst>
        <pc:spChg chg="mod ord">
          <ac:chgData name="Ramy Mohamed" userId="99492285-223c-4b0f-b5ed-521f97b79ca2" providerId="ADAL" clId="{189B0EBF-8205-469C-9B0D-CC1C99541FE0}" dt="2023-02-02T15:15:58.108" v="1108" actId="26606"/>
          <ac:spMkLst>
            <pc:docMk/>
            <pc:sldMk cId="3735347741" sldId="357"/>
            <ac:spMk id="5" creationId="{00000000-0000-0000-0000-000000000000}"/>
          </ac:spMkLst>
        </pc:spChg>
        <pc:spChg chg="mod ord">
          <ac:chgData name="Ramy Mohamed" userId="99492285-223c-4b0f-b5ed-521f97b79ca2" providerId="ADAL" clId="{189B0EBF-8205-469C-9B0D-CC1C99541FE0}" dt="2023-02-02T15:15:58.108" v="1108" actId="26606"/>
          <ac:spMkLst>
            <pc:docMk/>
            <pc:sldMk cId="3735347741" sldId="357"/>
            <ac:spMk id="6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2T15:21:53.398" v="1162" actId="113"/>
          <ac:spMkLst>
            <pc:docMk/>
            <pc:sldMk cId="3735347741" sldId="357"/>
            <ac:spMk id="8" creationId="{00000000-0000-0000-0000-000000000000}"/>
          </ac:spMkLst>
        </pc:spChg>
        <pc:spChg chg="add del mod">
          <ac:chgData name="Ramy Mohamed" userId="99492285-223c-4b0f-b5ed-521f97b79ca2" providerId="ADAL" clId="{189B0EBF-8205-469C-9B0D-CC1C99541FE0}" dt="2023-02-02T15:15:58.108" v="1108" actId="26606"/>
          <ac:spMkLst>
            <pc:docMk/>
            <pc:sldMk cId="3735347741" sldId="357"/>
            <ac:spMk id="12295" creationId="{05ED08C7-DE9A-5D53-F067-A3ABDC04E9CD}"/>
          </ac:spMkLst>
        </pc:spChg>
        <pc:spChg chg="add del mod">
          <ac:chgData name="Ramy Mohamed" userId="99492285-223c-4b0f-b5ed-521f97b79ca2" providerId="ADAL" clId="{189B0EBF-8205-469C-9B0D-CC1C99541FE0}" dt="2023-02-02T15:15:58.108" v="1108" actId="26606"/>
          <ac:spMkLst>
            <pc:docMk/>
            <pc:sldMk cId="3735347741" sldId="357"/>
            <ac:spMk id="12297" creationId="{5577E736-A98A-9666-2178-4EA683370938}"/>
          </ac:spMkLst>
        </pc:spChg>
        <pc:picChg chg="add del mod">
          <ac:chgData name="Ramy Mohamed" userId="99492285-223c-4b0f-b5ed-521f97b79ca2" providerId="ADAL" clId="{189B0EBF-8205-469C-9B0D-CC1C99541FE0}" dt="2023-02-02T15:16:00.075" v="1111"/>
          <ac:picMkLst>
            <pc:docMk/>
            <pc:sldMk cId="3735347741" sldId="357"/>
            <ac:picMk id="12290" creationId="{BB7DA500-F81B-BB68-39FC-93E13ECF9254}"/>
          </ac:picMkLst>
        </pc:picChg>
      </pc:sldChg>
      <pc:sldChg chg="modSp add mod">
        <pc:chgData name="Ramy Mohamed" userId="99492285-223c-4b0f-b5ed-521f97b79ca2" providerId="ADAL" clId="{189B0EBF-8205-469C-9B0D-CC1C99541FE0}" dt="2023-02-02T15:44:03.931" v="1421" actId="14100"/>
        <pc:sldMkLst>
          <pc:docMk/>
          <pc:sldMk cId="578025040" sldId="358"/>
        </pc:sldMkLst>
        <pc:spChg chg="mod">
          <ac:chgData name="Ramy Mohamed" userId="99492285-223c-4b0f-b5ed-521f97b79ca2" providerId="ADAL" clId="{189B0EBF-8205-469C-9B0D-CC1C99541FE0}" dt="2023-02-02T15:44:03.931" v="1421" actId="14100"/>
          <ac:spMkLst>
            <pc:docMk/>
            <pc:sldMk cId="578025040" sldId="358"/>
            <ac:spMk id="6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2T15:21:19.705" v="1158" actId="27636"/>
          <ac:spMkLst>
            <pc:docMk/>
            <pc:sldMk cId="578025040" sldId="358"/>
            <ac:spMk id="8" creationId="{00000000-0000-0000-0000-000000000000}"/>
          </ac:spMkLst>
        </pc:spChg>
      </pc:sldChg>
      <pc:sldChg chg="addSp delSp modSp add mod modMedia modClrScheme delAnim chgLayout">
        <pc:chgData name="Ramy Mohamed" userId="99492285-223c-4b0f-b5ed-521f97b79ca2" providerId="ADAL" clId="{189B0EBF-8205-469C-9B0D-CC1C99541FE0}" dt="2023-02-06T02:02:13.201" v="1958" actId="26606"/>
        <pc:sldMkLst>
          <pc:docMk/>
          <pc:sldMk cId="571618523" sldId="359"/>
        </pc:sldMkLst>
        <pc:spChg chg="add del mod ord">
          <ac:chgData name="Ramy Mohamed" userId="99492285-223c-4b0f-b5ed-521f97b79ca2" providerId="ADAL" clId="{189B0EBF-8205-469C-9B0D-CC1C99541FE0}" dt="2023-02-06T02:02:13.201" v="1958" actId="26606"/>
          <ac:spMkLst>
            <pc:docMk/>
            <pc:sldMk cId="571618523" sldId="359"/>
            <ac:spMk id="3" creationId="{44A4E3A6-9770-6865-3A33-98C77F4E105E}"/>
          </ac:spMkLst>
        </pc:spChg>
        <pc:spChg chg="mod">
          <ac:chgData name="Ramy Mohamed" userId="99492285-223c-4b0f-b5ed-521f97b79ca2" providerId="ADAL" clId="{189B0EBF-8205-469C-9B0D-CC1C99541FE0}" dt="2023-02-06T02:02:13.201" v="1958" actId="26606"/>
          <ac:spMkLst>
            <pc:docMk/>
            <pc:sldMk cId="571618523" sldId="359"/>
            <ac:spMk id="5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6T02:02:13.201" v="1958" actId="26606"/>
          <ac:spMkLst>
            <pc:docMk/>
            <pc:sldMk cId="571618523" sldId="359"/>
            <ac:spMk id="6" creationId="{00000000-0000-0000-0000-000000000000}"/>
          </ac:spMkLst>
        </pc:spChg>
        <pc:spChg chg="add del">
          <ac:chgData name="Ramy Mohamed" userId="99492285-223c-4b0f-b5ed-521f97b79ca2" providerId="ADAL" clId="{189B0EBF-8205-469C-9B0D-CC1C99541FE0}" dt="2023-02-02T15:25:29.852" v="1188" actId="478"/>
          <ac:spMkLst>
            <pc:docMk/>
            <pc:sldMk cId="571618523" sldId="359"/>
            <ac:spMk id="8" creationId="{00000000-0000-0000-0000-000000000000}"/>
          </ac:spMkLst>
        </pc:spChg>
        <pc:spChg chg="add del mod">
          <ac:chgData name="Ramy Mohamed" userId="99492285-223c-4b0f-b5ed-521f97b79ca2" providerId="ADAL" clId="{189B0EBF-8205-469C-9B0D-CC1C99541FE0}" dt="2023-02-06T02:02:13.201" v="1958" actId="26606"/>
          <ac:spMkLst>
            <pc:docMk/>
            <pc:sldMk cId="571618523" sldId="359"/>
            <ac:spMk id="11" creationId="{809DB648-FC0B-AE89-02AA-320529AF421B}"/>
          </ac:spMkLst>
        </pc:spChg>
        <pc:spChg chg="add del mod">
          <ac:chgData name="Ramy Mohamed" userId="99492285-223c-4b0f-b5ed-521f97b79ca2" providerId="ADAL" clId="{189B0EBF-8205-469C-9B0D-CC1C99541FE0}" dt="2023-02-06T02:02:10.684" v="1956" actId="26606"/>
          <ac:spMkLst>
            <pc:docMk/>
            <pc:sldMk cId="571618523" sldId="359"/>
            <ac:spMk id="12" creationId="{20708E1B-BD67-8DA3-2218-A80411158559}"/>
          </ac:spMkLst>
        </pc:spChg>
        <pc:spChg chg="add del mod">
          <ac:chgData name="Ramy Mohamed" userId="99492285-223c-4b0f-b5ed-521f97b79ca2" providerId="ADAL" clId="{189B0EBF-8205-469C-9B0D-CC1C99541FE0}" dt="2023-02-06T02:02:10.684" v="1956" actId="26606"/>
          <ac:spMkLst>
            <pc:docMk/>
            <pc:sldMk cId="571618523" sldId="359"/>
            <ac:spMk id="14" creationId="{74F3139B-6F00-0EEB-E8CE-50DE6974E37F}"/>
          </ac:spMkLst>
        </pc:spChg>
        <pc:spChg chg="add del mod">
          <ac:chgData name="Ramy Mohamed" userId="99492285-223c-4b0f-b5ed-521f97b79ca2" providerId="ADAL" clId="{189B0EBF-8205-469C-9B0D-CC1C99541FE0}" dt="2023-02-06T02:02:13.201" v="1958" actId="26606"/>
          <ac:spMkLst>
            <pc:docMk/>
            <pc:sldMk cId="571618523" sldId="359"/>
            <ac:spMk id="15" creationId="{926726F1-642F-E6AD-46EF-33DD1A22528B}"/>
          </ac:spMkLst>
        </pc:spChg>
        <pc:graphicFrameChg chg="add del mod modGraphic">
          <ac:chgData name="Ramy Mohamed" userId="99492285-223c-4b0f-b5ed-521f97b79ca2" providerId="ADAL" clId="{189B0EBF-8205-469C-9B0D-CC1C99541FE0}" dt="2023-02-02T15:24:47.979" v="1184"/>
          <ac:graphicFrameMkLst>
            <pc:docMk/>
            <pc:sldMk cId="571618523" sldId="359"/>
            <ac:graphicFrameMk id="4" creationId="{2A37ACFB-5519-B56E-D557-A2EA1CC900D2}"/>
          </ac:graphicFrameMkLst>
        </pc:graphicFrameChg>
        <pc:graphicFrameChg chg="add del mod">
          <ac:chgData name="Ramy Mohamed" userId="99492285-223c-4b0f-b5ed-521f97b79ca2" providerId="ADAL" clId="{189B0EBF-8205-469C-9B0D-CC1C99541FE0}" dt="2023-02-02T15:25:26.164" v="1186"/>
          <ac:graphicFrameMkLst>
            <pc:docMk/>
            <pc:sldMk cId="571618523" sldId="359"/>
            <ac:graphicFrameMk id="7" creationId="{802FBA8D-3035-5E6B-809F-95B1C2413770}"/>
          </ac:graphicFrameMkLst>
        </pc:graphicFrameChg>
        <pc:graphicFrameChg chg="add del mod">
          <ac:chgData name="Ramy Mohamed" userId="99492285-223c-4b0f-b5ed-521f97b79ca2" providerId="ADAL" clId="{189B0EBF-8205-469C-9B0D-CC1C99541FE0}" dt="2023-02-02T15:25:33.514" v="1190"/>
          <ac:graphicFrameMkLst>
            <pc:docMk/>
            <pc:sldMk cId="571618523" sldId="359"/>
            <ac:graphicFrameMk id="9" creationId="{9C1E1938-6258-4FB9-512E-BB3E3F1ECFBD}"/>
          </ac:graphicFrameMkLst>
        </pc:graphicFrameChg>
        <pc:picChg chg="add del mod">
          <ac:chgData name="Ramy Mohamed" userId="99492285-223c-4b0f-b5ed-521f97b79ca2" providerId="ADAL" clId="{189B0EBF-8205-469C-9B0D-CC1C99541FE0}" dt="2023-02-06T02:02:10.684" v="1956" actId="26606"/>
          <ac:picMkLst>
            <pc:docMk/>
            <pc:sldMk cId="571618523" sldId="359"/>
            <ac:picMk id="10" creationId="{BD8FFD70-E438-D5B0-8552-4FC08391E1BE}"/>
          </ac:picMkLst>
        </pc:picChg>
        <pc:picChg chg="add del">
          <ac:chgData name="Ramy Mohamed" userId="99492285-223c-4b0f-b5ed-521f97b79ca2" providerId="ADAL" clId="{189B0EBF-8205-469C-9B0D-CC1C99541FE0}" dt="2023-02-06T02:02:13.201" v="1958" actId="26606"/>
          <ac:picMkLst>
            <pc:docMk/>
            <pc:sldMk cId="571618523" sldId="359"/>
            <ac:picMk id="13" creationId="{60EB1AB7-E5EB-122E-31A5-BC7A0B31696E}"/>
          </ac:picMkLst>
        </pc:picChg>
      </pc:sldChg>
      <pc:sldChg chg="addSp delSp modSp add mod">
        <pc:chgData name="Ramy Mohamed" userId="99492285-223c-4b0f-b5ed-521f97b79ca2" providerId="ADAL" clId="{189B0EBF-8205-469C-9B0D-CC1C99541FE0}" dt="2023-02-02T15:42:28.003" v="1407" actId="14100"/>
        <pc:sldMkLst>
          <pc:docMk/>
          <pc:sldMk cId="4234361211" sldId="360"/>
        </pc:sldMkLst>
        <pc:spChg chg="mod">
          <ac:chgData name="Ramy Mohamed" userId="99492285-223c-4b0f-b5ed-521f97b79ca2" providerId="ADAL" clId="{189B0EBF-8205-469C-9B0D-CC1C99541FE0}" dt="2023-02-02T15:28:42.487" v="1248" actId="113"/>
          <ac:spMkLst>
            <pc:docMk/>
            <pc:sldMk cId="4234361211" sldId="360"/>
            <ac:spMk id="3" creationId="{44A4E3A6-9770-6865-3A33-98C77F4E105E}"/>
          </ac:spMkLst>
        </pc:spChg>
        <pc:spChg chg="mod">
          <ac:chgData name="Ramy Mohamed" userId="99492285-223c-4b0f-b5ed-521f97b79ca2" providerId="ADAL" clId="{189B0EBF-8205-469C-9B0D-CC1C99541FE0}" dt="2023-02-02T15:42:28.003" v="1407" actId="14100"/>
          <ac:spMkLst>
            <pc:docMk/>
            <pc:sldMk cId="4234361211" sldId="360"/>
            <ac:spMk id="6" creationId="{00000000-0000-0000-0000-000000000000}"/>
          </ac:spMkLst>
        </pc:spChg>
        <pc:graphicFrameChg chg="add del mod">
          <ac:chgData name="Ramy Mohamed" userId="99492285-223c-4b0f-b5ed-521f97b79ca2" providerId="ADAL" clId="{189B0EBF-8205-469C-9B0D-CC1C99541FE0}" dt="2023-02-02T15:27:55.210" v="1232"/>
          <ac:graphicFrameMkLst>
            <pc:docMk/>
            <pc:sldMk cId="4234361211" sldId="360"/>
            <ac:graphicFrameMk id="2" creationId="{34F81F64-8F70-FE84-8696-5632BD3A8884}"/>
          </ac:graphicFrameMkLst>
        </pc:graphicFrameChg>
      </pc:sldChg>
      <pc:sldChg chg="addSp delSp modSp add mod ord">
        <pc:chgData name="Ramy Mohamed" userId="99492285-223c-4b0f-b5ed-521f97b79ca2" providerId="ADAL" clId="{189B0EBF-8205-469C-9B0D-CC1C99541FE0}" dt="2023-02-02T15:42:41.436" v="1411" actId="14100"/>
        <pc:sldMkLst>
          <pc:docMk/>
          <pc:sldMk cId="1967520387" sldId="361"/>
        </pc:sldMkLst>
        <pc:spChg chg="mod">
          <ac:chgData name="Ramy Mohamed" userId="99492285-223c-4b0f-b5ed-521f97b79ca2" providerId="ADAL" clId="{189B0EBF-8205-469C-9B0D-CC1C99541FE0}" dt="2023-02-02T15:39:13.668" v="1356" actId="20577"/>
          <ac:spMkLst>
            <pc:docMk/>
            <pc:sldMk cId="1967520387" sldId="361"/>
            <ac:spMk id="3" creationId="{44A4E3A6-9770-6865-3A33-98C77F4E105E}"/>
          </ac:spMkLst>
        </pc:spChg>
        <pc:spChg chg="mod">
          <ac:chgData name="Ramy Mohamed" userId="99492285-223c-4b0f-b5ed-521f97b79ca2" providerId="ADAL" clId="{189B0EBF-8205-469C-9B0D-CC1C99541FE0}" dt="2023-02-02T15:42:41.436" v="1411" actId="14100"/>
          <ac:spMkLst>
            <pc:docMk/>
            <pc:sldMk cId="1967520387" sldId="361"/>
            <ac:spMk id="6" creationId="{00000000-0000-0000-0000-000000000000}"/>
          </ac:spMkLst>
        </pc:spChg>
        <pc:spChg chg="add del mod">
          <ac:chgData name="Ramy Mohamed" userId="99492285-223c-4b0f-b5ed-521f97b79ca2" providerId="ADAL" clId="{189B0EBF-8205-469C-9B0D-CC1C99541FE0}" dt="2023-02-02T15:38:18.631" v="1338"/>
          <ac:spMkLst>
            <pc:docMk/>
            <pc:sldMk cId="1967520387" sldId="361"/>
            <ac:spMk id="9" creationId="{6B7335CC-557D-E4AC-A63A-FA58721A21B9}"/>
          </ac:spMkLst>
        </pc:spChg>
        <pc:spChg chg="add del mod">
          <ac:chgData name="Ramy Mohamed" userId="99492285-223c-4b0f-b5ed-521f97b79ca2" providerId="ADAL" clId="{189B0EBF-8205-469C-9B0D-CC1C99541FE0}" dt="2023-02-02T15:38:21.094" v="1340"/>
          <ac:spMkLst>
            <pc:docMk/>
            <pc:sldMk cId="1967520387" sldId="361"/>
            <ac:spMk id="11" creationId="{00B37DF5-61E1-2E3E-0975-168946170428}"/>
          </ac:spMkLst>
        </pc:spChg>
        <pc:spChg chg="add del mod">
          <ac:chgData name="Ramy Mohamed" userId="99492285-223c-4b0f-b5ed-521f97b79ca2" providerId="ADAL" clId="{189B0EBF-8205-469C-9B0D-CC1C99541FE0}" dt="2023-02-02T15:38:26.174" v="1343"/>
          <ac:spMkLst>
            <pc:docMk/>
            <pc:sldMk cId="1967520387" sldId="361"/>
            <ac:spMk id="13" creationId="{BFA32222-7A5C-DEA3-CD13-4873CAC83A0C}"/>
          </ac:spMkLst>
        </pc:spChg>
        <pc:graphicFrameChg chg="add del mod">
          <ac:chgData name="Ramy Mohamed" userId="99492285-223c-4b0f-b5ed-521f97b79ca2" providerId="ADAL" clId="{189B0EBF-8205-469C-9B0D-CC1C99541FE0}" dt="2023-02-02T15:33:04.130" v="1252"/>
          <ac:graphicFrameMkLst>
            <pc:docMk/>
            <pc:sldMk cId="1967520387" sldId="361"/>
            <ac:graphicFrameMk id="2" creationId="{0519D128-460D-DAC0-95D9-7885CD82CCDC}"/>
          </ac:graphicFrameMkLst>
        </pc:graphicFrameChg>
        <pc:graphicFrameChg chg="add del mod">
          <ac:chgData name="Ramy Mohamed" userId="99492285-223c-4b0f-b5ed-521f97b79ca2" providerId="ADAL" clId="{189B0EBF-8205-469C-9B0D-CC1C99541FE0}" dt="2023-02-02T15:35:21.482" v="1272"/>
          <ac:graphicFrameMkLst>
            <pc:docMk/>
            <pc:sldMk cId="1967520387" sldId="361"/>
            <ac:graphicFrameMk id="4" creationId="{F4D61CFA-DE49-91AB-5B0C-F377323753D0}"/>
          </ac:graphicFrameMkLst>
        </pc:graphicFrameChg>
        <pc:graphicFrameChg chg="add del mod">
          <ac:chgData name="Ramy Mohamed" userId="99492285-223c-4b0f-b5ed-521f97b79ca2" providerId="ADAL" clId="{189B0EBF-8205-469C-9B0D-CC1C99541FE0}" dt="2023-02-02T15:35:51.379" v="1290"/>
          <ac:graphicFrameMkLst>
            <pc:docMk/>
            <pc:sldMk cId="1967520387" sldId="361"/>
            <ac:graphicFrameMk id="7" creationId="{9EB7A3EC-32DD-BA8C-EE06-4B4AD8FFE622}"/>
          </ac:graphicFrameMkLst>
        </pc:graphicFrameChg>
        <pc:graphicFrameChg chg="add del mod">
          <ac:chgData name="Ramy Mohamed" userId="99492285-223c-4b0f-b5ed-521f97b79ca2" providerId="ADAL" clId="{189B0EBF-8205-469C-9B0D-CC1C99541FE0}" dt="2023-02-02T15:38:18.631" v="1338"/>
          <ac:graphicFrameMkLst>
            <pc:docMk/>
            <pc:sldMk cId="1967520387" sldId="361"/>
            <ac:graphicFrameMk id="8" creationId="{DAD20F16-89D3-E2FC-D9C1-BE3A35730CF5}"/>
          </ac:graphicFrameMkLst>
        </pc:graphicFrameChg>
        <pc:graphicFrameChg chg="add del mod">
          <ac:chgData name="Ramy Mohamed" userId="99492285-223c-4b0f-b5ed-521f97b79ca2" providerId="ADAL" clId="{189B0EBF-8205-469C-9B0D-CC1C99541FE0}" dt="2023-02-02T15:38:21.094" v="1340"/>
          <ac:graphicFrameMkLst>
            <pc:docMk/>
            <pc:sldMk cId="1967520387" sldId="361"/>
            <ac:graphicFrameMk id="10" creationId="{798C80A3-5381-C512-800E-36B8FAEDC0C7}"/>
          </ac:graphicFrameMkLst>
        </pc:graphicFrameChg>
        <pc:graphicFrameChg chg="add del mod">
          <ac:chgData name="Ramy Mohamed" userId="99492285-223c-4b0f-b5ed-521f97b79ca2" providerId="ADAL" clId="{189B0EBF-8205-469C-9B0D-CC1C99541FE0}" dt="2023-02-02T15:38:26.174" v="1343"/>
          <ac:graphicFrameMkLst>
            <pc:docMk/>
            <pc:sldMk cId="1967520387" sldId="361"/>
            <ac:graphicFrameMk id="12" creationId="{02AC88E3-1E3A-3C2C-4D9A-AD1F85050A75}"/>
          </ac:graphicFrameMkLst>
        </pc:graphicFrameChg>
      </pc:sldChg>
      <pc:sldChg chg="modSp add mod">
        <pc:chgData name="Ramy Mohamed" userId="99492285-223c-4b0f-b5ed-521f97b79ca2" providerId="ADAL" clId="{189B0EBF-8205-469C-9B0D-CC1C99541FE0}" dt="2023-02-02T15:42:33.604" v="1409" actId="14100"/>
        <pc:sldMkLst>
          <pc:docMk/>
          <pc:sldMk cId="3229328134" sldId="362"/>
        </pc:sldMkLst>
        <pc:spChg chg="mod">
          <ac:chgData name="Ramy Mohamed" userId="99492285-223c-4b0f-b5ed-521f97b79ca2" providerId="ADAL" clId="{189B0EBF-8205-469C-9B0D-CC1C99541FE0}" dt="2023-02-02T15:42:33.604" v="1409" actId="14100"/>
          <ac:spMkLst>
            <pc:docMk/>
            <pc:sldMk cId="3229328134" sldId="362"/>
            <ac:spMk id="6" creationId="{00000000-0000-0000-0000-000000000000}"/>
          </ac:spMkLst>
        </pc:spChg>
      </pc:sldChg>
      <pc:sldChg chg="modSp add mod">
        <pc:chgData name="Ramy Mohamed" userId="99492285-223c-4b0f-b5ed-521f97b79ca2" providerId="ADAL" clId="{189B0EBF-8205-469C-9B0D-CC1C99541FE0}" dt="2023-02-02T15:42:58.284" v="1417" actId="14100"/>
        <pc:sldMkLst>
          <pc:docMk/>
          <pc:sldMk cId="1796897348" sldId="363"/>
        </pc:sldMkLst>
        <pc:spChg chg="mod">
          <ac:chgData name="Ramy Mohamed" userId="99492285-223c-4b0f-b5ed-521f97b79ca2" providerId="ADAL" clId="{189B0EBF-8205-469C-9B0D-CC1C99541FE0}" dt="2023-02-02T15:41:13.191" v="1397" actId="20577"/>
          <ac:spMkLst>
            <pc:docMk/>
            <pc:sldMk cId="1796897348" sldId="363"/>
            <ac:spMk id="3" creationId="{44A4E3A6-9770-6865-3A33-98C77F4E105E}"/>
          </ac:spMkLst>
        </pc:spChg>
        <pc:spChg chg="mod">
          <ac:chgData name="Ramy Mohamed" userId="99492285-223c-4b0f-b5ed-521f97b79ca2" providerId="ADAL" clId="{189B0EBF-8205-469C-9B0D-CC1C99541FE0}" dt="2023-02-02T15:42:58.284" v="1417" actId="14100"/>
          <ac:spMkLst>
            <pc:docMk/>
            <pc:sldMk cId="1796897348" sldId="363"/>
            <ac:spMk id="6" creationId="{00000000-0000-0000-0000-000000000000}"/>
          </ac:spMkLst>
        </pc:spChg>
      </pc:sldChg>
      <pc:sldChg chg="addSp delSp modSp add mod">
        <pc:chgData name="Ramy Mohamed" userId="99492285-223c-4b0f-b5ed-521f97b79ca2" providerId="ADAL" clId="{189B0EBF-8205-469C-9B0D-CC1C99541FE0}" dt="2023-02-02T15:48:50.844" v="1527" actId="12"/>
        <pc:sldMkLst>
          <pc:docMk/>
          <pc:sldMk cId="2709816684" sldId="364"/>
        </pc:sldMkLst>
        <pc:spChg chg="mod">
          <ac:chgData name="Ramy Mohamed" userId="99492285-223c-4b0f-b5ed-521f97b79ca2" providerId="ADAL" clId="{189B0EBF-8205-469C-9B0D-CC1C99541FE0}" dt="2023-02-02T15:48:04.396" v="1490" actId="6549"/>
          <ac:spMkLst>
            <pc:docMk/>
            <pc:sldMk cId="2709816684" sldId="364"/>
            <ac:spMk id="6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2T15:48:50.844" v="1527" actId="12"/>
          <ac:spMkLst>
            <pc:docMk/>
            <pc:sldMk cId="2709816684" sldId="364"/>
            <ac:spMk id="8" creationId="{00000000-0000-0000-0000-000000000000}"/>
          </ac:spMkLst>
        </pc:spChg>
        <pc:picChg chg="add del">
          <ac:chgData name="Ramy Mohamed" userId="99492285-223c-4b0f-b5ed-521f97b79ca2" providerId="ADAL" clId="{189B0EBF-8205-469C-9B0D-CC1C99541FE0}" dt="2023-02-02T15:48:18.555" v="1495" actId="478"/>
          <ac:picMkLst>
            <pc:docMk/>
            <pc:sldMk cId="2709816684" sldId="364"/>
            <ac:picMk id="18434" creationId="{FD9A7029-0413-E693-71C4-77177E569256}"/>
          </ac:picMkLst>
        </pc:picChg>
      </pc:sldChg>
      <pc:sldChg chg="addSp delSp modSp add mod modClrScheme chgLayout">
        <pc:chgData name="Ramy Mohamed" userId="99492285-223c-4b0f-b5ed-521f97b79ca2" providerId="ADAL" clId="{189B0EBF-8205-469C-9B0D-CC1C99541FE0}" dt="2023-02-02T15:53:27.741" v="1565" actId="13900"/>
        <pc:sldMkLst>
          <pc:docMk/>
          <pc:sldMk cId="494265345" sldId="365"/>
        </pc:sldMkLst>
        <pc:spChg chg="mod ord">
          <ac:chgData name="Ramy Mohamed" userId="99492285-223c-4b0f-b5ed-521f97b79ca2" providerId="ADAL" clId="{189B0EBF-8205-469C-9B0D-CC1C99541FE0}" dt="2023-02-02T15:51:08.479" v="1554" actId="26606"/>
          <ac:spMkLst>
            <pc:docMk/>
            <pc:sldMk cId="494265345" sldId="365"/>
            <ac:spMk id="5" creationId="{00000000-0000-0000-0000-000000000000}"/>
          </ac:spMkLst>
        </pc:spChg>
        <pc:spChg chg="mod ord">
          <ac:chgData name="Ramy Mohamed" userId="99492285-223c-4b0f-b5ed-521f97b79ca2" providerId="ADAL" clId="{189B0EBF-8205-469C-9B0D-CC1C99541FE0}" dt="2023-02-02T15:51:17.868" v="1557" actId="14100"/>
          <ac:spMkLst>
            <pc:docMk/>
            <pc:sldMk cId="494265345" sldId="365"/>
            <ac:spMk id="6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2T15:53:27.741" v="1565" actId="13900"/>
          <ac:spMkLst>
            <pc:docMk/>
            <pc:sldMk cId="494265345" sldId="365"/>
            <ac:spMk id="8" creationId="{00000000-0000-0000-0000-000000000000}"/>
          </ac:spMkLst>
        </pc:spChg>
        <pc:spChg chg="add del mod">
          <ac:chgData name="Ramy Mohamed" userId="99492285-223c-4b0f-b5ed-521f97b79ca2" providerId="ADAL" clId="{189B0EBF-8205-469C-9B0D-CC1C99541FE0}" dt="2023-02-02T15:51:12.814" v="1555" actId="478"/>
          <ac:spMkLst>
            <pc:docMk/>
            <pc:sldMk cId="494265345" sldId="365"/>
            <ac:spMk id="18439" creationId="{E920EDC1-028E-D098-AF90-C0B78978CE16}"/>
          </ac:spMkLst>
        </pc:spChg>
        <pc:spChg chg="add del mod">
          <ac:chgData name="Ramy Mohamed" userId="99492285-223c-4b0f-b5ed-521f97b79ca2" providerId="ADAL" clId="{189B0EBF-8205-469C-9B0D-CC1C99541FE0}" dt="2023-02-02T15:51:14.788" v="1556" actId="478"/>
          <ac:spMkLst>
            <pc:docMk/>
            <pc:sldMk cId="494265345" sldId="365"/>
            <ac:spMk id="18441" creationId="{99557794-BFE6-8897-D8A3-6B860B5E17C7}"/>
          </ac:spMkLst>
        </pc:spChg>
        <pc:picChg chg="mod">
          <ac:chgData name="Ramy Mohamed" userId="99492285-223c-4b0f-b5ed-521f97b79ca2" providerId="ADAL" clId="{189B0EBF-8205-469C-9B0D-CC1C99541FE0}" dt="2023-02-02T15:51:30.803" v="1558" actId="14100"/>
          <ac:picMkLst>
            <pc:docMk/>
            <pc:sldMk cId="494265345" sldId="365"/>
            <ac:picMk id="18434" creationId="{FD9A7029-0413-E693-71C4-77177E569256}"/>
          </ac:picMkLst>
        </pc:picChg>
      </pc:sldChg>
      <pc:sldChg chg="addSp delSp modSp add mod modClrScheme chgLayout">
        <pc:chgData name="Ramy Mohamed" userId="99492285-223c-4b0f-b5ed-521f97b79ca2" providerId="ADAL" clId="{189B0EBF-8205-469C-9B0D-CC1C99541FE0}" dt="2023-02-06T01:55:24.728" v="1951" actId="403"/>
        <pc:sldMkLst>
          <pc:docMk/>
          <pc:sldMk cId="4090082781" sldId="366"/>
        </pc:sldMkLst>
        <pc:spChg chg="mod ord">
          <ac:chgData name="Ramy Mohamed" userId="99492285-223c-4b0f-b5ed-521f97b79ca2" providerId="ADAL" clId="{189B0EBF-8205-469C-9B0D-CC1C99541FE0}" dt="2023-02-06T01:54:51.800" v="1943" actId="26606"/>
          <ac:spMkLst>
            <pc:docMk/>
            <pc:sldMk cId="4090082781" sldId="366"/>
            <ac:spMk id="5" creationId="{00000000-0000-0000-0000-000000000000}"/>
          </ac:spMkLst>
        </pc:spChg>
        <pc:spChg chg="mod ord">
          <ac:chgData name="Ramy Mohamed" userId="99492285-223c-4b0f-b5ed-521f97b79ca2" providerId="ADAL" clId="{189B0EBF-8205-469C-9B0D-CC1C99541FE0}" dt="2023-02-06T01:54:51.800" v="1943" actId="26606"/>
          <ac:spMkLst>
            <pc:docMk/>
            <pc:sldMk cId="4090082781" sldId="366"/>
            <ac:spMk id="6" creationId="{00000000-0000-0000-0000-000000000000}"/>
          </ac:spMkLst>
        </pc:spChg>
        <pc:spChg chg="mod">
          <ac:chgData name="Ramy Mohamed" userId="99492285-223c-4b0f-b5ed-521f97b79ca2" providerId="ADAL" clId="{189B0EBF-8205-469C-9B0D-CC1C99541FE0}" dt="2023-02-06T01:55:24.728" v="1951" actId="403"/>
          <ac:spMkLst>
            <pc:docMk/>
            <pc:sldMk cId="4090082781" sldId="366"/>
            <ac:spMk id="8" creationId="{00000000-0000-0000-0000-000000000000}"/>
          </ac:spMkLst>
        </pc:spChg>
        <pc:spChg chg="add del mod">
          <ac:chgData name="Ramy Mohamed" userId="99492285-223c-4b0f-b5ed-521f97b79ca2" providerId="ADAL" clId="{189B0EBF-8205-469C-9B0D-CC1C99541FE0}" dt="2023-02-06T01:53:50.121" v="1925" actId="26606"/>
          <ac:spMkLst>
            <pc:docMk/>
            <pc:sldMk cId="4090082781" sldId="366"/>
            <ac:spMk id="3076" creationId="{6D28E944-99B1-3B9E-7796-FE33DB138BDE}"/>
          </ac:spMkLst>
        </pc:spChg>
        <pc:spChg chg="add del mod">
          <ac:chgData name="Ramy Mohamed" userId="99492285-223c-4b0f-b5ed-521f97b79ca2" providerId="ADAL" clId="{189B0EBF-8205-469C-9B0D-CC1C99541FE0}" dt="2023-02-06T01:53:50.121" v="1925" actId="26606"/>
          <ac:spMkLst>
            <pc:docMk/>
            <pc:sldMk cId="4090082781" sldId="366"/>
            <ac:spMk id="3077" creationId="{F0033E08-08EA-C839-8A4A-89649EC477DA}"/>
          </ac:spMkLst>
        </pc:spChg>
        <pc:spChg chg="add del mod">
          <ac:chgData name="Ramy Mohamed" userId="99492285-223c-4b0f-b5ed-521f97b79ca2" providerId="ADAL" clId="{189B0EBF-8205-469C-9B0D-CC1C99541FE0}" dt="2023-02-06T01:54:51.800" v="1943" actId="26606"/>
          <ac:spMkLst>
            <pc:docMk/>
            <pc:sldMk cId="4090082781" sldId="366"/>
            <ac:spMk id="3078" creationId="{12DFCAB4-1BD9-1BD4-2AC6-4016C405E6BE}"/>
          </ac:spMkLst>
        </pc:spChg>
        <pc:spChg chg="add del mod">
          <ac:chgData name="Ramy Mohamed" userId="99492285-223c-4b0f-b5ed-521f97b79ca2" providerId="ADAL" clId="{189B0EBF-8205-469C-9B0D-CC1C99541FE0}" dt="2023-02-06T01:53:35.985" v="1922" actId="26606"/>
          <ac:spMkLst>
            <pc:docMk/>
            <pc:sldMk cId="4090082781" sldId="366"/>
            <ac:spMk id="3079" creationId="{12DFCAB4-1BD9-1BD4-2AC6-4016C405E6BE}"/>
          </ac:spMkLst>
        </pc:spChg>
        <pc:spChg chg="add del mod">
          <ac:chgData name="Ramy Mohamed" userId="99492285-223c-4b0f-b5ed-521f97b79ca2" providerId="ADAL" clId="{189B0EBF-8205-469C-9B0D-CC1C99541FE0}" dt="2023-02-06T01:54:51.800" v="1943" actId="26606"/>
          <ac:spMkLst>
            <pc:docMk/>
            <pc:sldMk cId="4090082781" sldId="366"/>
            <ac:spMk id="3080" creationId="{1D580F66-AD79-216E-40BA-D5F9649DC36B}"/>
          </ac:spMkLst>
        </pc:spChg>
        <pc:spChg chg="add del mod">
          <ac:chgData name="Ramy Mohamed" userId="99492285-223c-4b0f-b5ed-521f97b79ca2" providerId="ADAL" clId="{189B0EBF-8205-469C-9B0D-CC1C99541FE0}" dt="2023-02-06T01:53:35.985" v="1922" actId="26606"/>
          <ac:spMkLst>
            <pc:docMk/>
            <pc:sldMk cId="4090082781" sldId="366"/>
            <ac:spMk id="3081" creationId="{1D580F66-AD79-216E-40BA-D5F9649DC36B}"/>
          </ac:spMkLst>
        </pc:spChg>
        <pc:picChg chg="add mod">
          <ac:chgData name="Ramy Mohamed" userId="99492285-223c-4b0f-b5ed-521f97b79ca2" providerId="ADAL" clId="{189B0EBF-8205-469C-9B0D-CC1C99541FE0}" dt="2023-02-06T01:55:20.277" v="1949" actId="1076"/>
          <ac:picMkLst>
            <pc:docMk/>
            <pc:sldMk cId="4090082781" sldId="366"/>
            <ac:picMk id="3074" creationId="{0C19BC77-204D-D6C1-4100-3CE6D63B4B0B}"/>
          </ac:picMkLst>
        </pc:picChg>
      </pc:sldChg>
    </pc:docChg>
  </pc:docChgLst>
  <pc:docChgLst>
    <pc:chgData name="Ramy Mohamed" userId="0cc068d6-35f3-41e3-a10d-b98e4c17dcff" providerId="ADAL" clId="{6A6B60C6-BEEE-45AD-8047-B8A511AB8A06}"/>
    <pc:docChg chg="modSld">
      <pc:chgData name="Ramy Mohamed" userId="0cc068d6-35f3-41e3-a10d-b98e4c17dcff" providerId="ADAL" clId="{6A6B60C6-BEEE-45AD-8047-B8A511AB8A06}" dt="2023-02-06T05:39:39.892" v="3" actId="14100"/>
      <pc:docMkLst>
        <pc:docMk/>
      </pc:docMkLst>
      <pc:sldChg chg="modSp">
        <pc:chgData name="Ramy Mohamed" userId="0cc068d6-35f3-41e3-a10d-b98e4c17dcff" providerId="ADAL" clId="{6A6B60C6-BEEE-45AD-8047-B8A511AB8A06}" dt="2023-02-06T05:38:34.612" v="1" actId="1076"/>
        <pc:sldMkLst>
          <pc:docMk/>
          <pc:sldMk cId="3342776890" sldId="347"/>
        </pc:sldMkLst>
        <pc:picChg chg="mod">
          <ac:chgData name="Ramy Mohamed" userId="0cc068d6-35f3-41e3-a10d-b98e4c17dcff" providerId="ADAL" clId="{6A6B60C6-BEEE-45AD-8047-B8A511AB8A06}" dt="2023-02-06T05:38:34.612" v="1" actId="1076"/>
          <ac:picMkLst>
            <pc:docMk/>
            <pc:sldMk cId="3342776890" sldId="347"/>
            <ac:picMk id="11266" creationId="{CB375EF5-01EB-DB2C-55AD-99CEDA17C971}"/>
          </ac:picMkLst>
        </pc:picChg>
      </pc:sldChg>
      <pc:sldChg chg="modSp mod">
        <pc:chgData name="Ramy Mohamed" userId="0cc068d6-35f3-41e3-a10d-b98e4c17dcff" providerId="ADAL" clId="{6A6B60C6-BEEE-45AD-8047-B8A511AB8A06}" dt="2023-02-06T05:39:24.044" v="2" actId="14100"/>
        <pc:sldMkLst>
          <pc:docMk/>
          <pc:sldMk cId="1986017460" sldId="367"/>
        </pc:sldMkLst>
        <pc:cxnChg chg="mod">
          <ac:chgData name="Ramy Mohamed" userId="0cc068d6-35f3-41e3-a10d-b98e4c17dcff" providerId="ADAL" clId="{6A6B60C6-BEEE-45AD-8047-B8A511AB8A06}" dt="2023-02-06T05:39:24.044" v="2" actId="14100"/>
          <ac:cxnSpMkLst>
            <pc:docMk/>
            <pc:sldMk cId="1986017460" sldId="367"/>
            <ac:cxnSpMk id="21" creationId="{016036AD-B8DC-2747-6522-FAE402D5FF6B}"/>
          </ac:cxnSpMkLst>
        </pc:cxnChg>
      </pc:sldChg>
      <pc:sldChg chg="modSp mod">
        <pc:chgData name="Ramy Mohamed" userId="0cc068d6-35f3-41e3-a10d-b98e4c17dcff" providerId="ADAL" clId="{6A6B60C6-BEEE-45AD-8047-B8A511AB8A06}" dt="2023-02-06T05:39:39.892" v="3" actId="14100"/>
        <pc:sldMkLst>
          <pc:docMk/>
          <pc:sldMk cId="1788382075" sldId="368"/>
        </pc:sldMkLst>
        <pc:spChg chg="mod">
          <ac:chgData name="Ramy Mohamed" userId="0cc068d6-35f3-41e3-a10d-b98e4c17dcff" providerId="ADAL" clId="{6A6B60C6-BEEE-45AD-8047-B8A511AB8A06}" dt="2023-02-06T05:39:39.892" v="3" actId="14100"/>
          <ac:spMkLst>
            <pc:docMk/>
            <pc:sldMk cId="1788382075" sldId="368"/>
            <ac:spMk id="3" creationId="{44A4E3A6-9770-6865-3A33-98C77F4E105E}"/>
          </ac:spMkLst>
        </pc:spChg>
      </pc:sldChg>
    </pc:docChg>
  </pc:docChgLst>
  <pc:docChgLst>
    <pc:chgData name="Ramy Mohamed" userId="0cc068d6-35f3-41e3-a10d-b98e4c17dcff" providerId="ADAL" clId="{6D97B958-F127-47DC-B0FF-8CAB751983E1}"/>
    <pc:docChg chg="undo custSel addSld delSld modSld sldOrd">
      <pc:chgData name="Ramy Mohamed" userId="0cc068d6-35f3-41e3-a10d-b98e4c17dcff" providerId="ADAL" clId="{6D97B958-F127-47DC-B0FF-8CAB751983E1}" dt="2023-02-13T04:30:35.760" v="1029"/>
      <pc:docMkLst>
        <pc:docMk/>
      </pc:docMkLst>
      <pc:sldChg chg="modSp mod">
        <pc:chgData name="Ramy Mohamed" userId="0cc068d6-35f3-41e3-a10d-b98e4c17dcff" providerId="ADAL" clId="{6D97B958-F127-47DC-B0FF-8CAB751983E1}" dt="2023-02-13T00:19:00.653" v="17" actId="20577"/>
        <pc:sldMkLst>
          <pc:docMk/>
          <pc:sldMk cId="3695813703" sldId="256"/>
        </pc:sldMkLst>
        <pc:spChg chg="mod">
          <ac:chgData name="Ramy Mohamed" userId="0cc068d6-35f3-41e3-a10d-b98e4c17dcff" providerId="ADAL" clId="{6D97B958-F127-47DC-B0FF-8CAB751983E1}" dt="2023-02-13T00:19:00.653" v="17" actId="20577"/>
          <ac:spMkLst>
            <pc:docMk/>
            <pc:sldMk cId="3695813703" sldId="256"/>
            <ac:spMk id="2" creationId="{00000000-0000-0000-0000-000000000000}"/>
          </ac:spMkLst>
        </pc:spChg>
      </pc:sldChg>
      <pc:sldChg chg="modSp mod">
        <pc:chgData name="Ramy Mohamed" userId="0cc068d6-35f3-41e3-a10d-b98e4c17dcff" providerId="ADAL" clId="{6D97B958-F127-47DC-B0FF-8CAB751983E1}" dt="2023-02-13T00:19:36.990" v="45" actId="20577"/>
        <pc:sldMkLst>
          <pc:docMk/>
          <pc:sldMk cId="357303735" sldId="257"/>
        </pc:sldMkLst>
        <pc:spChg chg="mod">
          <ac:chgData name="Ramy Mohamed" userId="0cc068d6-35f3-41e3-a10d-b98e4c17dcff" providerId="ADAL" clId="{6D97B958-F127-47DC-B0FF-8CAB751983E1}" dt="2023-02-13T00:19:29.829" v="42" actId="20577"/>
          <ac:spMkLst>
            <pc:docMk/>
            <pc:sldMk cId="357303735" sldId="257"/>
            <ac:spMk id="2" creationId="{00000000-0000-0000-0000-000000000000}"/>
          </ac:spMkLst>
        </pc:spChg>
        <pc:spChg chg="mod">
          <ac:chgData name="Ramy Mohamed" userId="0cc068d6-35f3-41e3-a10d-b98e4c17dcff" providerId="ADAL" clId="{6D97B958-F127-47DC-B0FF-8CAB751983E1}" dt="2023-02-13T00:19:36.990" v="45" actId="20577"/>
          <ac:spMkLst>
            <pc:docMk/>
            <pc:sldMk cId="357303735" sldId="257"/>
            <ac:spMk id="3" creationId="{00000000-0000-0000-0000-000000000000}"/>
          </ac:spMkLst>
        </pc:spChg>
      </pc:sldChg>
      <pc:sldChg chg="modSp mod">
        <pc:chgData name="Ramy Mohamed" userId="0cc068d6-35f3-41e3-a10d-b98e4c17dcff" providerId="ADAL" clId="{6D97B958-F127-47DC-B0FF-8CAB751983E1}" dt="2023-02-13T04:28:52.512" v="870"/>
        <pc:sldMkLst>
          <pc:docMk/>
          <pc:sldMk cId="1126696579" sldId="334"/>
        </pc:sldMkLst>
        <pc:spChg chg="mod">
          <ac:chgData name="Ramy Mohamed" userId="0cc068d6-35f3-41e3-a10d-b98e4c17dcff" providerId="ADAL" clId="{6D97B958-F127-47DC-B0FF-8CAB751983E1}" dt="2023-02-13T04:28:52.512" v="870"/>
          <ac:spMkLst>
            <pc:docMk/>
            <pc:sldMk cId="1126696579" sldId="334"/>
            <ac:spMk id="8" creationId="{00000000-0000-0000-0000-000000000000}"/>
          </ac:spMkLst>
        </pc:spChg>
      </pc:sldChg>
      <pc:sldChg chg="modSp mod">
        <pc:chgData name="Ramy Mohamed" userId="0cc068d6-35f3-41e3-a10d-b98e4c17dcff" providerId="ADAL" clId="{6D97B958-F127-47DC-B0FF-8CAB751983E1}" dt="2023-02-13T04:30:35.760" v="1029"/>
        <pc:sldMkLst>
          <pc:docMk/>
          <pc:sldMk cId="3879758410" sldId="335"/>
        </pc:sldMkLst>
        <pc:spChg chg="mod">
          <ac:chgData name="Ramy Mohamed" userId="0cc068d6-35f3-41e3-a10d-b98e4c17dcff" providerId="ADAL" clId="{6D97B958-F127-47DC-B0FF-8CAB751983E1}" dt="2023-02-13T04:30:35.760" v="1029"/>
          <ac:spMkLst>
            <pc:docMk/>
            <pc:sldMk cId="3879758410" sldId="335"/>
            <ac:spMk id="8" creationId="{00000000-0000-0000-0000-000000000000}"/>
          </ac:spMkLst>
        </pc:spChg>
      </pc:sldChg>
      <pc:sldChg chg="del">
        <pc:chgData name="Ramy Mohamed" userId="0cc068d6-35f3-41e3-a10d-b98e4c17dcff" providerId="ADAL" clId="{6D97B958-F127-47DC-B0FF-8CAB751983E1}" dt="2023-02-13T03:47:43.362" v="463" actId="47"/>
        <pc:sldMkLst>
          <pc:docMk/>
          <pc:sldMk cId="566203722" sldId="344"/>
        </pc:sldMkLst>
      </pc:sldChg>
      <pc:sldChg chg="modSp mod">
        <pc:chgData name="Ramy Mohamed" userId="0cc068d6-35f3-41e3-a10d-b98e4c17dcff" providerId="ADAL" clId="{6D97B958-F127-47DC-B0FF-8CAB751983E1}" dt="2023-02-13T03:30:41.801" v="341" actId="20577"/>
        <pc:sldMkLst>
          <pc:docMk/>
          <pc:sldMk cId="3342776890" sldId="347"/>
        </pc:sldMkLst>
        <pc:spChg chg="mod">
          <ac:chgData name="Ramy Mohamed" userId="0cc068d6-35f3-41e3-a10d-b98e4c17dcff" providerId="ADAL" clId="{6D97B958-F127-47DC-B0FF-8CAB751983E1}" dt="2023-02-13T00:20:06.303" v="59" actId="1076"/>
          <ac:spMkLst>
            <pc:docMk/>
            <pc:sldMk cId="3342776890" sldId="347"/>
            <ac:spMk id="3" creationId="{ED59CB46-28E9-5D89-01BA-65FF1D899E53}"/>
          </ac:spMkLst>
        </pc:spChg>
        <pc:spChg chg="mod">
          <ac:chgData name="Ramy Mohamed" userId="0cc068d6-35f3-41e3-a10d-b98e4c17dcff" providerId="ADAL" clId="{6D97B958-F127-47DC-B0FF-8CAB751983E1}" dt="2023-02-13T03:30:41.801" v="341" actId="20577"/>
          <ac:spMkLst>
            <pc:docMk/>
            <pc:sldMk cId="3342776890" sldId="347"/>
            <ac:spMk id="6" creationId="{00000000-0000-0000-0000-000000000000}"/>
          </ac:spMkLst>
        </pc:spChg>
      </pc:sldChg>
      <pc:sldChg chg="addSp delSp modSp add mod ord modClrScheme chgLayout modNotesTx">
        <pc:chgData name="Ramy Mohamed" userId="0cc068d6-35f3-41e3-a10d-b98e4c17dcff" providerId="ADAL" clId="{6D97B958-F127-47DC-B0FF-8CAB751983E1}" dt="2023-02-13T03:30:48.825" v="345" actId="20577"/>
        <pc:sldMkLst>
          <pc:docMk/>
          <pc:sldMk cId="1521420517" sldId="353"/>
        </pc:sldMkLst>
        <pc:spChg chg="add del mod">
          <ac:chgData name="Ramy Mohamed" userId="0cc068d6-35f3-41e3-a10d-b98e4c17dcff" providerId="ADAL" clId="{6D97B958-F127-47DC-B0FF-8CAB751983E1}" dt="2023-02-13T00:32:10.717" v="121" actId="478"/>
          <ac:spMkLst>
            <pc:docMk/>
            <pc:sldMk cId="1521420517" sldId="353"/>
            <ac:spMk id="3" creationId="{AD2F44EB-2336-189A-7192-4EF3F621395D}"/>
          </ac:spMkLst>
        </pc:spChg>
        <pc:spChg chg="mod ord">
          <ac:chgData name="Ramy Mohamed" userId="0cc068d6-35f3-41e3-a10d-b98e4c17dcff" providerId="ADAL" clId="{6D97B958-F127-47DC-B0FF-8CAB751983E1}" dt="2023-02-13T00:21:44.537" v="65" actId="26606"/>
          <ac:spMkLst>
            <pc:docMk/>
            <pc:sldMk cId="1521420517" sldId="353"/>
            <ac:spMk id="5" creationId="{00000000-0000-0000-0000-000000000000}"/>
          </ac:spMkLst>
        </pc:spChg>
        <pc:spChg chg="mod ord">
          <ac:chgData name="Ramy Mohamed" userId="0cc068d6-35f3-41e3-a10d-b98e4c17dcff" providerId="ADAL" clId="{6D97B958-F127-47DC-B0FF-8CAB751983E1}" dt="2023-02-13T03:30:48.825" v="345" actId="20577"/>
          <ac:spMkLst>
            <pc:docMk/>
            <pc:sldMk cId="1521420517" sldId="353"/>
            <ac:spMk id="6" creationId="{00000000-0000-0000-0000-000000000000}"/>
          </ac:spMkLst>
        </pc:spChg>
        <pc:spChg chg="mod">
          <ac:chgData name="Ramy Mohamed" userId="0cc068d6-35f3-41e3-a10d-b98e4c17dcff" providerId="ADAL" clId="{6D97B958-F127-47DC-B0FF-8CAB751983E1}" dt="2023-02-13T03:16:08.077" v="171" actId="27636"/>
          <ac:spMkLst>
            <pc:docMk/>
            <pc:sldMk cId="1521420517" sldId="353"/>
            <ac:spMk id="8" creationId="{00000000-0000-0000-0000-000000000000}"/>
          </ac:spMkLst>
        </pc:spChg>
        <pc:spChg chg="add del mod">
          <ac:chgData name="Ramy Mohamed" userId="0cc068d6-35f3-41e3-a10d-b98e4c17dcff" providerId="ADAL" clId="{6D97B958-F127-47DC-B0FF-8CAB751983E1}" dt="2023-02-13T00:21:46.813" v="66" actId="478"/>
          <ac:spMkLst>
            <pc:docMk/>
            <pc:sldMk cId="1521420517" sldId="353"/>
            <ac:spMk id="1031" creationId="{B236C70B-17EE-A862-2596-E5FCD738BC68}"/>
          </ac:spMkLst>
        </pc:spChg>
        <pc:spChg chg="add del mod">
          <ac:chgData name="Ramy Mohamed" userId="0cc068d6-35f3-41e3-a10d-b98e4c17dcff" providerId="ADAL" clId="{6D97B958-F127-47DC-B0FF-8CAB751983E1}" dt="2023-02-13T00:32:08.044" v="120" actId="478"/>
          <ac:spMkLst>
            <pc:docMk/>
            <pc:sldMk cId="1521420517" sldId="353"/>
            <ac:spMk id="1033" creationId="{425947E1-BAAC-98DF-A551-87BC5FD939CC}"/>
          </ac:spMkLst>
        </pc:spChg>
        <pc:picChg chg="add del mod">
          <ac:chgData name="Ramy Mohamed" userId="0cc068d6-35f3-41e3-a10d-b98e4c17dcff" providerId="ADAL" clId="{6D97B958-F127-47DC-B0FF-8CAB751983E1}" dt="2023-02-13T00:32:07.164" v="119" actId="478"/>
          <ac:picMkLst>
            <pc:docMk/>
            <pc:sldMk cId="1521420517" sldId="353"/>
            <ac:picMk id="1026" creationId="{216B8C36-4E22-A3A4-3AF3-1B2AAA49B187}"/>
          </ac:picMkLst>
        </pc:picChg>
        <pc:picChg chg="add mod">
          <ac:chgData name="Ramy Mohamed" userId="0cc068d6-35f3-41e3-a10d-b98e4c17dcff" providerId="ADAL" clId="{6D97B958-F127-47DC-B0FF-8CAB751983E1}" dt="2023-02-13T03:12:34.032" v="161" actId="1076"/>
          <ac:picMkLst>
            <pc:docMk/>
            <pc:sldMk cId="1521420517" sldId="353"/>
            <ac:picMk id="1028" creationId="{07E1DC35-5756-7302-56B6-26AA24ADD7DA}"/>
          </ac:picMkLst>
        </pc:picChg>
        <pc:picChg chg="add del">
          <ac:chgData name="Ramy Mohamed" userId="0cc068d6-35f3-41e3-a10d-b98e4c17dcff" providerId="ADAL" clId="{6D97B958-F127-47DC-B0FF-8CAB751983E1}" dt="2023-02-13T03:15:19.780" v="163"/>
          <ac:picMkLst>
            <pc:docMk/>
            <pc:sldMk cId="1521420517" sldId="353"/>
            <ac:picMk id="1030" creationId="{FD86A68E-6ABC-01C5-3405-D7B53BD5D1FF}"/>
          </ac:picMkLst>
        </pc:picChg>
      </pc:sldChg>
      <pc:sldChg chg="modSp add mod ord">
        <pc:chgData name="Ramy Mohamed" userId="0cc068d6-35f3-41e3-a10d-b98e4c17dcff" providerId="ADAL" clId="{6D97B958-F127-47DC-B0FF-8CAB751983E1}" dt="2023-02-13T03:30:45.313" v="343" actId="20577"/>
        <pc:sldMkLst>
          <pc:docMk/>
          <pc:sldMk cId="1643647704" sldId="354"/>
        </pc:sldMkLst>
        <pc:spChg chg="mod">
          <ac:chgData name="Ramy Mohamed" userId="0cc068d6-35f3-41e3-a10d-b98e4c17dcff" providerId="ADAL" clId="{6D97B958-F127-47DC-B0FF-8CAB751983E1}" dt="2023-02-13T03:30:45.313" v="343" actId="20577"/>
          <ac:spMkLst>
            <pc:docMk/>
            <pc:sldMk cId="1643647704" sldId="354"/>
            <ac:spMk id="6" creationId="{00000000-0000-0000-0000-000000000000}"/>
          </ac:spMkLst>
        </pc:spChg>
      </pc:sldChg>
      <pc:sldChg chg="addSp delSp modSp add mod modNotesTx">
        <pc:chgData name="Ramy Mohamed" userId="0cc068d6-35f3-41e3-a10d-b98e4c17dcff" providerId="ADAL" clId="{6D97B958-F127-47DC-B0FF-8CAB751983E1}" dt="2023-02-13T03:41:54.706" v="457"/>
        <pc:sldMkLst>
          <pc:docMk/>
          <pc:sldMk cId="4234361211" sldId="360"/>
        </pc:sldMkLst>
        <pc:grpChg chg="del">
          <ac:chgData name="Ramy Mohamed" userId="0cc068d6-35f3-41e3-a10d-b98e4c17dcff" providerId="ADAL" clId="{6D97B958-F127-47DC-B0FF-8CAB751983E1}" dt="2023-02-13T03:41:18.480" v="447" actId="478"/>
          <ac:grpSpMkLst>
            <pc:docMk/>
            <pc:sldMk cId="4234361211" sldId="360"/>
            <ac:grpSpMk id="22" creationId="{CE6E1E22-C7A7-89D2-4F81-5CB05DE444EE}"/>
          </ac:grpSpMkLst>
        </pc:grpChg>
        <pc:picChg chg="add mod">
          <ac:chgData name="Ramy Mohamed" userId="0cc068d6-35f3-41e3-a10d-b98e4c17dcff" providerId="ADAL" clId="{6D97B958-F127-47DC-B0FF-8CAB751983E1}" dt="2023-02-13T03:41:33.783" v="454" actId="14100"/>
          <ac:picMkLst>
            <pc:docMk/>
            <pc:sldMk cId="4234361211" sldId="360"/>
            <ac:picMk id="3074" creationId="{0242482B-F8CA-8281-1D54-6EE822A4E77F}"/>
          </ac:picMkLst>
        </pc:picChg>
        <pc:cxnChg chg="mod">
          <ac:chgData name="Ramy Mohamed" userId="0cc068d6-35f3-41e3-a10d-b98e4c17dcff" providerId="ADAL" clId="{6D97B958-F127-47DC-B0FF-8CAB751983E1}" dt="2023-02-13T03:41:18.480" v="447" actId="478"/>
          <ac:cxnSpMkLst>
            <pc:docMk/>
            <pc:sldMk cId="4234361211" sldId="360"/>
            <ac:cxnSpMk id="9" creationId="{584FACBA-90C1-8F39-AEB3-64DAFDE6D344}"/>
          </ac:cxnSpMkLst>
        </pc:cxnChg>
      </pc:sldChg>
      <pc:sldChg chg="del">
        <pc:chgData name="Ramy Mohamed" userId="0cc068d6-35f3-41e3-a10d-b98e4c17dcff" providerId="ADAL" clId="{6D97B958-F127-47DC-B0FF-8CAB751983E1}" dt="2023-02-13T00:25:20.937" v="88" actId="47"/>
        <pc:sldMkLst>
          <pc:docMk/>
          <pc:sldMk cId="1967520387" sldId="361"/>
        </pc:sldMkLst>
      </pc:sldChg>
      <pc:sldChg chg="addSp delSp modSp add mod modMedia modClrScheme delAnim chgLayout modNotesTx">
        <pc:chgData name="Ramy Mohamed" userId="0cc068d6-35f3-41e3-a10d-b98e4c17dcff" providerId="ADAL" clId="{6D97B958-F127-47DC-B0FF-8CAB751983E1}" dt="2023-02-13T03:30:14.457" v="335" actId="403"/>
        <pc:sldMkLst>
          <pc:docMk/>
          <pc:sldMk cId="3959002329" sldId="361"/>
        </pc:sldMkLst>
        <pc:spChg chg="add del mod ord">
          <ac:chgData name="Ramy Mohamed" userId="0cc068d6-35f3-41e3-a10d-b98e4c17dcff" providerId="ADAL" clId="{6D97B958-F127-47DC-B0FF-8CAB751983E1}" dt="2023-02-13T03:26:25.996" v="281" actId="26606"/>
          <ac:spMkLst>
            <pc:docMk/>
            <pc:sldMk cId="3959002329" sldId="361"/>
            <ac:spMk id="3" creationId="{44A4E3A6-9770-6865-3A33-98C77F4E105E}"/>
          </ac:spMkLst>
        </pc:spChg>
        <pc:spChg chg="mod ord">
          <ac:chgData name="Ramy Mohamed" userId="0cc068d6-35f3-41e3-a10d-b98e4c17dcff" providerId="ADAL" clId="{6D97B958-F127-47DC-B0FF-8CAB751983E1}" dt="2023-02-13T03:26:25.996" v="281" actId="26606"/>
          <ac:spMkLst>
            <pc:docMk/>
            <pc:sldMk cId="3959002329" sldId="361"/>
            <ac:spMk id="5" creationId="{00000000-0000-0000-0000-000000000000}"/>
          </ac:spMkLst>
        </pc:spChg>
        <pc:spChg chg="mod ord">
          <ac:chgData name="Ramy Mohamed" userId="0cc068d6-35f3-41e3-a10d-b98e4c17dcff" providerId="ADAL" clId="{6D97B958-F127-47DC-B0FF-8CAB751983E1}" dt="2023-02-13T03:29:06.794" v="321" actId="14100"/>
          <ac:spMkLst>
            <pc:docMk/>
            <pc:sldMk cId="3959002329" sldId="361"/>
            <ac:spMk id="6" creationId="{00000000-0000-0000-0000-000000000000}"/>
          </ac:spMkLst>
        </pc:spChg>
        <pc:spChg chg="add del mod">
          <ac:chgData name="Ramy Mohamed" userId="0cc068d6-35f3-41e3-a10d-b98e4c17dcff" providerId="ADAL" clId="{6D97B958-F127-47DC-B0FF-8CAB751983E1}" dt="2023-02-13T03:23:06.868" v="216" actId="26606"/>
          <ac:spMkLst>
            <pc:docMk/>
            <pc:sldMk cId="3959002329" sldId="361"/>
            <ac:spMk id="8" creationId="{4C1F6903-9737-BC6B-C794-3A417B359F49}"/>
          </ac:spMkLst>
        </pc:spChg>
        <pc:spChg chg="add del mod">
          <ac:chgData name="Ramy Mohamed" userId="0cc068d6-35f3-41e3-a10d-b98e4c17dcff" providerId="ADAL" clId="{6D97B958-F127-47DC-B0FF-8CAB751983E1}" dt="2023-02-13T03:25:55.261" v="266" actId="26606"/>
          <ac:spMkLst>
            <pc:docMk/>
            <pc:sldMk cId="3959002329" sldId="361"/>
            <ac:spMk id="10" creationId="{BFE64905-87AE-4CEC-F79B-3C2000DD7DC6}"/>
          </ac:spMkLst>
        </pc:spChg>
        <pc:spChg chg="add del mod">
          <ac:chgData name="Ramy Mohamed" userId="0cc068d6-35f3-41e3-a10d-b98e4c17dcff" providerId="ADAL" clId="{6D97B958-F127-47DC-B0FF-8CAB751983E1}" dt="2023-02-13T03:23:06.868" v="216" actId="26606"/>
          <ac:spMkLst>
            <pc:docMk/>
            <pc:sldMk cId="3959002329" sldId="361"/>
            <ac:spMk id="12" creationId="{908A7125-A757-F34C-7354-5AA5EDC35874}"/>
          </ac:spMkLst>
        </pc:spChg>
        <pc:spChg chg="add del mod">
          <ac:chgData name="Ramy Mohamed" userId="0cc068d6-35f3-41e3-a10d-b98e4c17dcff" providerId="ADAL" clId="{6D97B958-F127-47DC-B0FF-8CAB751983E1}" dt="2023-02-13T03:23:06.868" v="216" actId="26606"/>
          <ac:spMkLst>
            <pc:docMk/>
            <pc:sldMk cId="3959002329" sldId="361"/>
            <ac:spMk id="13" creationId="{957A7F5E-3F74-5836-07A3-D23C1FF7558C}"/>
          </ac:spMkLst>
        </pc:spChg>
        <pc:spChg chg="add del mod">
          <ac:chgData name="Ramy Mohamed" userId="0cc068d6-35f3-41e3-a10d-b98e4c17dcff" providerId="ADAL" clId="{6D97B958-F127-47DC-B0FF-8CAB751983E1}" dt="2023-02-13T03:23:45.820" v="224" actId="26606"/>
          <ac:spMkLst>
            <pc:docMk/>
            <pc:sldMk cId="3959002329" sldId="361"/>
            <ac:spMk id="14" creationId="{C80D9314-84D5-B8EE-A93C-92808534C7D9}"/>
          </ac:spMkLst>
        </pc:spChg>
        <pc:spChg chg="add del mod">
          <ac:chgData name="Ramy Mohamed" userId="0cc068d6-35f3-41e3-a10d-b98e4c17dcff" providerId="ADAL" clId="{6D97B958-F127-47DC-B0FF-8CAB751983E1}" dt="2023-02-13T03:25:56.460" v="268" actId="26606"/>
          <ac:spMkLst>
            <pc:docMk/>
            <pc:sldMk cId="3959002329" sldId="361"/>
            <ac:spMk id="15" creationId="{1DC46489-5A05-9942-61EA-95C2727A4B0C}"/>
          </ac:spMkLst>
        </pc:spChg>
        <pc:spChg chg="add del mod">
          <ac:chgData name="Ramy Mohamed" userId="0cc068d6-35f3-41e3-a10d-b98e4c17dcff" providerId="ADAL" clId="{6D97B958-F127-47DC-B0FF-8CAB751983E1}" dt="2023-02-13T03:26:05.541" v="274" actId="26606"/>
          <ac:spMkLst>
            <pc:docMk/>
            <pc:sldMk cId="3959002329" sldId="361"/>
            <ac:spMk id="17" creationId="{68F39124-E5CE-50B5-BBB2-54D667A6D1A6}"/>
          </ac:spMkLst>
        </pc:spChg>
        <pc:spChg chg="add del mod">
          <ac:chgData name="Ramy Mohamed" userId="0cc068d6-35f3-41e3-a10d-b98e4c17dcff" providerId="ADAL" clId="{6D97B958-F127-47DC-B0FF-8CAB751983E1}" dt="2023-02-13T03:26:00.713" v="270" actId="26606"/>
          <ac:spMkLst>
            <pc:docMk/>
            <pc:sldMk cId="3959002329" sldId="361"/>
            <ac:spMk id="19" creationId="{BFE64905-87AE-4CEC-F79B-3C2000DD7DC6}"/>
          </ac:spMkLst>
        </pc:spChg>
        <pc:spChg chg="add del mod">
          <ac:chgData name="Ramy Mohamed" userId="0cc068d6-35f3-41e3-a10d-b98e4c17dcff" providerId="ADAL" clId="{6D97B958-F127-47DC-B0FF-8CAB751983E1}" dt="2023-02-13T03:24:07.490" v="230" actId="26606"/>
          <ac:spMkLst>
            <pc:docMk/>
            <pc:sldMk cId="3959002329" sldId="361"/>
            <ac:spMk id="20" creationId="{0E998CC6-52A0-9D5F-CF4D-8B0831143005}"/>
          </ac:spMkLst>
        </pc:spChg>
        <pc:spChg chg="add del mod ord">
          <ac:chgData name="Ramy Mohamed" userId="0cc068d6-35f3-41e3-a10d-b98e4c17dcff" providerId="ADAL" clId="{6D97B958-F127-47DC-B0FF-8CAB751983E1}" dt="2023-02-13T03:23:24.344" v="218" actId="478"/>
          <ac:spMkLst>
            <pc:docMk/>
            <pc:sldMk cId="3959002329" sldId="361"/>
            <ac:spMk id="23" creationId="{943D8A48-57AF-E726-46AA-9D3A44914A19}"/>
          </ac:spMkLst>
        </pc:spChg>
        <pc:spChg chg="add del mod">
          <ac:chgData name="Ramy Mohamed" userId="0cc068d6-35f3-41e3-a10d-b98e4c17dcff" providerId="ADAL" clId="{6D97B958-F127-47DC-B0FF-8CAB751983E1}" dt="2023-02-13T03:26:02.036" v="272" actId="26606"/>
          <ac:spMkLst>
            <pc:docMk/>
            <pc:sldMk cId="3959002329" sldId="361"/>
            <ac:spMk id="25" creationId="{44A4E3A6-9770-6865-3A33-98C77F4E105E}"/>
          </ac:spMkLst>
        </pc:spChg>
        <pc:spChg chg="add del mod">
          <ac:chgData name="Ramy Mohamed" userId="0cc068d6-35f3-41e3-a10d-b98e4c17dcff" providerId="ADAL" clId="{6D97B958-F127-47DC-B0FF-8CAB751983E1}" dt="2023-02-13T03:26:02.036" v="272" actId="26606"/>
          <ac:spMkLst>
            <pc:docMk/>
            <pc:sldMk cId="3959002329" sldId="361"/>
            <ac:spMk id="26" creationId="{E07DA839-F260-46E4-2463-09258DEF1E89}"/>
          </ac:spMkLst>
        </pc:spChg>
        <pc:spChg chg="add del mod">
          <ac:chgData name="Ramy Mohamed" userId="0cc068d6-35f3-41e3-a10d-b98e4c17dcff" providerId="ADAL" clId="{6D97B958-F127-47DC-B0FF-8CAB751983E1}" dt="2023-02-13T03:26:02.036" v="272" actId="26606"/>
          <ac:spMkLst>
            <pc:docMk/>
            <pc:sldMk cId="3959002329" sldId="361"/>
            <ac:spMk id="28" creationId="{E8954F1F-4C51-368E-DC07-DFC42C351578}"/>
          </ac:spMkLst>
        </pc:spChg>
        <pc:spChg chg="add del mod">
          <ac:chgData name="Ramy Mohamed" userId="0cc068d6-35f3-41e3-a10d-b98e4c17dcff" providerId="ADAL" clId="{6D97B958-F127-47DC-B0FF-8CAB751983E1}" dt="2023-02-13T03:26:05.541" v="274" actId="26606"/>
          <ac:spMkLst>
            <pc:docMk/>
            <pc:sldMk cId="3959002329" sldId="361"/>
            <ac:spMk id="29" creationId="{22534EE6-046C-389F-8629-A9518FB3E156}"/>
          </ac:spMkLst>
        </pc:spChg>
        <pc:spChg chg="add del mod">
          <ac:chgData name="Ramy Mohamed" userId="0cc068d6-35f3-41e3-a10d-b98e4c17dcff" providerId="ADAL" clId="{6D97B958-F127-47DC-B0FF-8CAB751983E1}" dt="2023-02-13T03:26:05.541" v="274" actId="26606"/>
          <ac:spMkLst>
            <pc:docMk/>
            <pc:sldMk cId="3959002329" sldId="361"/>
            <ac:spMk id="30" creationId="{2BEDF022-2ED6-1B75-551C-7689023CCCF3}"/>
          </ac:spMkLst>
        </pc:spChg>
        <pc:spChg chg="add del mod">
          <ac:chgData name="Ramy Mohamed" userId="0cc068d6-35f3-41e3-a10d-b98e4c17dcff" providerId="ADAL" clId="{6D97B958-F127-47DC-B0FF-8CAB751983E1}" dt="2023-02-13T03:26:15.948" v="276" actId="26606"/>
          <ac:spMkLst>
            <pc:docMk/>
            <pc:sldMk cId="3959002329" sldId="361"/>
            <ac:spMk id="31" creationId="{95F77781-2993-E793-EF3B-E055C726A9CA}"/>
          </ac:spMkLst>
        </pc:spChg>
        <pc:spChg chg="add del mod">
          <ac:chgData name="Ramy Mohamed" userId="0cc068d6-35f3-41e3-a10d-b98e4c17dcff" providerId="ADAL" clId="{6D97B958-F127-47DC-B0FF-8CAB751983E1}" dt="2023-02-13T03:26:15.948" v="276" actId="26606"/>
          <ac:spMkLst>
            <pc:docMk/>
            <pc:sldMk cId="3959002329" sldId="361"/>
            <ac:spMk id="33" creationId="{43A43B60-19E2-3BFF-6044-B460057559C9}"/>
          </ac:spMkLst>
        </pc:spChg>
        <pc:spChg chg="add del mod">
          <ac:chgData name="Ramy Mohamed" userId="0cc068d6-35f3-41e3-a10d-b98e4c17dcff" providerId="ADAL" clId="{6D97B958-F127-47DC-B0FF-8CAB751983E1}" dt="2023-02-13T03:27:01.442" v="310" actId="478"/>
          <ac:spMkLst>
            <pc:docMk/>
            <pc:sldMk cId="3959002329" sldId="361"/>
            <ac:spMk id="34" creationId="{BFE64905-87AE-4CEC-F79B-3C2000DD7DC6}"/>
          </ac:spMkLst>
        </pc:spChg>
        <pc:spChg chg="add del mod">
          <ac:chgData name="Ramy Mohamed" userId="0cc068d6-35f3-41e3-a10d-b98e4c17dcff" providerId="ADAL" clId="{6D97B958-F127-47DC-B0FF-8CAB751983E1}" dt="2023-02-13T03:26:24.593" v="280" actId="26606"/>
          <ac:spMkLst>
            <pc:docMk/>
            <pc:sldMk cId="3959002329" sldId="361"/>
            <ac:spMk id="35" creationId="{9543E988-612F-24FB-EC90-FAB43AF10D77}"/>
          </ac:spMkLst>
        </pc:spChg>
        <pc:spChg chg="add del mod">
          <ac:chgData name="Ramy Mohamed" userId="0cc068d6-35f3-41e3-a10d-b98e4c17dcff" providerId="ADAL" clId="{6D97B958-F127-47DC-B0FF-8CAB751983E1}" dt="2023-02-13T03:26:24.593" v="280" actId="26606"/>
          <ac:spMkLst>
            <pc:docMk/>
            <pc:sldMk cId="3959002329" sldId="361"/>
            <ac:spMk id="37" creationId="{B75FFAF0-B5DD-F818-DD29-39DB0452149E}"/>
          </ac:spMkLst>
        </pc:spChg>
        <pc:spChg chg="add del">
          <ac:chgData name="Ramy Mohamed" userId="0cc068d6-35f3-41e3-a10d-b98e4c17dcff" providerId="ADAL" clId="{6D97B958-F127-47DC-B0FF-8CAB751983E1}" dt="2023-02-13T03:27:09.578" v="312" actId="26606"/>
          <ac:spMkLst>
            <pc:docMk/>
            <pc:sldMk cId="3959002329" sldId="361"/>
            <ac:spMk id="43" creationId="{9407C19B-5894-D45B-9B31-77169CB4E674}"/>
          </ac:spMkLst>
        </pc:spChg>
        <pc:spChg chg="add del">
          <ac:chgData name="Ramy Mohamed" userId="0cc068d6-35f3-41e3-a10d-b98e4c17dcff" providerId="ADAL" clId="{6D97B958-F127-47DC-B0FF-8CAB751983E1}" dt="2023-02-13T03:27:10.888" v="314" actId="26606"/>
          <ac:spMkLst>
            <pc:docMk/>
            <pc:sldMk cId="3959002329" sldId="361"/>
            <ac:spMk id="45" creationId="{377DCDAA-84AC-30FC-AC8B-E0563404A866}"/>
          </ac:spMkLst>
        </pc:spChg>
        <pc:spChg chg="add del">
          <ac:chgData name="Ramy Mohamed" userId="0cc068d6-35f3-41e3-a10d-b98e4c17dcff" providerId="ADAL" clId="{6D97B958-F127-47DC-B0FF-8CAB751983E1}" dt="2023-02-13T03:27:45.689" v="317" actId="478"/>
          <ac:spMkLst>
            <pc:docMk/>
            <pc:sldMk cId="3959002329" sldId="361"/>
            <ac:spMk id="47" creationId="{9407C19B-5894-D45B-9B31-77169CB4E674}"/>
          </ac:spMkLst>
        </pc:spChg>
        <pc:grpChg chg="del">
          <ac:chgData name="Ramy Mohamed" userId="0cc068d6-35f3-41e3-a10d-b98e4c17dcff" providerId="ADAL" clId="{6D97B958-F127-47DC-B0FF-8CAB751983E1}" dt="2023-02-13T03:21:54.299" v="201" actId="478"/>
          <ac:grpSpMkLst>
            <pc:docMk/>
            <pc:sldMk cId="3959002329" sldId="361"/>
            <ac:grpSpMk id="22" creationId="{CE6E1E22-C7A7-89D2-4F81-5CB05DE444EE}"/>
          </ac:grpSpMkLst>
        </pc:grpChg>
        <pc:graphicFrameChg chg="add del">
          <ac:chgData name="Ramy Mohamed" userId="0cc068d6-35f3-41e3-a10d-b98e4c17dcff" providerId="ADAL" clId="{6D97B958-F127-47DC-B0FF-8CAB751983E1}" dt="2023-02-13T03:25:55.261" v="266" actId="26606"/>
          <ac:graphicFrameMkLst>
            <pc:docMk/>
            <pc:sldMk cId="3959002329" sldId="361"/>
            <ac:graphicFrameMk id="11" creationId="{DE0172C6-2C60-5C7C-C23D-E777ED1E7EDF}"/>
          </ac:graphicFrameMkLst>
        </pc:graphicFrameChg>
        <pc:graphicFrameChg chg="add del">
          <ac:chgData name="Ramy Mohamed" userId="0cc068d6-35f3-41e3-a10d-b98e4c17dcff" providerId="ADAL" clId="{6D97B958-F127-47DC-B0FF-8CAB751983E1}" dt="2023-02-13T03:25:56.460" v="268" actId="26606"/>
          <ac:graphicFrameMkLst>
            <pc:docMk/>
            <pc:sldMk cId="3959002329" sldId="361"/>
            <ac:graphicFrameMk id="16" creationId="{7B858C67-08B0-2819-CE3D-47CD1DBF07DD}"/>
          </ac:graphicFrameMkLst>
        </pc:graphicFrameChg>
        <pc:graphicFrameChg chg="add del">
          <ac:chgData name="Ramy Mohamed" userId="0cc068d6-35f3-41e3-a10d-b98e4c17dcff" providerId="ADAL" clId="{6D97B958-F127-47DC-B0FF-8CAB751983E1}" dt="2023-02-13T03:23:45.820" v="224" actId="26606"/>
          <ac:graphicFrameMkLst>
            <pc:docMk/>
            <pc:sldMk cId="3959002329" sldId="361"/>
            <ac:graphicFrameMk id="18" creationId="{1FB06C44-CF22-6F71-E1F6-E1B39C196333}"/>
          </ac:graphicFrameMkLst>
        </pc:graphicFrameChg>
        <pc:graphicFrameChg chg="add del">
          <ac:chgData name="Ramy Mohamed" userId="0cc068d6-35f3-41e3-a10d-b98e4c17dcff" providerId="ADAL" clId="{6D97B958-F127-47DC-B0FF-8CAB751983E1}" dt="2023-02-13T03:26:00.713" v="270" actId="26606"/>
          <ac:graphicFrameMkLst>
            <pc:docMk/>
            <pc:sldMk cId="3959002329" sldId="361"/>
            <ac:graphicFrameMk id="21" creationId="{DE0172C6-2C60-5C7C-C23D-E777ED1E7EDF}"/>
          </ac:graphicFrameMkLst>
        </pc:graphicFrameChg>
        <pc:graphicFrameChg chg="add del mod">
          <ac:chgData name="Ramy Mohamed" userId="0cc068d6-35f3-41e3-a10d-b98e4c17dcff" providerId="ADAL" clId="{6D97B958-F127-47DC-B0FF-8CAB751983E1}" dt="2023-02-13T03:24:07.490" v="230" actId="26606"/>
          <ac:graphicFrameMkLst>
            <pc:docMk/>
            <pc:sldMk cId="3959002329" sldId="361"/>
            <ac:graphicFrameMk id="24" creationId="{BAA9B0B1-D23C-56C0-2720-FDEC5B9AF694}"/>
          </ac:graphicFrameMkLst>
        </pc:graphicFrameChg>
        <pc:graphicFrameChg chg="add mod modGraphic">
          <ac:chgData name="Ramy Mohamed" userId="0cc068d6-35f3-41e3-a10d-b98e4c17dcff" providerId="ADAL" clId="{6D97B958-F127-47DC-B0FF-8CAB751983E1}" dt="2023-02-13T03:29:25.203" v="324" actId="14100"/>
          <ac:graphicFrameMkLst>
            <pc:docMk/>
            <pc:sldMk cId="3959002329" sldId="361"/>
            <ac:graphicFrameMk id="38" creationId="{DE0172C6-2C60-5C7C-C23D-E777ED1E7EDF}"/>
          </ac:graphicFrameMkLst>
        </pc:graphicFrameChg>
        <pc:graphicFrameChg chg="add mod modGraphic">
          <ac:chgData name="Ramy Mohamed" userId="0cc068d6-35f3-41e3-a10d-b98e4c17dcff" providerId="ADAL" clId="{6D97B958-F127-47DC-B0FF-8CAB751983E1}" dt="2023-02-13T03:30:01.360" v="332" actId="1076"/>
          <ac:graphicFrameMkLst>
            <pc:docMk/>
            <pc:sldMk cId="3959002329" sldId="361"/>
            <ac:graphicFrameMk id="40" creationId="{C813CCF1-E3D6-7E37-A486-E300DBE81952}"/>
          </ac:graphicFrameMkLst>
        </pc:graphicFrameChg>
        <pc:picChg chg="add del">
          <ac:chgData name="Ramy Mohamed" userId="0cc068d6-35f3-41e3-a10d-b98e4c17dcff" providerId="ADAL" clId="{6D97B958-F127-47DC-B0FF-8CAB751983E1}" dt="2023-02-13T03:26:02.036" v="272" actId="26606"/>
          <ac:picMkLst>
            <pc:docMk/>
            <pc:sldMk cId="3959002329" sldId="361"/>
            <ac:picMk id="27" creationId="{F3680AEF-7577-043C-C793-CCF695D8424C}"/>
          </ac:picMkLst>
        </pc:picChg>
        <pc:picChg chg="add del">
          <ac:chgData name="Ramy Mohamed" userId="0cc068d6-35f3-41e3-a10d-b98e4c17dcff" providerId="ADAL" clId="{6D97B958-F127-47DC-B0FF-8CAB751983E1}" dt="2023-02-13T03:26:15.948" v="276" actId="26606"/>
          <ac:picMkLst>
            <pc:docMk/>
            <pc:sldMk cId="3959002329" sldId="361"/>
            <ac:picMk id="32" creationId="{DFEB87A7-EBE3-6492-57A9-98428529FD62}"/>
          </ac:picMkLst>
        </pc:picChg>
        <pc:picChg chg="add del mod">
          <ac:chgData name="Ramy Mohamed" userId="0cc068d6-35f3-41e3-a10d-b98e4c17dcff" providerId="ADAL" clId="{6D97B958-F127-47DC-B0FF-8CAB751983E1}" dt="2023-02-13T03:26:24.593" v="280" actId="26606"/>
          <ac:picMkLst>
            <pc:docMk/>
            <pc:sldMk cId="3959002329" sldId="361"/>
            <ac:picMk id="36" creationId="{A5821A45-F3D1-BFAF-D202-01BC0851ADFC}"/>
          </ac:picMkLst>
        </pc:picChg>
        <pc:picChg chg="add mod">
          <ac:chgData name="Ramy Mohamed" userId="0cc068d6-35f3-41e3-a10d-b98e4c17dcff" providerId="ADAL" clId="{6D97B958-F127-47DC-B0FF-8CAB751983E1}" dt="2023-02-13T03:30:05.512" v="333" actId="14100"/>
          <ac:picMkLst>
            <pc:docMk/>
            <pc:sldMk cId="3959002329" sldId="361"/>
            <ac:picMk id="39" creationId="{FB2D684E-63D8-FACC-70F7-C8958EE2B5F8}"/>
          </ac:picMkLst>
        </pc:picChg>
        <pc:cxnChg chg="mod">
          <ac:chgData name="Ramy Mohamed" userId="0cc068d6-35f3-41e3-a10d-b98e4c17dcff" providerId="ADAL" clId="{6D97B958-F127-47DC-B0FF-8CAB751983E1}" dt="2023-02-13T03:21:54.299" v="201" actId="478"/>
          <ac:cxnSpMkLst>
            <pc:docMk/>
            <pc:sldMk cId="3959002329" sldId="361"/>
            <ac:cxnSpMk id="9" creationId="{584FACBA-90C1-8F39-AEB3-64DAFDE6D344}"/>
          </ac:cxnSpMkLst>
        </pc:cxnChg>
      </pc:sldChg>
      <pc:sldChg chg="addSp delSp modSp add mod ord modNotesTx">
        <pc:chgData name="Ramy Mohamed" userId="0cc068d6-35f3-41e3-a10d-b98e4c17dcff" providerId="ADAL" clId="{6D97B958-F127-47DC-B0FF-8CAB751983E1}" dt="2023-02-13T03:45:16.329" v="459" actId="1036"/>
        <pc:sldMkLst>
          <pc:docMk/>
          <pc:sldMk cId="3950300839" sldId="362"/>
        </pc:sldMkLst>
        <pc:spChg chg="add del mod">
          <ac:chgData name="Ramy Mohamed" userId="0cc068d6-35f3-41e3-a10d-b98e4c17dcff" providerId="ADAL" clId="{6D97B958-F127-47DC-B0FF-8CAB751983E1}" dt="2023-02-13T03:39:07.402" v="422" actId="26606"/>
          <ac:spMkLst>
            <pc:docMk/>
            <pc:sldMk cId="3950300839" sldId="362"/>
            <ac:spMk id="2" creationId="{388DA902-2BAB-50BC-4CBF-2BAC10454FBE}"/>
          </ac:spMkLst>
        </pc:spChg>
        <pc:spChg chg="mod">
          <ac:chgData name="Ramy Mohamed" userId="0cc068d6-35f3-41e3-a10d-b98e4c17dcff" providerId="ADAL" clId="{6D97B958-F127-47DC-B0FF-8CAB751983E1}" dt="2023-02-13T03:39:07.402" v="422" actId="26606"/>
          <ac:spMkLst>
            <pc:docMk/>
            <pc:sldMk cId="3950300839" sldId="362"/>
            <ac:spMk id="5" creationId="{00000000-0000-0000-0000-000000000000}"/>
          </ac:spMkLst>
        </pc:spChg>
        <pc:spChg chg="mod">
          <ac:chgData name="Ramy Mohamed" userId="0cc068d6-35f3-41e3-a10d-b98e4c17dcff" providerId="ADAL" clId="{6D97B958-F127-47DC-B0FF-8CAB751983E1}" dt="2023-02-13T03:39:20.320" v="425" actId="20577"/>
          <ac:spMkLst>
            <pc:docMk/>
            <pc:sldMk cId="3950300839" sldId="362"/>
            <ac:spMk id="6" creationId="{00000000-0000-0000-0000-000000000000}"/>
          </ac:spMkLst>
        </pc:spChg>
        <pc:spChg chg="add del">
          <ac:chgData name="Ramy Mohamed" userId="0cc068d6-35f3-41e3-a10d-b98e4c17dcff" providerId="ADAL" clId="{6D97B958-F127-47DC-B0FF-8CAB751983E1}" dt="2023-02-13T03:39:12.135" v="423" actId="478"/>
          <ac:spMkLst>
            <pc:docMk/>
            <pc:sldMk cId="3950300839" sldId="362"/>
            <ac:spMk id="12" creationId="{77445869-CC0F-864B-217D-A5BCA50ED36F}"/>
          </ac:spMkLst>
        </pc:spChg>
        <pc:graphicFrameChg chg="add mod">
          <ac:chgData name="Ramy Mohamed" userId="0cc068d6-35f3-41e3-a10d-b98e4c17dcff" providerId="ADAL" clId="{6D97B958-F127-47DC-B0FF-8CAB751983E1}" dt="2023-02-13T03:45:16.329" v="459" actId="1036"/>
          <ac:graphicFrameMkLst>
            <pc:docMk/>
            <pc:sldMk cId="3950300839" sldId="362"/>
            <ac:graphicFrameMk id="8" creationId="{3C6587EF-52D2-835C-9474-408992206A55}"/>
          </ac:graphicFrameMkLst>
        </pc:graphicFrameChg>
        <pc:graphicFrameChg chg="del">
          <ac:chgData name="Ramy Mohamed" userId="0cc068d6-35f3-41e3-a10d-b98e4c17dcff" providerId="ADAL" clId="{6D97B958-F127-47DC-B0FF-8CAB751983E1}" dt="2023-02-13T03:36:59.639" v="373" actId="478"/>
          <ac:graphicFrameMkLst>
            <pc:docMk/>
            <pc:sldMk cId="3950300839" sldId="362"/>
            <ac:graphicFrameMk id="38" creationId="{DE0172C6-2C60-5C7C-C23D-E777ED1E7EDF}"/>
          </ac:graphicFrameMkLst>
        </pc:graphicFrameChg>
        <pc:graphicFrameChg chg="del">
          <ac:chgData name="Ramy Mohamed" userId="0cc068d6-35f3-41e3-a10d-b98e4c17dcff" providerId="ADAL" clId="{6D97B958-F127-47DC-B0FF-8CAB751983E1}" dt="2023-02-13T03:37:01.663" v="374" actId="478"/>
          <ac:graphicFrameMkLst>
            <pc:docMk/>
            <pc:sldMk cId="3950300839" sldId="362"/>
            <ac:graphicFrameMk id="40" creationId="{C813CCF1-E3D6-7E37-A486-E300DBE81952}"/>
          </ac:graphicFrameMkLst>
        </pc:graphicFrameChg>
        <pc:picChg chg="del">
          <ac:chgData name="Ramy Mohamed" userId="0cc068d6-35f3-41e3-a10d-b98e4c17dcff" providerId="ADAL" clId="{6D97B958-F127-47DC-B0FF-8CAB751983E1}" dt="2023-02-13T03:36:57.791" v="372" actId="478"/>
          <ac:picMkLst>
            <pc:docMk/>
            <pc:sldMk cId="3950300839" sldId="362"/>
            <ac:picMk id="39" creationId="{FB2D684E-63D8-FACC-70F7-C8958EE2B5F8}"/>
          </ac:picMkLst>
        </pc:picChg>
      </pc:sldChg>
      <pc:sldChg chg="modSp add mod">
        <pc:chgData name="Ramy Mohamed" userId="0cc068d6-35f3-41e3-a10d-b98e4c17dcff" providerId="ADAL" clId="{6D97B958-F127-47DC-B0FF-8CAB751983E1}" dt="2023-02-13T04:26:55.933" v="845" actId="20577"/>
        <pc:sldMkLst>
          <pc:docMk/>
          <pc:sldMk cId="1546736187" sldId="363"/>
        </pc:sldMkLst>
        <pc:spChg chg="mod">
          <ac:chgData name="Ramy Mohamed" userId="0cc068d6-35f3-41e3-a10d-b98e4c17dcff" providerId="ADAL" clId="{6D97B958-F127-47DC-B0FF-8CAB751983E1}" dt="2023-02-13T04:26:55.933" v="845" actId="20577"/>
          <ac:spMkLst>
            <pc:docMk/>
            <pc:sldMk cId="1546736187" sldId="363"/>
            <ac:spMk id="8" creationId="{00000000-0000-0000-0000-000000000000}"/>
          </ac:spMkLst>
        </pc:spChg>
      </pc:sldChg>
      <pc:sldChg chg="addSp delSp modSp add mod ord modNotesTx">
        <pc:chgData name="Ramy Mohamed" userId="0cc068d6-35f3-41e3-a10d-b98e4c17dcff" providerId="ADAL" clId="{6D97B958-F127-47DC-B0FF-8CAB751983E1}" dt="2023-02-13T03:54:36.537" v="551" actId="113"/>
        <pc:sldMkLst>
          <pc:docMk/>
          <pc:sldMk cId="1410282710" sldId="364"/>
        </pc:sldMkLst>
        <pc:spChg chg="del mod">
          <ac:chgData name="Ramy Mohamed" userId="0cc068d6-35f3-41e3-a10d-b98e4c17dcff" providerId="ADAL" clId="{6D97B958-F127-47DC-B0FF-8CAB751983E1}" dt="2023-02-13T03:53:22.957" v="535" actId="21"/>
          <ac:spMkLst>
            <pc:docMk/>
            <pc:sldMk cId="1410282710" sldId="364"/>
            <ac:spMk id="3" creationId="{44A4E3A6-9770-6865-3A33-98C77F4E105E}"/>
          </ac:spMkLst>
        </pc:spChg>
        <pc:spChg chg="add del mod">
          <ac:chgData name="Ramy Mohamed" userId="0cc068d6-35f3-41e3-a10d-b98e4c17dcff" providerId="ADAL" clId="{6D97B958-F127-47DC-B0FF-8CAB751983E1}" dt="2023-02-13T03:53:25.031" v="536" actId="478"/>
          <ac:spMkLst>
            <pc:docMk/>
            <pc:sldMk cId="1410282710" sldId="364"/>
            <ac:spMk id="4" creationId="{DB57F6A2-3EF8-BD2C-A8F9-AE59D567D13F}"/>
          </ac:spMkLst>
        </pc:spChg>
        <pc:spChg chg="mod">
          <ac:chgData name="Ramy Mohamed" userId="0cc068d6-35f3-41e3-a10d-b98e4c17dcff" providerId="ADAL" clId="{6D97B958-F127-47DC-B0FF-8CAB751983E1}" dt="2023-02-13T03:47:51.735" v="474" actId="20577"/>
          <ac:spMkLst>
            <pc:docMk/>
            <pc:sldMk cId="1410282710" sldId="364"/>
            <ac:spMk id="6" creationId="{00000000-0000-0000-0000-000000000000}"/>
          </ac:spMkLst>
        </pc:spChg>
        <pc:spChg chg="add mod">
          <ac:chgData name="Ramy Mohamed" userId="0cc068d6-35f3-41e3-a10d-b98e4c17dcff" providerId="ADAL" clId="{6D97B958-F127-47DC-B0FF-8CAB751983E1}" dt="2023-02-13T03:54:36.537" v="551" actId="113"/>
          <ac:spMkLst>
            <pc:docMk/>
            <pc:sldMk cId="1410282710" sldId="364"/>
            <ac:spMk id="7" creationId="{AC4412D6-A9DA-AB5C-1715-13F5E646B743}"/>
          </ac:spMkLst>
        </pc:spChg>
        <pc:picChg chg="del">
          <ac:chgData name="Ramy Mohamed" userId="0cc068d6-35f3-41e3-a10d-b98e4c17dcff" providerId="ADAL" clId="{6D97B958-F127-47DC-B0FF-8CAB751983E1}" dt="2023-02-13T03:47:53.463" v="475" actId="478"/>
          <ac:picMkLst>
            <pc:docMk/>
            <pc:sldMk cId="1410282710" sldId="364"/>
            <ac:picMk id="3074" creationId="{0242482B-F8CA-8281-1D54-6EE822A4E77F}"/>
          </ac:picMkLst>
        </pc:picChg>
        <pc:picChg chg="add mod">
          <ac:chgData name="Ramy Mohamed" userId="0cc068d6-35f3-41e3-a10d-b98e4c17dcff" providerId="ADAL" clId="{6D97B958-F127-47DC-B0FF-8CAB751983E1}" dt="2023-02-13T03:52:53.710" v="533" actId="1076"/>
          <ac:picMkLst>
            <pc:docMk/>
            <pc:sldMk cId="1410282710" sldId="364"/>
            <ac:picMk id="7170" creationId="{09D1A198-13A2-7D6E-3B65-1D8AD7CEB209}"/>
          </ac:picMkLst>
        </pc:picChg>
        <pc:picChg chg="add mod">
          <ac:chgData name="Ramy Mohamed" userId="0cc068d6-35f3-41e3-a10d-b98e4c17dcff" providerId="ADAL" clId="{6D97B958-F127-47DC-B0FF-8CAB751983E1}" dt="2023-02-13T03:54:22.535" v="550" actId="1076"/>
          <ac:picMkLst>
            <pc:docMk/>
            <pc:sldMk cId="1410282710" sldId="364"/>
            <ac:picMk id="7172" creationId="{5909E142-F536-ED6A-1847-95FB2A847DE0}"/>
          </ac:picMkLst>
        </pc:picChg>
        <pc:picChg chg="add mod">
          <ac:chgData name="Ramy Mohamed" userId="0cc068d6-35f3-41e3-a10d-b98e4c17dcff" providerId="ADAL" clId="{6D97B958-F127-47DC-B0FF-8CAB751983E1}" dt="2023-02-13T03:54:19.343" v="549" actId="1076"/>
          <ac:picMkLst>
            <pc:docMk/>
            <pc:sldMk cId="1410282710" sldId="364"/>
            <ac:picMk id="7174" creationId="{533D2638-FF2B-B201-F162-E8028223B606}"/>
          </ac:picMkLst>
        </pc:picChg>
      </pc:sldChg>
      <pc:sldChg chg="add del">
        <pc:chgData name="Ramy Mohamed" userId="0cc068d6-35f3-41e3-a10d-b98e4c17dcff" providerId="ADAL" clId="{6D97B958-F127-47DC-B0FF-8CAB751983E1}" dt="2023-02-13T03:47:36.628" v="462"/>
        <pc:sldMkLst>
          <pc:docMk/>
          <pc:sldMk cId="3771461005" sldId="364"/>
        </pc:sldMkLst>
      </pc:sldChg>
      <pc:sldChg chg="delSp modSp add mod modNotesTx">
        <pc:chgData name="Ramy Mohamed" userId="0cc068d6-35f3-41e3-a10d-b98e4c17dcff" providerId="ADAL" clId="{6D97B958-F127-47DC-B0FF-8CAB751983E1}" dt="2023-02-13T03:52:11.606" v="527"/>
        <pc:sldMkLst>
          <pc:docMk/>
          <pc:sldMk cId="3742435852" sldId="365"/>
        </pc:sldMkLst>
        <pc:spChg chg="mod">
          <ac:chgData name="Ramy Mohamed" userId="0cc068d6-35f3-41e3-a10d-b98e4c17dcff" providerId="ADAL" clId="{6D97B958-F127-47DC-B0FF-8CAB751983E1}" dt="2023-02-13T03:51:51.344" v="524" actId="20577"/>
          <ac:spMkLst>
            <pc:docMk/>
            <pc:sldMk cId="3742435852" sldId="365"/>
            <ac:spMk id="6" creationId="{00000000-0000-0000-0000-000000000000}"/>
          </ac:spMkLst>
        </pc:spChg>
        <pc:graphicFrameChg chg="del">
          <ac:chgData name="Ramy Mohamed" userId="0cc068d6-35f3-41e3-a10d-b98e4c17dcff" providerId="ADAL" clId="{6D97B958-F127-47DC-B0FF-8CAB751983E1}" dt="2023-02-13T03:50:51.561" v="498" actId="478"/>
          <ac:graphicFrameMkLst>
            <pc:docMk/>
            <pc:sldMk cId="3742435852" sldId="365"/>
            <ac:graphicFrameMk id="38" creationId="{DE0172C6-2C60-5C7C-C23D-E777ED1E7EDF}"/>
          </ac:graphicFrameMkLst>
        </pc:graphicFrameChg>
        <pc:graphicFrameChg chg="del">
          <ac:chgData name="Ramy Mohamed" userId="0cc068d6-35f3-41e3-a10d-b98e4c17dcff" providerId="ADAL" clId="{6D97B958-F127-47DC-B0FF-8CAB751983E1}" dt="2023-02-13T03:50:52.591" v="499" actId="478"/>
          <ac:graphicFrameMkLst>
            <pc:docMk/>
            <pc:sldMk cId="3742435852" sldId="365"/>
            <ac:graphicFrameMk id="40" creationId="{C813CCF1-E3D6-7E37-A486-E300DBE81952}"/>
          </ac:graphicFrameMkLst>
        </pc:graphicFrameChg>
        <pc:picChg chg="mod">
          <ac:chgData name="Ramy Mohamed" userId="0cc068d6-35f3-41e3-a10d-b98e4c17dcff" providerId="ADAL" clId="{6D97B958-F127-47DC-B0FF-8CAB751983E1}" dt="2023-02-13T03:50:58.462" v="502" actId="1076"/>
          <ac:picMkLst>
            <pc:docMk/>
            <pc:sldMk cId="3742435852" sldId="365"/>
            <ac:picMk id="39" creationId="{FB2D684E-63D8-FACC-70F7-C8958EE2B5F8}"/>
          </ac:picMkLst>
        </pc:picChg>
      </pc:sldChg>
      <pc:sldChg chg="add modNotesTx">
        <pc:chgData name="Ramy Mohamed" userId="0cc068d6-35f3-41e3-a10d-b98e4c17dcff" providerId="ADAL" clId="{6D97B958-F127-47DC-B0FF-8CAB751983E1}" dt="2023-02-13T03:58:31.071" v="555"/>
        <pc:sldMkLst>
          <pc:docMk/>
          <pc:sldMk cId="1986017460" sldId="367"/>
        </pc:sldMkLst>
      </pc:sldChg>
      <pc:sldChg chg="add">
        <pc:chgData name="Ramy Mohamed" userId="0cc068d6-35f3-41e3-a10d-b98e4c17dcff" providerId="ADAL" clId="{6D97B958-F127-47DC-B0FF-8CAB751983E1}" dt="2023-02-13T03:59:41.402" v="556"/>
        <pc:sldMkLst>
          <pc:docMk/>
          <pc:sldMk cId="3229328134" sldId="368"/>
        </pc:sldMkLst>
      </pc:sldChg>
      <pc:sldChg chg="addSp delSp modSp add mod">
        <pc:chgData name="Ramy Mohamed" userId="0cc068d6-35f3-41e3-a10d-b98e4c17dcff" providerId="ADAL" clId="{6D97B958-F127-47DC-B0FF-8CAB751983E1}" dt="2023-02-13T04:19:00.158" v="644" actId="948"/>
        <pc:sldMkLst>
          <pc:docMk/>
          <pc:sldMk cId="1504255156" sldId="369"/>
        </pc:sldMkLst>
        <pc:spChg chg="add mod">
          <ac:chgData name="Ramy Mohamed" userId="0cc068d6-35f3-41e3-a10d-b98e4c17dcff" providerId="ADAL" clId="{6D97B958-F127-47DC-B0FF-8CAB751983E1}" dt="2023-02-13T04:11:55.325" v="606" actId="14100"/>
          <ac:spMkLst>
            <pc:docMk/>
            <pc:sldMk cId="1504255156" sldId="369"/>
            <ac:spMk id="3" creationId="{213D064A-E2F6-813C-5E82-65583CA349C9}"/>
          </ac:spMkLst>
        </pc:spChg>
        <pc:spChg chg="mod">
          <ac:chgData name="Ramy Mohamed" userId="0cc068d6-35f3-41e3-a10d-b98e4c17dcff" providerId="ADAL" clId="{6D97B958-F127-47DC-B0FF-8CAB751983E1}" dt="2023-02-13T04:19:00.158" v="644" actId="948"/>
          <ac:spMkLst>
            <pc:docMk/>
            <pc:sldMk cId="1504255156" sldId="369"/>
            <ac:spMk id="6" creationId="{00000000-0000-0000-0000-000000000000}"/>
          </ac:spMkLst>
        </pc:spChg>
        <pc:spChg chg="del">
          <ac:chgData name="Ramy Mohamed" userId="0cc068d6-35f3-41e3-a10d-b98e4c17dcff" providerId="ADAL" clId="{6D97B958-F127-47DC-B0FF-8CAB751983E1}" dt="2023-02-13T04:09:05.231" v="587" actId="478"/>
          <ac:spMkLst>
            <pc:docMk/>
            <pc:sldMk cId="1504255156" sldId="369"/>
            <ac:spMk id="7" creationId="{AC4412D6-A9DA-AB5C-1715-13F5E646B743}"/>
          </ac:spMkLst>
        </pc:spChg>
        <pc:picChg chg="del">
          <ac:chgData name="Ramy Mohamed" userId="0cc068d6-35f3-41e3-a10d-b98e4c17dcff" providerId="ADAL" clId="{6D97B958-F127-47DC-B0FF-8CAB751983E1}" dt="2023-02-13T04:09:08.093" v="588" actId="478"/>
          <ac:picMkLst>
            <pc:docMk/>
            <pc:sldMk cId="1504255156" sldId="369"/>
            <ac:picMk id="7170" creationId="{09D1A198-13A2-7D6E-3B65-1D8AD7CEB209}"/>
          </ac:picMkLst>
        </pc:picChg>
        <pc:picChg chg="del">
          <ac:chgData name="Ramy Mohamed" userId="0cc068d6-35f3-41e3-a10d-b98e4c17dcff" providerId="ADAL" clId="{6D97B958-F127-47DC-B0FF-8CAB751983E1}" dt="2023-02-13T04:08:59.580" v="586" actId="478"/>
          <ac:picMkLst>
            <pc:docMk/>
            <pc:sldMk cId="1504255156" sldId="369"/>
            <ac:picMk id="7172" creationId="{5909E142-F536-ED6A-1847-95FB2A847DE0}"/>
          </ac:picMkLst>
        </pc:picChg>
        <pc:picChg chg="del">
          <ac:chgData name="Ramy Mohamed" userId="0cc068d6-35f3-41e3-a10d-b98e4c17dcff" providerId="ADAL" clId="{6D97B958-F127-47DC-B0FF-8CAB751983E1}" dt="2023-02-13T04:08:58.494" v="585" actId="478"/>
          <ac:picMkLst>
            <pc:docMk/>
            <pc:sldMk cId="1504255156" sldId="369"/>
            <ac:picMk id="7174" creationId="{533D2638-FF2B-B201-F162-E8028223B606}"/>
          </ac:picMkLst>
        </pc:picChg>
      </pc:sldChg>
      <pc:sldChg chg="addSp modSp add mod">
        <pc:chgData name="Ramy Mohamed" userId="0cc068d6-35f3-41e3-a10d-b98e4c17dcff" providerId="ADAL" clId="{6D97B958-F127-47DC-B0FF-8CAB751983E1}" dt="2023-02-13T04:19:09.334" v="646" actId="20577"/>
        <pc:sldMkLst>
          <pc:docMk/>
          <pc:sldMk cId="624698347" sldId="370"/>
        </pc:sldMkLst>
        <pc:spChg chg="mod">
          <ac:chgData name="Ramy Mohamed" userId="0cc068d6-35f3-41e3-a10d-b98e4c17dcff" providerId="ADAL" clId="{6D97B958-F127-47DC-B0FF-8CAB751983E1}" dt="2023-02-13T04:14:41.568" v="627" actId="113"/>
          <ac:spMkLst>
            <pc:docMk/>
            <pc:sldMk cId="624698347" sldId="370"/>
            <ac:spMk id="3" creationId="{213D064A-E2F6-813C-5E82-65583CA349C9}"/>
          </ac:spMkLst>
        </pc:spChg>
        <pc:spChg chg="mod">
          <ac:chgData name="Ramy Mohamed" userId="0cc068d6-35f3-41e3-a10d-b98e4c17dcff" providerId="ADAL" clId="{6D97B958-F127-47DC-B0FF-8CAB751983E1}" dt="2023-02-13T04:19:09.334" v="646" actId="20577"/>
          <ac:spMkLst>
            <pc:docMk/>
            <pc:sldMk cId="624698347" sldId="370"/>
            <ac:spMk id="6" creationId="{00000000-0000-0000-0000-000000000000}"/>
          </ac:spMkLst>
        </pc:spChg>
        <pc:picChg chg="add mod">
          <ac:chgData name="Ramy Mohamed" userId="0cc068d6-35f3-41e3-a10d-b98e4c17dcff" providerId="ADAL" clId="{6D97B958-F127-47DC-B0FF-8CAB751983E1}" dt="2023-02-13T04:14:30.860" v="622" actId="1076"/>
          <ac:picMkLst>
            <pc:docMk/>
            <pc:sldMk cId="624698347" sldId="370"/>
            <ac:picMk id="8194" creationId="{E4EFB207-42A6-A6DC-F694-AC4E76B0EA4D}"/>
          </ac:picMkLst>
        </pc:picChg>
      </pc:sldChg>
      <pc:sldChg chg="del">
        <pc:chgData name="Ramy Mohamed" userId="0cc068d6-35f3-41e3-a10d-b98e4c17dcff" providerId="ADAL" clId="{6D97B958-F127-47DC-B0FF-8CAB751983E1}" dt="2023-02-13T00:25:20.255" v="87" actId="47"/>
        <pc:sldMkLst>
          <pc:docMk/>
          <pc:sldMk cId="1109993704" sldId="370"/>
        </pc:sldMkLst>
      </pc:sldChg>
      <pc:sldChg chg="addSp delSp modSp add mod">
        <pc:chgData name="Ramy Mohamed" userId="0cc068d6-35f3-41e3-a10d-b98e4c17dcff" providerId="ADAL" clId="{6D97B958-F127-47DC-B0FF-8CAB751983E1}" dt="2023-02-13T04:19:11.906" v="647"/>
        <pc:sldMkLst>
          <pc:docMk/>
          <pc:sldMk cId="2512690065" sldId="371"/>
        </pc:sldMkLst>
        <pc:spChg chg="del">
          <ac:chgData name="Ramy Mohamed" userId="0cc068d6-35f3-41e3-a10d-b98e4c17dcff" providerId="ADAL" clId="{6D97B958-F127-47DC-B0FF-8CAB751983E1}" dt="2023-02-13T04:16:00.631" v="634" actId="478"/>
          <ac:spMkLst>
            <pc:docMk/>
            <pc:sldMk cId="2512690065" sldId="371"/>
            <ac:spMk id="3" creationId="{213D064A-E2F6-813C-5E82-65583CA349C9}"/>
          </ac:spMkLst>
        </pc:spChg>
        <pc:spChg chg="add del mod">
          <ac:chgData name="Ramy Mohamed" userId="0cc068d6-35f3-41e3-a10d-b98e4c17dcff" providerId="ADAL" clId="{6D97B958-F127-47DC-B0FF-8CAB751983E1}" dt="2023-02-13T04:16:04.277" v="635" actId="478"/>
          <ac:spMkLst>
            <pc:docMk/>
            <pc:sldMk cId="2512690065" sldId="371"/>
            <ac:spMk id="4" creationId="{794B4709-5105-A499-AA66-F86EACBEAC72}"/>
          </ac:spMkLst>
        </pc:spChg>
        <pc:spChg chg="mod">
          <ac:chgData name="Ramy Mohamed" userId="0cc068d6-35f3-41e3-a10d-b98e4c17dcff" providerId="ADAL" clId="{6D97B958-F127-47DC-B0FF-8CAB751983E1}" dt="2023-02-13T04:19:11.906" v="647"/>
          <ac:spMkLst>
            <pc:docMk/>
            <pc:sldMk cId="2512690065" sldId="371"/>
            <ac:spMk id="6" creationId="{00000000-0000-0000-0000-000000000000}"/>
          </ac:spMkLst>
        </pc:spChg>
        <pc:picChg chg="del">
          <ac:chgData name="Ramy Mohamed" userId="0cc068d6-35f3-41e3-a10d-b98e4c17dcff" providerId="ADAL" clId="{6D97B958-F127-47DC-B0FF-8CAB751983E1}" dt="2023-02-13T04:15:52.652" v="629" actId="478"/>
          <ac:picMkLst>
            <pc:docMk/>
            <pc:sldMk cId="2512690065" sldId="371"/>
            <ac:picMk id="8194" creationId="{E4EFB207-42A6-A6DC-F694-AC4E76B0EA4D}"/>
          </ac:picMkLst>
        </pc:picChg>
        <pc:picChg chg="add mod">
          <ac:chgData name="Ramy Mohamed" userId="0cc068d6-35f3-41e3-a10d-b98e4c17dcff" providerId="ADAL" clId="{6D97B958-F127-47DC-B0FF-8CAB751983E1}" dt="2023-02-13T04:16:13.086" v="639" actId="1076"/>
          <ac:picMkLst>
            <pc:docMk/>
            <pc:sldMk cId="2512690065" sldId="371"/>
            <ac:picMk id="10242" creationId="{04CA53E2-8022-0641-094A-85CC56F93C2B}"/>
          </ac:picMkLst>
        </pc:picChg>
      </pc:sldChg>
      <pc:sldChg chg="addSp delSp modSp add mod ord chgLayout modNotesTx">
        <pc:chgData name="Ramy Mohamed" userId="0cc068d6-35f3-41e3-a10d-b98e4c17dcff" providerId="ADAL" clId="{6D97B958-F127-47DC-B0FF-8CAB751983E1}" dt="2023-02-13T04:25:22.838" v="733"/>
        <pc:sldMkLst>
          <pc:docMk/>
          <pc:sldMk cId="2101733091" sldId="372"/>
        </pc:sldMkLst>
        <pc:spChg chg="del mod">
          <ac:chgData name="Ramy Mohamed" userId="0cc068d6-35f3-41e3-a10d-b98e4c17dcff" providerId="ADAL" clId="{6D97B958-F127-47DC-B0FF-8CAB751983E1}" dt="2023-02-13T04:24:00.601" v="709" actId="26606"/>
          <ac:spMkLst>
            <pc:docMk/>
            <pc:sldMk cId="2101733091" sldId="372"/>
            <ac:spMk id="3" creationId="{213D064A-E2F6-813C-5E82-65583CA349C9}"/>
          </ac:spMkLst>
        </pc:spChg>
        <pc:spChg chg="mod">
          <ac:chgData name="Ramy Mohamed" userId="0cc068d6-35f3-41e3-a10d-b98e4c17dcff" providerId="ADAL" clId="{6D97B958-F127-47DC-B0FF-8CAB751983E1}" dt="2023-02-13T04:24:00.601" v="709" actId="26606"/>
          <ac:spMkLst>
            <pc:docMk/>
            <pc:sldMk cId="2101733091" sldId="372"/>
            <ac:spMk id="5" creationId="{00000000-0000-0000-0000-000000000000}"/>
          </ac:spMkLst>
        </pc:spChg>
        <pc:spChg chg="mod ord">
          <ac:chgData name="Ramy Mohamed" userId="0cc068d6-35f3-41e3-a10d-b98e4c17dcff" providerId="ADAL" clId="{6D97B958-F127-47DC-B0FF-8CAB751983E1}" dt="2023-02-13T04:24:00.601" v="709" actId="26606"/>
          <ac:spMkLst>
            <pc:docMk/>
            <pc:sldMk cId="2101733091" sldId="372"/>
            <ac:spMk id="6" creationId="{00000000-0000-0000-0000-000000000000}"/>
          </ac:spMkLst>
        </pc:spChg>
        <pc:spChg chg="add del mod">
          <ac:chgData name="Ramy Mohamed" userId="0cc068d6-35f3-41e3-a10d-b98e4c17dcff" providerId="ADAL" clId="{6D97B958-F127-47DC-B0FF-8CAB751983E1}" dt="2023-02-13T04:24:09.556" v="710" actId="478"/>
          <ac:spMkLst>
            <pc:docMk/>
            <pc:sldMk cId="2101733091" sldId="372"/>
            <ac:spMk id="12" creationId="{9C795357-10D6-1552-B2D9-10590528E7A1}"/>
          </ac:spMkLst>
        </pc:spChg>
        <pc:graphicFrameChg chg="add mod modGraphic">
          <ac:chgData name="Ramy Mohamed" userId="0cc068d6-35f3-41e3-a10d-b98e4c17dcff" providerId="ADAL" clId="{6D97B958-F127-47DC-B0FF-8CAB751983E1}" dt="2023-02-13T04:25:08.870" v="731" actId="113"/>
          <ac:graphicFrameMkLst>
            <pc:docMk/>
            <pc:sldMk cId="2101733091" sldId="372"/>
            <ac:graphicFrameMk id="8" creationId="{771A4A0C-7651-A526-F43F-F7925A8215B3}"/>
          </ac:graphicFrameMkLst>
        </pc:graphicFrameChg>
        <pc:picChg chg="del">
          <ac:chgData name="Ramy Mohamed" userId="0cc068d6-35f3-41e3-a10d-b98e4c17dcff" providerId="ADAL" clId="{6D97B958-F127-47DC-B0FF-8CAB751983E1}" dt="2023-02-13T04:22:44.301" v="659" actId="478"/>
          <ac:picMkLst>
            <pc:docMk/>
            <pc:sldMk cId="2101733091" sldId="372"/>
            <ac:picMk id="8194" creationId="{E4EFB207-42A6-A6DC-F694-AC4E76B0EA4D}"/>
          </ac:picMkLst>
        </pc:picChg>
      </pc:sldChg>
      <pc:sldChg chg="del">
        <pc:chgData name="Ramy Mohamed" userId="0cc068d6-35f3-41e3-a10d-b98e4c17dcff" providerId="ADAL" clId="{6D97B958-F127-47DC-B0FF-8CAB751983E1}" dt="2023-02-13T00:25:16.837" v="83" actId="47"/>
        <pc:sldMkLst>
          <pc:docMk/>
          <pc:sldMk cId="499026458" sldId="397"/>
        </pc:sldMkLst>
      </pc:sldChg>
      <pc:sldChg chg="del">
        <pc:chgData name="Ramy Mohamed" userId="0cc068d6-35f3-41e3-a10d-b98e4c17dcff" providerId="ADAL" clId="{6D97B958-F127-47DC-B0FF-8CAB751983E1}" dt="2023-02-13T00:25:13.306" v="79" actId="47"/>
        <pc:sldMkLst>
          <pc:docMk/>
          <pc:sldMk cId="2440151975" sldId="401"/>
        </pc:sldMkLst>
      </pc:sldChg>
      <pc:sldChg chg="del">
        <pc:chgData name="Ramy Mohamed" userId="0cc068d6-35f3-41e3-a10d-b98e4c17dcff" providerId="ADAL" clId="{6D97B958-F127-47DC-B0FF-8CAB751983E1}" dt="2023-02-13T00:25:12.441" v="78" actId="47"/>
        <pc:sldMkLst>
          <pc:docMk/>
          <pc:sldMk cId="2489518572" sldId="402"/>
        </pc:sldMkLst>
      </pc:sldChg>
      <pc:sldChg chg="del">
        <pc:chgData name="Ramy Mohamed" userId="0cc068d6-35f3-41e3-a10d-b98e4c17dcff" providerId="ADAL" clId="{6D97B958-F127-47DC-B0FF-8CAB751983E1}" dt="2023-02-13T00:25:14.708" v="80" actId="47"/>
        <pc:sldMkLst>
          <pc:docMk/>
          <pc:sldMk cId="125909456" sldId="403"/>
        </pc:sldMkLst>
      </pc:sldChg>
      <pc:sldChg chg="del">
        <pc:chgData name="Ramy Mohamed" userId="0cc068d6-35f3-41e3-a10d-b98e4c17dcff" providerId="ADAL" clId="{6D97B958-F127-47DC-B0FF-8CAB751983E1}" dt="2023-02-13T00:25:16.211" v="82" actId="47"/>
        <pc:sldMkLst>
          <pc:docMk/>
          <pc:sldMk cId="2366073402" sldId="405"/>
        </pc:sldMkLst>
      </pc:sldChg>
      <pc:sldChg chg="del">
        <pc:chgData name="Ramy Mohamed" userId="0cc068d6-35f3-41e3-a10d-b98e4c17dcff" providerId="ADAL" clId="{6D97B958-F127-47DC-B0FF-8CAB751983E1}" dt="2023-02-13T00:25:15.549" v="81" actId="47"/>
        <pc:sldMkLst>
          <pc:docMk/>
          <pc:sldMk cId="540950530" sldId="406"/>
        </pc:sldMkLst>
      </pc:sldChg>
      <pc:sldChg chg="del">
        <pc:chgData name="Ramy Mohamed" userId="0cc068d6-35f3-41e3-a10d-b98e4c17dcff" providerId="ADAL" clId="{6D97B958-F127-47DC-B0FF-8CAB751983E1}" dt="2023-02-13T00:25:21.612" v="89" actId="47"/>
        <pc:sldMkLst>
          <pc:docMk/>
          <pc:sldMk cId="2507529698" sldId="407"/>
        </pc:sldMkLst>
      </pc:sldChg>
      <pc:sldChg chg="del">
        <pc:chgData name="Ramy Mohamed" userId="0cc068d6-35f3-41e3-a10d-b98e4c17dcff" providerId="ADAL" clId="{6D97B958-F127-47DC-B0FF-8CAB751983E1}" dt="2023-02-13T00:25:17.523" v="84" actId="47"/>
        <pc:sldMkLst>
          <pc:docMk/>
          <pc:sldMk cId="3428769614" sldId="408"/>
        </pc:sldMkLst>
      </pc:sldChg>
      <pc:sldChg chg="del">
        <pc:chgData name="Ramy Mohamed" userId="0cc068d6-35f3-41e3-a10d-b98e4c17dcff" providerId="ADAL" clId="{6D97B958-F127-47DC-B0FF-8CAB751983E1}" dt="2023-02-13T00:25:18.447" v="85" actId="47"/>
        <pc:sldMkLst>
          <pc:docMk/>
          <pc:sldMk cId="1430666930" sldId="409"/>
        </pc:sldMkLst>
      </pc:sldChg>
      <pc:sldChg chg="del">
        <pc:chgData name="Ramy Mohamed" userId="0cc068d6-35f3-41e3-a10d-b98e4c17dcff" providerId="ADAL" clId="{6D97B958-F127-47DC-B0FF-8CAB751983E1}" dt="2023-02-13T00:25:19.348" v="86" actId="47"/>
        <pc:sldMkLst>
          <pc:docMk/>
          <pc:sldMk cId="1678889672" sldId="410"/>
        </pc:sldMkLst>
      </pc:sldChg>
      <pc:sldChg chg="del">
        <pc:chgData name="Ramy Mohamed" userId="0cc068d6-35f3-41e3-a10d-b98e4c17dcff" providerId="ADAL" clId="{6D97B958-F127-47DC-B0FF-8CAB751983E1}" dt="2023-02-13T00:25:22.671" v="90" actId="47"/>
        <pc:sldMkLst>
          <pc:docMk/>
          <pc:sldMk cId="2917540516" sldId="412"/>
        </pc:sldMkLst>
      </pc:sldChg>
      <pc:sldChg chg="del">
        <pc:chgData name="Ramy Mohamed" userId="0cc068d6-35f3-41e3-a10d-b98e4c17dcff" providerId="ADAL" clId="{6D97B958-F127-47DC-B0FF-8CAB751983E1}" dt="2023-02-13T00:25:23.613" v="91" actId="47"/>
        <pc:sldMkLst>
          <pc:docMk/>
          <pc:sldMk cId="1406118305" sldId="413"/>
        </pc:sldMkLst>
      </pc:sldChg>
      <pc:sldChg chg="del">
        <pc:chgData name="Ramy Mohamed" userId="0cc068d6-35f3-41e3-a10d-b98e4c17dcff" providerId="ADAL" clId="{6D97B958-F127-47DC-B0FF-8CAB751983E1}" dt="2023-02-13T00:25:24.521" v="92" actId="47"/>
        <pc:sldMkLst>
          <pc:docMk/>
          <pc:sldMk cId="3814483076" sldId="414"/>
        </pc:sldMkLst>
      </pc:sldChg>
      <pc:sldChg chg="del">
        <pc:chgData name="Ramy Mohamed" userId="0cc068d6-35f3-41e3-a10d-b98e4c17dcff" providerId="ADAL" clId="{6D97B958-F127-47DC-B0FF-8CAB751983E1}" dt="2023-02-13T00:25:25.455" v="93" actId="47"/>
        <pc:sldMkLst>
          <pc:docMk/>
          <pc:sldMk cId="632256219" sldId="415"/>
        </pc:sldMkLst>
      </pc:sldChg>
      <pc:sldChg chg="del">
        <pc:chgData name="Ramy Mohamed" userId="0cc068d6-35f3-41e3-a10d-b98e4c17dcff" providerId="ADAL" clId="{6D97B958-F127-47DC-B0FF-8CAB751983E1}" dt="2023-02-13T00:25:26.354" v="94" actId="47"/>
        <pc:sldMkLst>
          <pc:docMk/>
          <pc:sldMk cId="2368936514" sldId="416"/>
        </pc:sldMkLst>
      </pc:sldChg>
      <pc:sldChg chg="del">
        <pc:chgData name="Ramy Mohamed" userId="0cc068d6-35f3-41e3-a10d-b98e4c17dcff" providerId="ADAL" clId="{6D97B958-F127-47DC-B0FF-8CAB751983E1}" dt="2023-02-13T00:25:27.538" v="95" actId="47"/>
        <pc:sldMkLst>
          <pc:docMk/>
          <pc:sldMk cId="472423833" sldId="417"/>
        </pc:sldMkLst>
      </pc:sldChg>
      <pc:sldChg chg="del">
        <pc:chgData name="Ramy Mohamed" userId="0cc068d6-35f3-41e3-a10d-b98e4c17dcff" providerId="ADAL" clId="{6D97B958-F127-47DC-B0FF-8CAB751983E1}" dt="2023-02-13T00:25:33.022" v="100" actId="47"/>
        <pc:sldMkLst>
          <pc:docMk/>
          <pc:sldMk cId="862172995" sldId="418"/>
        </pc:sldMkLst>
      </pc:sldChg>
      <pc:sldChg chg="del">
        <pc:chgData name="Ramy Mohamed" userId="0cc068d6-35f3-41e3-a10d-b98e4c17dcff" providerId="ADAL" clId="{6D97B958-F127-47DC-B0FF-8CAB751983E1}" dt="2023-02-13T00:25:28.719" v="96" actId="47"/>
        <pc:sldMkLst>
          <pc:docMk/>
          <pc:sldMk cId="2718085821" sldId="419"/>
        </pc:sldMkLst>
      </pc:sldChg>
      <pc:sldChg chg="del">
        <pc:chgData name="Ramy Mohamed" userId="0cc068d6-35f3-41e3-a10d-b98e4c17dcff" providerId="ADAL" clId="{6D97B958-F127-47DC-B0FF-8CAB751983E1}" dt="2023-02-13T00:25:30.006" v="97" actId="47"/>
        <pc:sldMkLst>
          <pc:docMk/>
          <pc:sldMk cId="1942700605" sldId="420"/>
        </pc:sldMkLst>
      </pc:sldChg>
      <pc:sldChg chg="del">
        <pc:chgData name="Ramy Mohamed" userId="0cc068d6-35f3-41e3-a10d-b98e4c17dcff" providerId="ADAL" clId="{6D97B958-F127-47DC-B0FF-8CAB751983E1}" dt="2023-02-13T00:25:31.093" v="98" actId="47"/>
        <pc:sldMkLst>
          <pc:docMk/>
          <pc:sldMk cId="4005620734" sldId="421"/>
        </pc:sldMkLst>
      </pc:sldChg>
      <pc:sldChg chg="del">
        <pc:chgData name="Ramy Mohamed" userId="0cc068d6-35f3-41e3-a10d-b98e4c17dcff" providerId="ADAL" clId="{6D97B958-F127-47DC-B0FF-8CAB751983E1}" dt="2023-02-13T00:25:32.087" v="99" actId="47"/>
        <pc:sldMkLst>
          <pc:docMk/>
          <pc:sldMk cId="169462382" sldId="422"/>
        </pc:sldMkLst>
      </pc:sldChg>
      <pc:sldChg chg="del">
        <pc:chgData name="Ramy Mohamed" userId="0cc068d6-35f3-41e3-a10d-b98e4c17dcff" providerId="ADAL" clId="{6D97B958-F127-47DC-B0FF-8CAB751983E1}" dt="2023-02-13T00:25:33.897" v="101" actId="47"/>
        <pc:sldMkLst>
          <pc:docMk/>
          <pc:sldMk cId="160987679" sldId="423"/>
        </pc:sldMkLst>
      </pc:sldChg>
      <pc:sldMasterChg chg="delSldLayout">
        <pc:chgData name="Ramy Mohamed" userId="0cc068d6-35f3-41e3-a10d-b98e4c17dcff" providerId="ADAL" clId="{6D97B958-F127-47DC-B0FF-8CAB751983E1}" dt="2023-02-13T00:25:18.447" v="85" actId="47"/>
        <pc:sldMasterMkLst>
          <pc:docMk/>
          <pc:sldMasterMk cId="3683788119" sldId="2147483648"/>
        </pc:sldMasterMkLst>
        <pc:sldLayoutChg chg="del">
          <pc:chgData name="Ramy Mohamed" userId="0cc068d6-35f3-41e3-a10d-b98e4c17dcff" providerId="ADAL" clId="{6D97B958-F127-47DC-B0FF-8CAB751983E1}" dt="2023-02-13T00:25:18.447" v="85" actId="47"/>
          <pc:sldLayoutMkLst>
            <pc:docMk/>
            <pc:sldMasterMk cId="3683788119" sldId="2147483648"/>
            <pc:sldLayoutMk cId="1747405609" sldId="2147483703"/>
          </pc:sldLayoutMkLst>
        </pc:sldLayoutChg>
      </pc:sldMasterChg>
    </pc:docChg>
  </pc:docChgLst>
  <pc:docChgLst>
    <pc:chgData name="Ramy Mohamed" userId="0cc068d6-35f3-41e3-a10d-b98e4c17dcff" providerId="ADAL" clId="{AF453001-A281-4A15-A310-D110B7F86FE8}"/>
    <pc:docChg chg="undo custSel addSld delSld modSld sldOrd">
      <pc:chgData name="Ramy Mohamed" userId="0cc068d6-35f3-41e3-a10d-b98e4c17dcff" providerId="ADAL" clId="{AF453001-A281-4A15-A310-D110B7F86FE8}" dt="2023-02-09T07:36:34.202" v="1115" actId="20577"/>
      <pc:docMkLst>
        <pc:docMk/>
      </pc:docMkLst>
      <pc:sldChg chg="modSp mod">
        <pc:chgData name="Ramy Mohamed" userId="0cc068d6-35f3-41e3-a10d-b98e4c17dcff" providerId="ADAL" clId="{AF453001-A281-4A15-A310-D110B7F86FE8}" dt="2023-02-09T06:10:50.725" v="62" actId="20577"/>
        <pc:sldMkLst>
          <pc:docMk/>
          <pc:sldMk cId="3695813703" sldId="256"/>
        </pc:sldMkLst>
        <pc:spChg chg="mod">
          <ac:chgData name="Ramy Mohamed" userId="0cc068d6-35f3-41e3-a10d-b98e4c17dcff" providerId="ADAL" clId="{AF453001-A281-4A15-A310-D110B7F86FE8}" dt="2023-02-09T06:10:50.725" v="62" actId="20577"/>
          <ac:spMkLst>
            <pc:docMk/>
            <pc:sldMk cId="3695813703" sldId="256"/>
            <ac:spMk id="2" creationId="{00000000-0000-0000-0000-000000000000}"/>
          </ac:spMkLst>
        </pc:spChg>
      </pc:sldChg>
      <pc:sldChg chg="modSp mod">
        <pc:chgData name="Ramy Mohamed" userId="0cc068d6-35f3-41e3-a10d-b98e4c17dcff" providerId="ADAL" clId="{AF453001-A281-4A15-A310-D110B7F86FE8}" dt="2023-02-09T06:11:27.982" v="91" actId="20577"/>
        <pc:sldMkLst>
          <pc:docMk/>
          <pc:sldMk cId="357303735" sldId="257"/>
        </pc:sldMkLst>
        <pc:spChg chg="mod">
          <ac:chgData name="Ramy Mohamed" userId="0cc068d6-35f3-41e3-a10d-b98e4c17dcff" providerId="ADAL" clId="{AF453001-A281-4A15-A310-D110B7F86FE8}" dt="2023-02-09T06:11:27.982" v="91" actId="20577"/>
          <ac:spMkLst>
            <pc:docMk/>
            <pc:sldMk cId="357303735" sldId="257"/>
            <ac:spMk id="2" creationId="{00000000-0000-0000-0000-000000000000}"/>
          </ac:spMkLst>
        </pc:spChg>
        <pc:spChg chg="mod">
          <ac:chgData name="Ramy Mohamed" userId="0cc068d6-35f3-41e3-a10d-b98e4c17dcff" providerId="ADAL" clId="{AF453001-A281-4A15-A310-D110B7F86FE8}" dt="2023-02-09T06:11:19.853" v="75" actId="20577"/>
          <ac:spMkLst>
            <pc:docMk/>
            <pc:sldMk cId="357303735" sldId="257"/>
            <ac:spMk id="3" creationId="{00000000-0000-0000-0000-000000000000}"/>
          </ac:spMkLst>
        </pc:spChg>
      </pc:sldChg>
      <pc:sldChg chg="modSp mod">
        <pc:chgData name="Ramy Mohamed" userId="0cc068d6-35f3-41e3-a10d-b98e4c17dcff" providerId="ADAL" clId="{AF453001-A281-4A15-A310-D110B7F86FE8}" dt="2023-02-09T06:10:39.038" v="60" actId="20577"/>
        <pc:sldMkLst>
          <pc:docMk/>
          <pc:sldMk cId="1126696579" sldId="334"/>
        </pc:sldMkLst>
        <pc:spChg chg="mod">
          <ac:chgData name="Ramy Mohamed" userId="0cc068d6-35f3-41e3-a10d-b98e4c17dcff" providerId="ADAL" clId="{AF453001-A281-4A15-A310-D110B7F86FE8}" dt="2023-02-09T06:10:39.038" v="60" actId="20577"/>
          <ac:spMkLst>
            <pc:docMk/>
            <pc:sldMk cId="1126696579" sldId="334"/>
            <ac:spMk id="8" creationId="{00000000-0000-0000-0000-000000000000}"/>
          </ac:spMkLst>
        </pc:spChg>
      </pc:sldChg>
      <pc:sldChg chg="modSp mod">
        <pc:chgData name="Ramy Mohamed" userId="0cc068d6-35f3-41e3-a10d-b98e4c17dcff" providerId="ADAL" clId="{AF453001-A281-4A15-A310-D110B7F86FE8}" dt="2023-02-09T07:36:34.202" v="1115" actId="20577"/>
        <pc:sldMkLst>
          <pc:docMk/>
          <pc:sldMk cId="3879758410" sldId="335"/>
        </pc:sldMkLst>
        <pc:spChg chg="mod">
          <ac:chgData name="Ramy Mohamed" userId="0cc068d6-35f3-41e3-a10d-b98e4c17dcff" providerId="ADAL" clId="{AF453001-A281-4A15-A310-D110B7F86FE8}" dt="2023-02-09T07:36:34.202" v="1115" actId="20577"/>
          <ac:spMkLst>
            <pc:docMk/>
            <pc:sldMk cId="3879758410" sldId="335"/>
            <ac:spMk id="8" creationId="{00000000-0000-0000-0000-000000000000}"/>
          </ac:spMkLst>
        </pc:spChg>
      </pc:sldChg>
      <pc:sldChg chg="modSp mod">
        <pc:chgData name="Ramy Mohamed" userId="0cc068d6-35f3-41e3-a10d-b98e4c17dcff" providerId="ADAL" clId="{AF453001-A281-4A15-A310-D110B7F86FE8}" dt="2023-02-09T07:36:10.009" v="1100" actId="20577"/>
        <pc:sldMkLst>
          <pc:docMk/>
          <pc:sldMk cId="566203722" sldId="344"/>
        </pc:sldMkLst>
        <pc:spChg chg="mod">
          <ac:chgData name="Ramy Mohamed" userId="0cc068d6-35f3-41e3-a10d-b98e4c17dcff" providerId="ADAL" clId="{AF453001-A281-4A15-A310-D110B7F86FE8}" dt="2023-02-09T07:36:10.009" v="1100" actId="20577"/>
          <ac:spMkLst>
            <pc:docMk/>
            <pc:sldMk cId="566203722" sldId="344"/>
            <ac:spMk id="8" creationId="{00000000-0000-0000-0000-000000000000}"/>
          </ac:spMkLst>
        </pc:spChg>
      </pc:sldChg>
      <pc:sldChg chg="add">
        <pc:chgData name="Ramy Mohamed" userId="0cc068d6-35f3-41e3-a10d-b98e4c17dcff" providerId="ADAL" clId="{AF453001-A281-4A15-A310-D110B7F86FE8}" dt="2023-02-09T06:48:20.594" v="454"/>
        <pc:sldMkLst>
          <pc:docMk/>
          <pc:sldMk cId="1967520387" sldId="361"/>
        </pc:sldMkLst>
      </pc:sldChg>
      <pc:sldChg chg="add">
        <pc:chgData name="Ramy Mohamed" userId="0cc068d6-35f3-41e3-a10d-b98e4c17dcff" providerId="ADAL" clId="{AF453001-A281-4A15-A310-D110B7F86FE8}" dt="2023-02-09T06:46:57.019" v="449"/>
        <pc:sldMkLst>
          <pc:docMk/>
          <pc:sldMk cId="1109993704" sldId="370"/>
        </pc:sldMkLst>
      </pc:sldChg>
      <pc:sldChg chg="del">
        <pc:chgData name="Ramy Mohamed" userId="0cc068d6-35f3-41e3-a10d-b98e4c17dcff" providerId="ADAL" clId="{AF453001-A281-4A15-A310-D110B7F86FE8}" dt="2023-02-09T06:13:03.159" v="177" actId="47"/>
        <pc:sldMkLst>
          <pc:docMk/>
          <pc:sldMk cId="504944449" sldId="385"/>
        </pc:sldMkLst>
      </pc:sldChg>
      <pc:sldChg chg="del">
        <pc:chgData name="Ramy Mohamed" userId="0cc068d6-35f3-41e3-a10d-b98e4c17dcff" providerId="ADAL" clId="{AF453001-A281-4A15-A310-D110B7F86FE8}" dt="2023-02-09T06:13:05.208" v="178" actId="47"/>
        <pc:sldMkLst>
          <pc:docMk/>
          <pc:sldMk cId="839865950" sldId="387"/>
        </pc:sldMkLst>
      </pc:sldChg>
      <pc:sldChg chg="del">
        <pc:chgData name="Ramy Mohamed" userId="0cc068d6-35f3-41e3-a10d-b98e4c17dcff" providerId="ADAL" clId="{AF453001-A281-4A15-A310-D110B7F86FE8}" dt="2023-02-09T06:13:06.663" v="179" actId="47"/>
        <pc:sldMkLst>
          <pc:docMk/>
          <pc:sldMk cId="964354363" sldId="389"/>
        </pc:sldMkLst>
      </pc:sldChg>
      <pc:sldChg chg="del">
        <pc:chgData name="Ramy Mohamed" userId="0cc068d6-35f3-41e3-a10d-b98e4c17dcff" providerId="ADAL" clId="{AF453001-A281-4A15-A310-D110B7F86FE8}" dt="2023-02-09T06:13:07.450" v="180" actId="47"/>
        <pc:sldMkLst>
          <pc:docMk/>
          <pc:sldMk cId="2713727701" sldId="390"/>
        </pc:sldMkLst>
      </pc:sldChg>
      <pc:sldChg chg="del">
        <pc:chgData name="Ramy Mohamed" userId="0cc068d6-35f3-41e3-a10d-b98e4c17dcff" providerId="ADAL" clId="{AF453001-A281-4A15-A310-D110B7F86FE8}" dt="2023-02-09T06:13:08.108" v="181" actId="47"/>
        <pc:sldMkLst>
          <pc:docMk/>
          <pc:sldMk cId="2137215677" sldId="391"/>
        </pc:sldMkLst>
      </pc:sldChg>
      <pc:sldChg chg="del">
        <pc:chgData name="Ramy Mohamed" userId="0cc068d6-35f3-41e3-a10d-b98e4c17dcff" providerId="ADAL" clId="{AF453001-A281-4A15-A310-D110B7F86FE8}" dt="2023-02-09T06:13:10.896" v="182" actId="47"/>
        <pc:sldMkLst>
          <pc:docMk/>
          <pc:sldMk cId="2740999332" sldId="392"/>
        </pc:sldMkLst>
      </pc:sldChg>
      <pc:sldChg chg="del">
        <pc:chgData name="Ramy Mohamed" userId="0cc068d6-35f3-41e3-a10d-b98e4c17dcff" providerId="ADAL" clId="{AF453001-A281-4A15-A310-D110B7F86FE8}" dt="2023-02-09T06:13:13.606" v="184" actId="47"/>
        <pc:sldMkLst>
          <pc:docMk/>
          <pc:sldMk cId="3002949914" sldId="393"/>
        </pc:sldMkLst>
      </pc:sldChg>
      <pc:sldChg chg="del">
        <pc:chgData name="Ramy Mohamed" userId="0cc068d6-35f3-41e3-a10d-b98e4c17dcff" providerId="ADAL" clId="{AF453001-A281-4A15-A310-D110B7F86FE8}" dt="2023-02-09T06:13:12.196" v="183" actId="47"/>
        <pc:sldMkLst>
          <pc:docMk/>
          <pc:sldMk cId="1821331056" sldId="394"/>
        </pc:sldMkLst>
      </pc:sldChg>
      <pc:sldChg chg="del">
        <pc:chgData name="Ramy Mohamed" userId="0cc068d6-35f3-41e3-a10d-b98e4c17dcff" providerId="ADAL" clId="{AF453001-A281-4A15-A310-D110B7F86FE8}" dt="2023-02-09T06:13:14.457" v="185" actId="47"/>
        <pc:sldMkLst>
          <pc:docMk/>
          <pc:sldMk cId="3022591678" sldId="395"/>
        </pc:sldMkLst>
      </pc:sldChg>
      <pc:sldChg chg="del">
        <pc:chgData name="Ramy Mohamed" userId="0cc068d6-35f3-41e3-a10d-b98e4c17dcff" providerId="ADAL" clId="{AF453001-A281-4A15-A310-D110B7F86FE8}" dt="2023-02-09T06:13:15.849" v="186" actId="47"/>
        <pc:sldMkLst>
          <pc:docMk/>
          <pc:sldMk cId="141029939" sldId="396"/>
        </pc:sldMkLst>
      </pc:sldChg>
      <pc:sldChg chg="addSp delSp modSp add del mod">
        <pc:chgData name="Ramy Mohamed" userId="0cc068d6-35f3-41e3-a10d-b98e4c17dcff" providerId="ADAL" clId="{AF453001-A281-4A15-A310-D110B7F86FE8}" dt="2023-02-09T06:41:17.843" v="372" actId="14100"/>
        <pc:sldMkLst>
          <pc:docMk/>
          <pc:sldMk cId="499026458" sldId="397"/>
        </pc:sldMkLst>
        <pc:spChg chg="add mod">
          <ac:chgData name="Ramy Mohamed" userId="0cc068d6-35f3-41e3-a10d-b98e4c17dcff" providerId="ADAL" clId="{AF453001-A281-4A15-A310-D110B7F86FE8}" dt="2023-02-09T06:39:18.142" v="344" actId="20577"/>
          <ac:spMkLst>
            <pc:docMk/>
            <pc:sldMk cId="499026458" sldId="397"/>
            <ac:spMk id="2" creationId="{2A7E8F00-53D3-E5DE-25A1-137C66D6D52D}"/>
          </ac:spMkLst>
        </pc:spChg>
        <pc:spChg chg="mod">
          <ac:chgData name="Ramy Mohamed" userId="0cc068d6-35f3-41e3-a10d-b98e4c17dcff" providerId="ADAL" clId="{AF453001-A281-4A15-A310-D110B7F86FE8}" dt="2023-02-09T06:37:22.845" v="327" actId="20577"/>
          <ac:spMkLst>
            <pc:docMk/>
            <pc:sldMk cId="499026458" sldId="397"/>
            <ac:spMk id="6" creationId="{00000000-0000-0000-0000-000000000000}"/>
          </ac:spMkLst>
        </pc:spChg>
        <pc:spChg chg="add del">
          <ac:chgData name="Ramy Mohamed" userId="0cc068d6-35f3-41e3-a10d-b98e4c17dcff" providerId="ADAL" clId="{AF453001-A281-4A15-A310-D110B7F86FE8}" dt="2023-02-09T06:39:36.313" v="346" actId="22"/>
          <ac:spMkLst>
            <pc:docMk/>
            <pc:sldMk cId="499026458" sldId="397"/>
            <ac:spMk id="18" creationId="{AF4DA446-714F-9D5C-08BE-84F0474F6EDC}"/>
          </ac:spMkLst>
        </pc:spChg>
        <pc:grpChg chg="del">
          <ac:chgData name="Ramy Mohamed" userId="0cc068d6-35f3-41e3-a10d-b98e4c17dcff" providerId="ADAL" clId="{AF453001-A281-4A15-A310-D110B7F86FE8}" dt="2023-02-09T06:38:00.844" v="328" actId="478"/>
          <ac:grpSpMkLst>
            <pc:docMk/>
            <pc:sldMk cId="499026458" sldId="397"/>
            <ac:grpSpMk id="16" creationId="{60CF91DA-0ADB-C857-0325-E9FA86D9DF3B}"/>
          </ac:grpSpMkLst>
        </pc:grpChg>
        <pc:grpChg chg="del">
          <ac:chgData name="Ramy Mohamed" userId="0cc068d6-35f3-41e3-a10d-b98e4c17dcff" providerId="ADAL" clId="{AF453001-A281-4A15-A310-D110B7F86FE8}" dt="2023-02-09T06:38:01.725" v="329" actId="478"/>
          <ac:grpSpMkLst>
            <pc:docMk/>
            <pc:sldMk cId="499026458" sldId="397"/>
            <ac:grpSpMk id="17" creationId="{AEBEDA89-B369-15E5-D137-3697F2CA8E36}"/>
          </ac:grpSpMkLst>
        </pc:grpChg>
        <pc:picChg chg="add mod">
          <ac:chgData name="Ramy Mohamed" userId="0cc068d6-35f3-41e3-a10d-b98e4c17dcff" providerId="ADAL" clId="{AF453001-A281-4A15-A310-D110B7F86FE8}" dt="2023-02-09T06:41:17.843" v="372" actId="14100"/>
          <ac:picMkLst>
            <pc:docMk/>
            <pc:sldMk cId="499026458" sldId="397"/>
            <ac:picMk id="2050" creationId="{3A437A5B-76C6-1096-33CC-0E455C434CF3}"/>
          </ac:picMkLst>
        </pc:picChg>
        <pc:cxnChg chg="mod">
          <ac:chgData name="Ramy Mohamed" userId="0cc068d6-35f3-41e3-a10d-b98e4c17dcff" providerId="ADAL" clId="{AF453001-A281-4A15-A310-D110B7F86FE8}" dt="2023-02-09T06:38:01.725" v="329" actId="478"/>
          <ac:cxnSpMkLst>
            <pc:docMk/>
            <pc:sldMk cId="499026458" sldId="397"/>
            <ac:cxnSpMk id="13" creationId="{79338FD9-723F-1C7B-3C34-340823530A0C}"/>
          </ac:cxnSpMkLst>
        </pc:cxnChg>
        <pc:cxnChg chg="mod">
          <ac:chgData name="Ramy Mohamed" userId="0cc068d6-35f3-41e3-a10d-b98e4c17dcff" providerId="ADAL" clId="{AF453001-A281-4A15-A310-D110B7F86FE8}" dt="2023-02-09T06:38:01.725" v="329" actId="478"/>
          <ac:cxnSpMkLst>
            <pc:docMk/>
            <pc:sldMk cId="499026458" sldId="397"/>
            <ac:cxnSpMk id="14" creationId="{83513FE8-6154-0890-2650-B3208D93EE64}"/>
          </ac:cxnSpMkLst>
        </pc:cxnChg>
        <pc:cxnChg chg="mod">
          <ac:chgData name="Ramy Mohamed" userId="0cc068d6-35f3-41e3-a10d-b98e4c17dcff" providerId="ADAL" clId="{AF453001-A281-4A15-A310-D110B7F86FE8}" dt="2023-02-09T06:38:01.725" v="329" actId="478"/>
          <ac:cxnSpMkLst>
            <pc:docMk/>
            <pc:sldMk cId="499026458" sldId="397"/>
            <ac:cxnSpMk id="15" creationId="{66233048-3A4E-62B4-72DA-002A333D2E2B}"/>
          </ac:cxnSpMkLst>
        </pc:cxnChg>
      </pc:sldChg>
      <pc:sldChg chg="del">
        <pc:chgData name="Ramy Mohamed" userId="0cc068d6-35f3-41e3-a10d-b98e4c17dcff" providerId="ADAL" clId="{AF453001-A281-4A15-A310-D110B7F86FE8}" dt="2023-02-09T06:13:17.511" v="188" actId="47"/>
        <pc:sldMkLst>
          <pc:docMk/>
          <pc:sldMk cId="192793322" sldId="398"/>
        </pc:sldMkLst>
      </pc:sldChg>
      <pc:sldChg chg="del">
        <pc:chgData name="Ramy Mohamed" userId="0cc068d6-35f3-41e3-a10d-b98e4c17dcff" providerId="ADAL" clId="{AF453001-A281-4A15-A310-D110B7F86FE8}" dt="2023-02-09T06:13:18.497" v="189" actId="47"/>
        <pc:sldMkLst>
          <pc:docMk/>
          <pc:sldMk cId="2970322722" sldId="399"/>
        </pc:sldMkLst>
      </pc:sldChg>
      <pc:sldChg chg="del">
        <pc:chgData name="Ramy Mohamed" userId="0cc068d6-35f3-41e3-a10d-b98e4c17dcff" providerId="ADAL" clId="{AF453001-A281-4A15-A310-D110B7F86FE8}" dt="2023-02-09T06:13:19.271" v="190" actId="47"/>
        <pc:sldMkLst>
          <pc:docMk/>
          <pc:sldMk cId="3771315169" sldId="400"/>
        </pc:sldMkLst>
      </pc:sldChg>
      <pc:sldChg chg="ord">
        <pc:chgData name="Ramy Mohamed" userId="0cc068d6-35f3-41e3-a10d-b98e4c17dcff" providerId="ADAL" clId="{AF453001-A281-4A15-A310-D110B7F86FE8}" dt="2023-02-09T06:12:59.609" v="176"/>
        <pc:sldMkLst>
          <pc:docMk/>
          <pc:sldMk cId="2440151975" sldId="401"/>
        </pc:sldMkLst>
      </pc:sldChg>
      <pc:sldChg chg="del">
        <pc:chgData name="Ramy Mohamed" userId="0cc068d6-35f3-41e3-a10d-b98e4c17dcff" providerId="ADAL" clId="{AF453001-A281-4A15-A310-D110B7F86FE8}" dt="2023-02-09T06:13:21.503" v="191" actId="47"/>
        <pc:sldMkLst>
          <pc:docMk/>
          <pc:sldMk cId="1075095667" sldId="402"/>
        </pc:sldMkLst>
      </pc:sldChg>
      <pc:sldChg chg="addSp delSp modSp add mod ord">
        <pc:chgData name="Ramy Mohamed" userId="0cc068d6-35f3-41e3-a10d-b98e4c17dcff" providerId="ADAL" clId="{AF453001-A281-4A15-A310-D110B7F86FE8}" dt="2023-02-09T06:22:42.643" v="208" actId="1076"/>
        <pc:sldMkLst>
          <pc:docMk/>
          <pc:sldMk cId="2489518572" sldId="402"/>
        </pc:sldMkLst>
        <pc:spChg chg="add del mod">
          <ac:chgData name="Ramy Mohamed" userId="0cc068d6-35f3-41e3-a10d-b98e4c17dcff" providerId="ADAL" clId="{AF453001-A281-4A15-A310-D110B7F86FE8}" dt="2023-02-09T06:22:10.661" v="199" actId="478"/>
          <ac:spMkLst>
            <pc:docMk/>
            <pc:sldMk cId="2489518572" sldId="402"/>
            <ac:spMk id="3" creationId="{D9FE44EC-9B71-1C72-94F7-010EED86DFD1}"/>
          </ac:spMkLst>
        </pc:spChg>
        <pc:spChg chg="del">
          <ac:chgData name="Ramy Mohamed" userId="0cc068d6-35f3-41e3-a10d-b98e4c17dcff" providerId="ADAL" clId="{AF453001-A281-4A15-A310-D110B7F86FE8}" dt="2023-02-09T06:22:09.006" v="198" actId="478"/>
          <ac:spMkLst>
            <pc:docMk/>
            <pc:sldMk cId="2489518572" sldId="402"/>
            <ac:spMk id="14" creationId="{BD3793A0-7844-72B0-0BE3-E74473565D04}"/>
          </ac:spMkLst>
        </pc:spChg>
        <pc:picChg chg="add mod">
          <ac:chgData name="Ramy Mohamed" userId="0cc068d6-35f3-41e3-a10d-b98e4c17dcff" providerId="ADAL" clId="{AF453001-A281-4A15-A310-D110B7F86FE8}" dt="2023-02-09T06:22:42.643" v="208" actId="1076"/>
          <ac:picMkLst>
            <pc:docMk/>
            <pc:sldMk cId="2489518572" sldId="402"/>
            <ac:picMk id="1026" creationId="{80F3AB11-CDE4-F344-3E34-D1AA5DCB661B}"/>
          </ac:picMkLst>
        </pc:picChg>
        <pc:picChg chg="del">
          <ac:chgData name="Ramy Mohamed" userId="0cc068d6-35f3-41e3-a10d-b98e4c17dcff" providerId="ADAL" clId="{AF453001-A281-4A15-A310-D110B7F86FE8}" dt="2023-02-09T06:22:07.481" v="197" actId="478"/>
          <ac:picMkLst>
            <pc:docMk/>
            <pc:sldMk cId="2489518572" sldId="402"/>
            <ac:picMk id="12290" creationId="{95743BFF-CB53-EA5E-2573-D106F0B5962E}"/>
          </ac:picMkLst>
        </pc:picChg>
      </pc:sldChg>
      <pc:sldChg chg="addSp delSp modSp add mod">
        <pc:chgData name="Ramy Mohamed" userId="0cc068d6-35f3-41e3-a10d-b98e4c17dcff" providerId="ADAL" clId="{AF453001-A281-4A15-A310-D110B7F86FE8}" dt="2023-02-09T06:31:59.996" v="289" actId="1076"/>
        <pc:sldMkLst>
          <pc:docMk/>
          <pc:sldMk cId="125909456" sldId="403"/>
        </pc:sldMkLst>
        <pc:spChg chg="add del mod">
          <ac:chgData name="Ramy Mohamed" userId="0cc068d6-35f3-41e3-a10d-b98e4c17dcff" providerId="ADAL" clId="{AF453001-A281-4A15-A310-D110B7F86FE8}" dt="2023-02-09T06:25:05.972" v="229" actId="478"/>
          <ac:spMkLst>
            <pc:docMk/>
            <pc:sldMk cId="125909456" sldId="403"/>
            <ac:spMk id="3" creationId="{A8F28C79-6FBA-4CF8-BC51-4D67C560A67E}"/>
          </ac:spMkLst>
        </pc:spChg>
        <pc:spChg chg="mod">
          <ac:chgData name="Ramy Mohamed" userId="0cc068d6-35f3-41e3-a10d-b98e4c17dcff" providerId="ADAL" clId="{AF453001-A281-4A15-A310-D110B7F86FE8}" dt="2023-02-09T06:24:57.974" v="226" actId="20577"/>
          <ac:spMkLst>
            <pc:docMk/>
            <pc:sldMk cId="125909456" sldId="403"/>
            <ac:spMk id="6" creationId="{00000000-0000-0000-0000-000000000000}"/>
          </ac:spMkLst>
        </pc:spChg>
        <pc:spChg chg="mod">
          <ac:chgData name="Ramy Mohamed" userId="0cc068d6-35f3-41e3-a10d-b98e4c17dcff" providerId="ADAL" clId="{AF453001-A281-4A15-A310-D110B7F86FE8}" dt="2023-02-09T06:25:10.611" v="230"/>
          <ac:spMkLst>
            <pc:docMk/>
            <pc:sldMk cId="125909456" sldId="403"/>
            <ac:spMk id="7" creationId="{4C09A177-C673-CECA-BD3F-B1D9EA8ED373}"/>
          </ac:spMkLst>
        </pc:spChg>
        <pc:spChg chg="mod">
          <ac:chgData name="Ramy Mohamed" userId="0cc068d6-35f3-41e3-a10d-b98e4c17dcff" providerId="ADAL" clId="{AF453001-A281-4A15-A310-D110B7F86FE8}" dt="2023-02-09T06:25:10.611" v="230"/>
          <ac:spMkLst>
            <pc:docMk/>
            <pc:sldMk cId="125909456" sldId="403"/>
            <ac:spMk id="8" creationId="{A9E2E8D1-2C4A-E671-BCCB-58A41D5D3B87}"/>
          </ac:spMkLst>
        </pc:spChg>
        <pc:spChg chg="mod">
          <ac:chgData name="Ramy Mohamed" userId="0cc068d6-35f3-41e3-a10d-b98e4c17dcff" providerId="ADAL" clId="{AF453001-A281-4A15-A310-D110B7F86FE8}" dt="2023-02-09T06:25:10.611" v="230"/>
          <ac:spMkLst>
            <pc:docMk/>
            <pc:sldMk cId="125909456" sldId="403"/>
            <ac:spMk id="9" creationId="{6C1FAAFF-FFA0-01FB-BCE1-C677B3664279}"/>
          </ac:spMkLst>
        </pc:spChg>
        <pc:spChg chg="mod">
          <ac:chgData name="Ramy Mohamed" userId="0cc068d6-35f3-41e3-a10d-b98e4c17dcff" providerId="ADAL" clId="{AF453001-A281-4A15-A310-D110B7F86FE8}" dt="2023-02-09T06:25:10.611" v="230"/>
          <ac:spMkLst>
            <pc:docMk/>
            <pc:sldMk cId="125909456" sldId="403"/>
            <ac:spMk id="10" creationId="{E87AA068-2C72-52D8-96F4-4A857F2A7560}"/>
          </ac:spMkLst>
        </pc:spChg>
        <pc:spChg chg="mod">
          <ac:chgData name="Ramy Mohamed" userId="0cc068d6-35f3-41e3-a10d-b98e4c17dcff" providerId="ADAL" clId="{AF453001-A281-4A15-A310-D110B7F86FE8}" dt="2023-02-09T06:25:10.611" v="230"/>
          <ac:spMkLst>
            <pc:docMk/>
            <pc:sldMk cId="125909456" sldId="403"/>
            <ac:spMk id="11" creationId="{1BFEC21D-B781-3F99-2590-BC63F25EE49E}"/>
          </ac:spMkLst>
        </pc:spChg>
        <pc:spChg chg="mod">
          <ac:chgData name="Ramy Mohamed" userId="0cc068d6-35f3-41e3-a10d-b98e4c17dcff" providerId="ADAL" clId="{AF453001-A281-4A15-A310-D110B7F86FE8}" dt="2023-02-09T06:25:10.611" v="230"/>
          <ac:spMkLst>
            <pc:docMk/>
            <pc:sldMk cId="125909456" sldId="403"/>
            <ac:spMk id="12" creationId="{FCAF0BC3-F66D-D8EA-B987-06C6E1D13F2E}"/>
          </ac:spMkLst>
        </pc:spChg>
        <pc:spChg chg="del">
          <ac:chgData name="Ramy Mohamed" userId="0cc068d6-35f3-41e3-a10d-b98e4c17dcff" providerId="ADAL" clId="{AF453001-A281-4A15-A310-D110B7F86FE8}" dt="2023-02-09T06:25:03.846" v="228" actId="478"/>
          <ac:spMkLst>
            <pc:docMk/>
            <pc:sldMk cId="125909456" sldId="403"/>
            <ac:spMk id="14" creationId="{BD3793A0-7844-72B0-0BE3-E74473565D0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00" creationId="{34D51C3C-A1DA-DBED-6746-27602075205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01" creationId="{96FA2E21-BF6F-39BA-FF2B-5F35D999BC0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02" creationId="{5FEC94CD-C48A-BEC0-D3FB-0EE203A71743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03" creationId="{847737DB-A88B-6177-43F9-5610CEB9C0F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04" creationId="{DE6EDED6-A45B-E057-64C8-7B0FF4A4920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05" creationId="{22725771-006C-626C-0E79-F6BFAFCD8AF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06" creationId="{4AEBF6AD-FF34-F2DF-B7C2-D91CB7685802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07" creationId="{9D2CF211-B980-1B43-FD6E-A6D0CF3431F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08" creationId="{FB88CBC4-C5C1-A293-B4A7-A58333E48DC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09" creationId="{64E95B7C-68EA-0962-0680-B2A585E2824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10" creationId="{819EA15A-BA44-6649-303A-6215C2E11C0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11" creationId="{D31AFAEF-1EF5-C8CB-25AF-C059D16E544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12" creationId="{8A6451BE-79F2-E31D-C46B-7FBB97C361C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13" creationId="{56CFAE59-92AA-D7DC-541D-1CC33FD3DA1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14" creationId="{96106949-F66F-FFAA-46E8-013E4A7F69D7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15" creationId="{BD38257C-87E4-CA74-7F5F-248DB336EC0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16" creationId="{7B37E6BC-5863-F10A-50C3-6B6F51D8595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17" creationId="{F89164BD-433B-FA47-5296-6996F440FF28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18" creationId="{214FA58C-D79C-D3F0-0487-FC7CC70B5AA7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19" creationId="{0B9EDBBC-4A64-D067-BC22-893F6698BED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20" creationId="{AD0DA7A5-4E74-5413-2427-77C18576078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21" creationId="{C867AEC7-F306-A581-2D83-CFA45DA8213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22" creationId="{19C51640-CA97-CA04-D79C-F7FFFDFC1A7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23" creationId="{D376708D-EE97-7CF7-1BC1-D3E2827E74D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24" creationId="{82F787FA-64FF-6ACA-6202-0AE354BA73D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25" creationId="{4C50BF18-1234-A86C-C737-B547253D4D31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26" creationId="{D6E155B1-4D01-C82C-BEF2-7101C4C1DA6A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27" creationId="{3D4FE140-E713-DFE3-7EC8-8CE762E8713A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28" creationId="{5A353E53-1599-A0B3-3187-4A592A77664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29" creationId="{A236D596-0DFF-2668-6F55-982CA56B5ED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30" creationId="{08721B3E-4ECB-49F9-2CC5-F7A0BC10FB63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31" creationId="{3535C0FF-F7D3-7DA5-C519-ED80E4B86EF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32" creationId="{60323369-44C6-F995-70CC-C508F12623E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33" creationId="{2575E832-F262-295B-1B1E-4C953FCE718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34" creationId="{FBFDC016-86FF-4E04-EED9-7D72A6FD431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35" creationId="{76B5F1FB-09F0-D182-5FA5-63785B33563A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36" creationId="{C44626FB-168D-CF9A-08BB-953724DF955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37" creationId="{A8F9646E-DF74-15FA-C904-68AC43F11B13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38" creationId="{D3E3628F-3E7D-FD2B-8FD5-F26AA3BA9B78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39" creationId="{F9B55405-BE1D-3A3C-446C-B8E83A766D0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40" creationId="{F3FD1378-5DEB-F268-36F5-18E944618A5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41" creationId="{1852EC81-A258-83DC-AF69-0B6B180ADCB8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42" creationId="{7BCAAD10-55E4-605A-E56D-81E05542F42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43" creationId="{7B1F9390-4299-2A57-E44A-6B3A025E0BA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44" creationId="{FF80B799-4981-5B23-5592-27BBB71CC85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45" creationId="{6B54BE2C-489D-36A6-A1A8-4F5006885BA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46" creationId="{F284C1AA-C4F0-8BBF-40C7-7A10EC10A252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47" creationId="{958AAC8A-120F-F66B-47F1-E86D0FBAD06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48" creationId="{97401FB9-5555-E15B-00C4-21FEB85C144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49" creationId="{1F6AB532-B4D6-F5BA-3A76-2EBDEA1B4F1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50" creationId="{9A343B85-8307-7691-AF2B-BE0B7E4E2F9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51" creationId="{B1FB6017-08F5-A259-243B-0E49DFC6600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52" creationId="{CEAB0186-054B-5BCE-F7D7-345CF123DBF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53" creationId="{DA86535F-9876-BC29-75B8-CB02BD4504E3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54" creationId="{0E2F6C30-4BA5-1FDC-7AB4-5EAA2C4774A3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55" creationId="{BA7BB053-5B69-2B78-54B0-4288B478B89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56" creationId="{71D09612-EB01-FBB0-EB7A-B6996BB699F2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57" creationId="{03804EE6-1781-CE02-D1F8-28C9F3200B5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58" creationId="{00B97266-2A84-34CE-B6C5-D0FB5CC1445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59" creationId="{A31E588E-1DC3-E3D4-D9F6-0BE74417FF1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60" creationId="{20FFE31D-CB93-995F-5E37-82F3BD079A0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61" creationId="{5AE91373-245C-9218-410E-BEBC07EA2FB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62" creationId="{B52B540A-9AC2-CEF5-5D35-A8C0499FBFA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63" creationId="{D9CA92B4-3C24-F3B4-C4DC-531B6F26E98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64" creationId="{5A4535AF-EF0E-F055-7A26-EBC54CD97637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65" creationId="{DD856F0A-BB62-5DCB-6B82-CCF07FBD16A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66" creationId="{516BB921-D58C-9C5A-1C55-F72A540235B7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67" creationId="{EE24FB77-5AAC-A1C9-889D-3CB2777A4DD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68" creationId="{A05FA3AC-1A8D-B38F-B959-0897DDC11CA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69" creationId="{8AFF1AC0-6E46-4AC3-7A0D-1EED6E856527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70" creationId="{2C114D23-6EA5-DC32-C193-BBD2968C07A2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71" creationId="{2A367D89-F604-8D54-03F7-C329A0F01AD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72" creationId="{E6B3F44B-B33D-3605-D761-83D312C678A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73" creationId="{D0DB3D48-E414-1C92-252D-3D2F381BB99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74" creationId="{FC1E863D-5745-7E2B-4D17-190B43189D5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75" creationId="{93064893-5C87-D927-4F9E-0D139A469DE1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76" creationId="{D05C2414-A9B6-8E82-5EC8-EA9312D8343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77" creationId="{201D0D78-AF99-8768-94EC-64B0E97FF1C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78" creationId="{2A3567E6-D994-441E-DEDE-DC7A1A3A932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79" creationId="{439EC636-4331-DF95-A593-014E909F5CF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80" creationId="{2CCCB101-6698-1107-FF11-1CDB096E4172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81" creationId="{A7916FF3-3D78-EA38-A9A2-F4F918D8E7B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82" creationId="{0D67F22C-0038-0F5D-09F3-FB944FC3BA9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83" creationId="{B79FE651-EC95-1AD9-1BF5-661360BC4693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84" creationId="{0B1F241C-4A28-83AF-C8FB-C4641C8001C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85" creationId="{040E5B44-1E46-479B-1693-37CEEC84BEB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86" creationId="{B8B92CFB-F2D7-09AA-13EE-78C205CE9442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87" creationId="{D050D93B-7B0E-FCF1-FE71-B0D0553F74F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88" creationId="{B9D59853-7987-8F36-0FA9-D7C1BF48E26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89" creationId="{4602E82E-DE34-3558-183F-FE915C7384A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90" creationId="{825DCEAD-E934-296E-75F8-8D3FC5DB639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91" creationId="{249C431B-6ED3-F2C5-9508-43CEE52CD801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92" creationId="{A1B74249-33EB-80A2-3A91-3754D5A6C36A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93" creationId="{ED03D381-5279-288A-E131-49843D36044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94" creationId="{8D5EF981-E330-8336-59E5-0C86F6E170F7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95" creationId="{95764ADC-0BD8-F645-6B0B-62C2AD2047C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96" creationId="{274135AE-1A18-20E1-F9AA-F8A38C46413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97" creationId="{C208517D-2970-6124-4760-C67FA42E9BD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98" creationId="{9FF5026D-2C4C-B394-A1E6-D8612F0AF45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399" creationId="{5E195DDE-12F9-D97F-DDB4-9C5E0F228502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00" creationId="{422BF9AC-3F4F-7482-C0F2-9BA055E320A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01" creationId="{BC13DACA-B999-7B94-6409-DDFB049F933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02" creationId="{802F758B-09A2-028E-86BB-E035BF17C4AA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03" creationId="{0978CBEB-CDAC-0DF2-608E-7FCD8A9F866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04" creationId="{31FDECE8-4D2B-0D03-3FCB-B67BE17520A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05" creationId="{01CBB626-4C5A-BA8C-1D73-711B5023FE2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06" creationId="{BC2795D4-903B-B4A6-0EAB-0679507AE918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07" creationId="{C2220960-2278-39C7-D4FC-8F63DAA0D37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08" creationId="{9BFC70F5-E564-B943-05F7-4429DF262D07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09" creationId="{2C57DE49-2D43-6B80-6B67-C289FD9573C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10" creationId="{0329D128-C44E-6A0F-E5A7-FFCF31D67EB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11" creationId="{115F953B-3D2E-101F-6F74-429B11A06B3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12" creationId="{C0A298BF-E3E8-915F-6DBC-DC17F6CD976A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13" creationId="{A6B4562D-42DA-749F-100C-89A24F583712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14" creationId="{D4D24AF2-79D8-107A-5FA5-85EA9CB89D5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15" creationId="{FCAE9E2F-1640-563D-2A04-1A072022636A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16" creationId="{003B87A2-7DAC-E268-1C1E-E441AE41C25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17" creationId="{8D438502-B355-B35F-C796-2E2C6863425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18" creationId="{471D4208-BA19-E626-831F-912EA2890E78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19" creationId="{AB7ABA80-D8E8-9804-C72C-F960E98DDCD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20" creationId="{14C19007-6E7F-7A20-B3CD-A4595C80A1A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21" creationId="{3F5EB038-0993-9062-9163-69E468A6F0D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22" creationId="{B3E6D638-F9D3-D50F-03FD-F056374A4CF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23" creationId="{531B0C4C-D264-3923-03FA-8F9ED28533A8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24" creationId="{A52556B1-8152-D201-5A71-0DE41A17EC8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25" creationId="{2E28DBFA-28D2-35A4-4A38-4615E307D36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26" creationId="{FF3D8ECC-F435-A429-7B9F-2302787223D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27" creationId="{A6AFB707-52AA-69A0-2458-7A8626F70B2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28" creationId="{B536F7CF-43DB-F6C1-5761-6CA43303C208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29" creationId="{176394E2-1F8F-DF7E-71EB-8231CA47AFB3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30" creationId="{5A46FBB2-B4D9-EA09-6292-A9BBCF1A99F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31" creationId="{A935FCD6-0EF4-1758-7D50-2F02D70BD2A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32" creationId="{D023333B-8673-7939-682E-6A4D27FAE73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33" creationId="{6F372537-CB4C-4DC2-A3AA-59D758812311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34" creationId="{7A28D5E6-4F33-0E9C-D766-AABDE0045C2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35" creationId="{FDF9BAF9-624A-4B37-8780-654F000E737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36" creationId="{B5E93010-EC00-980E-BAFB-3932578F44C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37" creationId="{717A7435-1492-5621-0833-08F67702299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38" creationId="{0739422A-4FA8-4899-4FA4-9B22D86D271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39" creationId="{7A180811-D150-2AD1-AC7E-A31E74B61DA3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40" creationId="{186880E7-FFC0-7A94-A7E4-E509EF23DA77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41" creationId="{F1798E37-A241-D83F-9111-23014563123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42" creationId="{31BC9EF9-70C9-FA8E-704F-A346A604D5F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43" creationId="{8D303DDC-0401-FA73-7BCD-AB06B2C410D7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44" creationId="{2EF1E370-7449-7C84-C1A9-7B30D81318D8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45" creationId="{43C3012B-362D-4C69-B82B-F487E6371D3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46" creationId="{3058213E-3342-F602-A4E3-03173689AFFA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47" creationId="{554C3A2A-0491-B5F9-C8E8-A3C7FB6CDAC7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48" creationId="{C08B69D1-8BBE-6FF3-E6EF-0B727C6A9F12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49" creationId="{1D4F2692-9F5C-19D6-1C87-726B626E6A6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50" creationId="{0B08B937-C7B7-C079-3298-08DEBE631323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51" creationId="{206F5598-A203-2DA3-EC45-9B00E4194283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52" creationId="{9765379A-BF4C-C856-7918-C00FAED6F8D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53" creationId="{CB5C4662-362A-3040-CBC2-01604BDB8167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54" creationId="{55E60D90-5FA4-0E35-7FEE-EF004899BBC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55" creationId="{386DF89E-52BC-797F-3AFF-7C7977B0FDD7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56" creationId="{8A8D669C-ECC1-6A96-F255-9B46A84183E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57" creationId="{C9D98349-A989-C9D2-5D08-E7782574682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58" creationId="{8A7FCB88-6610-53A0-7377-281A0EBF0DF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59" creationId="{9848DEDA-F0C4-8DE3-6408-13008ABF17F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60" creationId="{D4940DB6-ADFD-CFF9-5673-A838C06FE1A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61" creationId="{DA7B3A70-A5B2-2B23-F932-5CAD291A2978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62" creationId="{8CA2543F-A0E7-A216-4E95-179FEBB0C497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63" creationId="{5D8DCC13-A7AE-1CCE-D535-D1C23D81A54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64" creationId="{7680468F-BBE4-8E25-A849-677036AAAD5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65" creationId="{58010FFB-2D95-B1F3-DA82-BC4E5B230CC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66" creationId="{D7C12945-4EA8-BE06-100A-EDCBE772C97A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67" creationId="{7B3813C3-3637-FF56-EEB0-C54F5B0338A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68" creationId="{84F707D5-39F4-6028-A577-05D5B892574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69" creationId="{1ACBCDEB-4253-F59F-4672-DA7410914C2A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70" creationId="{97040DB7-AEC4-0D96-E372-7D11433000A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71" creationId="{B9969B9D-0667-8FD3-4237-954705156C2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72" creationId="{14CE1036-1AFE-26AA-757B-A39D2F2352A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73" creationId="{CA86A07A-26A6-67EC-384E-87DA3FEC902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74" creationId="{605BEAAB-D857-C025-2429-7F791C2BDFD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75" creationId="{36CA4713-F00E-7187-35E5-400CDCD4EE3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76" creationId="{3041142E-901B-5900-CA98-F9E31F0E2A48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77" creationId="{9F02E06A-4FE2-9997-E4F6-8606F67EB36A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78" creationId="{F5B02673-6FCB-788C-9D24-DA9295FF10F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79" creationId="{DED0A292-BB5E-525F-34A3-7CFC17875E8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80" creationId="{BD5C8EEC-03CF-D456-0EAD-3BBD3BE0B7F7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81" creationId="{1D933D20-025F-C129-9C75-86373A4F463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82" creationId="{73FF544C-17A6-DAB4-8424-D63702F6CE0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83" creationId="{265840B5-2D76-17D0-31CD-713FC65AC88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84" creationId="{1A59A577-0480-F742-205D-7C11C3AD36F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85" creationId="{2EC924E5-2319-8F69-D525-ADC048CAEEA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86" creationId="{92829B1B-3D64-B3B3-443F-826A4B06EA18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87" creationId="{99F8C978-7EE4-DF03-2B24-C6DFC16354E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88" creationId="{057292A5-4BAA-7A01-D2B7-733B7BC33F72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89" creationId="{DE78873C-DB6F-7353-BE46-B11F2882FEF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90" creationId="{88140DC8-1AE7-5263-A11E-1F89A9E7B63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91" creationId="{B0A5FA65-2B71-CBC7-E58C-F25DCE5B6D2A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92" creationId="{DBC6F68D-B722-2CA8-1BA2-EEF1F6EA165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93" creationId="{633601EE-F2C7-D84A-6F13-2F18B87CA12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94" creationId="{CB228A65-9DE9-4440-23EA-4DB332F37A02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95" creationId="{634E6625-7394-BA4C-B7A6-522F820FDCC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96" creationId="{34856A00-6C69-5974-A7A4-54C4C4FBF72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97" creationId="{C443067D-5E7D-BD45-057B-ED55077C3AB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98" creationId="{2EE96FCE-C027-5C14-1595-7EF0799AB20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499" creationId="{EF30E963-25F7-4FF2-9551-FD18F105EEF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00" creationId="{36CE10A1-0B44-427B-BD8B-6CB39F7D091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01" creationId="{BABA1947-F6ED-9CE4-0F93-93E4F8006F21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02" creationId="{AF4F25AD-6184-4716-D104-0FB80EF2804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03" creationId="{0629A14D-CA1C-3909-2E4E-E062AA86DA8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04" creationId="{750033E2-1CA1-529D-E499-C939EF6AEBC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05" creationId="{F8AD1B46-CCBA-0735-46CC-7AEB61C897D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06" creationId="{C448E46A-BC9D-5AE0-1704-DA00ADF4AF0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07" creationId="{99E49630-9909-18A1-13CB-BACB2D6D4EF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08" creationId="{F7F4873A-93D6-972C-90D0-9788CB0B0542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09" creationId="{DA91A23A-1193-524E-DEE7-563A7C2D15A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10" creationId="{A3501972-FCA8-E157-50F7-443990D4E0F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11" creationId="{BC78ABAF-4DAA-662F-A911-7D9C8BF50E3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12" creationId="{8617F949-CBEA-7C72-1EBE-82CC3A8058A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13" creationId="{FA4C2DF5-EBC8-43F3-1C3C-EFF5C9A3E6FA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14" creationId="{97FDA206-819A-BDEA-EF23-9E6FBBCF9A2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15" creationId="{F5F64BE5-D171-2DDA-4828-AD9D0B778991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16" creationId="{1C456FFB-1177-E52D-629A-7C2FDBDDC33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17" creationId="{E24CD59C-D8E2-D73F-329B-662E12BAEDE1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18" creationId="{B75DE246-5770-E1F8-6088-6A06F9B5E9D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19" creationId="{ED4906DD-E54E-CFFB-A1D7-8B1FF77B212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20" creationId="{4B81C98D-73E6-B6BB-2DDA-0846543E4B5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21" creationId="{C9309C33-9EA0-A979-EAA4-25B2B1BE87A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22" creationId="{5F51A41F-4D68-B31E-7648-68916FF83BB7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23" creationId="{516E72CD-EEC1-6A83-6161-B94E1AE4D6CA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24" creationId="{D289C608-032F-0AD9-F030-AA49C8480F5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25" creationId="{4AF5F581-D517-CA50-F3B9-BFCAFB74DEF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26" creationId="{1870265D-1776-542C-E105-46539B5EC2C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27" creationId="{B10CE349-1CF9-C108-F435-E134806B0B4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28" creationId="{0A65158D-BEAD-2686-768A-E09ACEFF4E5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29" creationId="{D635413B-A561-1CBD-EA73-B42449FB392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30" creationId="{C0751DF1-6ACD-849F-1138-54A39CE0271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31" creationId="{012DD616-FFB9-19B1-716B-90C2025B360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32" creationId="{8F48BAEF-FEC6-0C00-3896-8FAEE7994FF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33" creationId="{0A0FD441-A6B2-7E63-4EDF-337BF53E13C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34" creationId="{AE4375CF-0ABA-7311-87A8-58AE33C7464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35" creationId="{371EFA41-BA6D-3B4B-A4F1-2B89A8CF366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36" creationId="{1FF7270F-8883-22FA-EEAD-47B237B19F5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37" creationId="{E7E7A916-3D5B-DBED-5AC5-BB74EFD788D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38" creationId="{409F56F3-AFFC-9EE3-D7C5-2464F783AF0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39" creationId="{720455BB-FE05-D8B6-52D1-68C80D964DA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40" creationId="{BB19644F-66F3-894B-3F0F-6CEC090E40B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41" creationId="{A33C3DC0-28E8-4EEE-09B1-8CE578CA86E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42" creationId="{815F964A-729B-4699-60E0-802A042460F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43" creationId="{899C4355-7575-96C3-D071-05F0F53328F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44" creationId="{7CF0CED1-71FB-89F9-D14E-00780312C237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45" creationId="{D07F60A3-0323-777C-F8ED-AE2C684D1613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46" creationId="{4CE98544-B0F6-9EDD-E267-86B048D48201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47" creationId="{B6F841CC-DA69-8E49-617C-E4DD71933BEA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48" creationId="{73FEE040-E949-441F-CD5F-0C9FB74F723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49" creationId="{BD2D6DED-716F-1144-2A6A-B3CF77562FE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50" creationId="{F4AABEA7-D8DE-6B73-4BEB-0237E9240E5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51" creationId="{F7EAF01A-C6BC-B803-E38D-170C2F7D679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52" creationId="{26A0671B-DA88-7023-49C8-835AAF9E6C61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53" creationId="{8F05B44D-F8CA-191A-18D4-31DBB39725B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54" creationId="{2D591DB4-166F-ED17-C2BD-2DB6CDCEB5C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55" creationId="{0B3E0258-2BF3-E6A5-7372-83EF5D79DFD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56" creationId="{A90FE813-C265-AA1A-E9A6-9908DCC1D33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57" creationId="{8AF6EC42-B4D0-D426-3A3C-E1CE79F2B43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58" creationId="{49CDD9D2-EDD2-B1BE-4C96-8F07B137566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59" creationId="{0750327A-B232-0853-E883-CF82A8552628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60" creationId="{521991ED-6588-D232-FFD4-BF95422DAF5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61" creationId="{570D4063-4416-E416-21A8-FE919F16BC81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62" creationId="{038EEEDD-0593-FF83-0FC7-F5362D47BAB2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63" creationId="{0067D893-01A1-129B-A9F7-367E02BB6F7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64" creationId="{545CBAC4-C36E-132C-C486-C55CD341DE4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65" creationId="{564415B3-EF4D-2020-DAA7-2E620721E61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66" creationId="{1BEB0107-FCBC-EA99-BCEF-31B501CCEEBA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67" creationId="{F97110EF-C2DB-61F4-68E9-F9CA3E11F8FA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68" creationId="{E2040642-74E8-AAB8-68D3-0CC36B2D469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69" creationId="{C0EC4CE5-A2BB-B334-B6D6-E64859AE63C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70" creationId="{4486C233-1000-D979-6FB3-CBDD398334C7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71" creationId="{4075A184-7ED3-9F34-04CC-8016CAEE35B8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72" creationId="{7F16399B-961E-8DED-8181-135FBF523AA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73" creationId="{F42954E7-888E-E246-4229-F76367120D5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74" creationId="{EA84B403-EB5A-81F2-A754-45AA6A7853F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75" creationId="{3AEBE106-538B-4293-323B-31DAB8EE74C8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76" creationId="{FC173B32-08C0-AB2B-A585-08B632B07052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77" creationId="{2A247315-F768-A4D6-E395-E6955D8DB38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78" creationId="{C6DD4DCD-BCA7-4701-1C5C-09879B7BC44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79" creationId="{F298E311-EAF4-D580-6906-D2B849FA02E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80" creationId="{59695E4B-1448-A1EB-95B5-1DA358288362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81" creationId="{6C8F98BA-2183-2E01-4825-8A4018880FD1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82" creationId="{CB569CE7-C653-65BA-891E-9399AA58BAF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83" creationId="{52D09807-21CF-4204-4E34-A0E656FCD47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84" creationId="{9140D503-AF9F-137E-9985-DEE46C016E5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85" creationId="{E3615D2D-16EC-05B6-E57D-6E3FF7ECE35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86" creationId="{7E871EEF-CCFC-8362-B30E-5940BD4E2C48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87" creationId="{36E314B0-E62B-4A71-53C0-305E3D9A653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88" creationId="{DCB50BC7-E65B-137E-79F2-D01F021BD19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89" creationId="{F6780DBB-87C0-1EC1-710C-F1F15C5C2221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90" creationId="{B261BF8E-6D02-5ABD-8BC9-4F410619FA8A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91" creationId="{7A7A380A-E177-572E-3ACA-3A7228B99307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92" creationId="{4CFC3189-7839-CFF9-5C79-4F2510A10C53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93" creationId="{A8CD47A4-21E3-A97C-4923-DCB02DA5E0E2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94" creationId="{B2FC7A9D-F5E1-49BD-19A7-F8D33F7AEAB1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95" creationId="{ADA7DB26-AB1D-E16E-2D25-B4402F4FEC0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96" creationId="{2ADDA381-D2B6-E5B0-727B-D7FF49670EB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97" creationId="{E05AB8E9-F428-349F-B4F4-042B1464CD7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98" creationId="{EB6CB50C-8599-5A53-9B8F-19298ECB39B3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599" creationId="{B4513B9C-5C0E-AA94-1485-DAD65DE1D0C8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00" creationId="{0823D721-7E29-CFE7-2424-15864F117FC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01" creationId="{770C8346-883B-E2F7-9E6E-D44B035DCCA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02" creationId="{37F131BC-0960-7AB6-B837-026325888552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03" creationId="{EAC6B5A8-0574-D3B8-BA50-88B6E54ED6F1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04" creationId="{56CF9771-2CED-EEC7-735A-C65427CFFA03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05" creationId="{4E0692D3-5167-5B28-9EB8-384D2CB2CB6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06" creationId="{37E80085-C41D-8FFF-A260-C5E95DFB7147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07" creationId="{01D0255B-AF95-ECB5-0184-19C0F5D4882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08" creationId="{5F3DEB4B-EF57-5AF0-3608-3C4F7AAF66C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09" creationId="{3BEE99E9-DB20-991C-1E79-B48219A2A96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10" creationId="{8A2F4DD8-09FD-E274-7BE1-5A0561BD093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11" creationId="{F1ECB4A9-CD49-59C9-9EF4-8E9D0ED624F3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12" creationId="{74A311E0-525F-A141-E111-A79261D3AAC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13" creationId="{F8DA415C-3108-C058-65E7-06E0A982E93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14" creationId="{A98B1AF7-347B-17AA-13A2-F4192C92217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15" creationId="{9865555E-D17A-F3BC-97E9-CEA5FCF28567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16" creationId="{385EA07B-84C4-65E2-7214-161B3C66638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17" creationId="{ECFEE019-0500-E8FB-4C7E-5B938295966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18" creationId="{F64EB5BA-8DDA-34BE-4939-94E87A02D493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19" creationId="{CD6E921C-4652-CA75-03CD-D302D828105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20" creationId="{36CE4AB6-3099-3C94-621B-179C64F800C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21" creationId="{4C409DD7-F6E1-B4BF-2402-DA84BBB65A33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22" creationId="{55297174-93CE-1B84-8490-9E90CBC58271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23" creationId="{08BA934D-438E-6761-3D8F-6CC2F2226C9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24" creationId="{837F40AC-08F8-0DE3-C23B-22EF9159D62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25" creationId="{1FC5C483-11A9-506D-C82E-1544768F0AB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26" creationId="{194D13AC-3EA3-3F01-ECF5-36F1DABD21E8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27" creationId="{00DDC118-F7F2-FB7C-0DF9-57A9CE4B1CA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28" creationId="{1CF351CF-DF1C-C4AA-C7D2-6E1AC6D2BE4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29" creationId="{C6F8104F-4533-21E1-F753-71FAA6144B12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30" creationId="{94915CDF-0947-4BEA-A4C5-74A399EEF53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31" creationId="{BB01A7BC-A56B-910D-99D9-1C2ABDF1B1D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32" creationId="{5A57A32A-65A1-1A5F-F449-0A1DD34907B1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33" creationId="{37E936C7-8821-719C-F411-7AFA14384CC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34" creationId="{2F792F77-288B-14BE-40AA-3D9181F55CD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35" creationId="{9AF73168-0F5A-8C70-3C7B-D2D7BB450C57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36" creationId="{A6931786-ECF3-DF44-3F71-9F1C78D05724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37" creationId="{6E839AFF-B4C0-8403-545E-A414705934E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38" creationId="{8119CEB7-A198-CEFA-E970-A5E94EC98AB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39" creationId="{8D3F0977-8FDE-DE1A-9BA6-B5A8536BC3A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40" creationId="{8EE79BCC-BDF4-405D-E85C-16247E868F4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41" creationId="{4C411888-761B-7D88-A439-0F6827C5320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42" creationId="{511CAB7C-1FC3-EC85-A9A5-646EC2FECA40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43" creationId="{C91B4C4B-FC60-A355-B373-698DB2000C1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44" creationId="{C847FEB2-D4F4-C183-CB86-F192ADE4D9BC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45" creationId="{0B7E1681-D4B6-91E8-0E52-FB2E32F4875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46" creationId="{75E18021-55FB-49C4-7A20-191A0432F99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47" creationId="{DC2FBC74-72BF-2CEA-3DC4-ADC95FBA2ABA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48" creationId="{3FA752A0-2BAF-204F-09E9-8B85A734565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49" creationId="{AC37B5BB-0900-CFDD-A01A-D454C14F0352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50" creationId="{09AD0EA0-3344-9A21-0F52-F61B4CADCCEF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51" creationId="{F87970CE-1386-E489-9D3B-B11E6DCFFFEE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52" creationId="{29A520D7-6682-C7EF-DB14-A90E52D3DD13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53" creationId="{7FB3D2B5-82A0-703E-C9EF-41FF0A2562DB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54" creationId="{66D8D170-C06F-FAEB-E5AA-B172167E9776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55" creationId="{83A97B91-1696-0A07-153C-138FB239A1E9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56" creationId="{FA8BA53C-E901-F533-D86F-3B5780A4BC83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57" creationId="{3C0200F9-D0D4-2629-C507-A9CEAF088E55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58" creationId="{53D33F62-CF52-D1FA-90DA-5D7AB245EF4D}"/>
          </ac:spMkLst>
        </pc:spChg>
        <pc:spChg chg="mod">
          <ac:chgData name="Ramy Mohamed" userId="0cc068d6-35f3-41e3-a10d-b98e4c17dcff" providerId="ADAL" clId="{AF453001-A281-4A15-A310-D110B7F86FE8}" dt="2023-02-09T06:26:09.487" v="234"/>
          <ac:spMkLst>
            <pc:docMk/>
            <pc:sldMk cId="125909456" sldId="403"/>
            <ac:spMk id="12659" creationId="{38300142-0649-FE2E-9425-7A7852A74179}"/>
          </ac:spMkLst>
        </pc:spChg>
        <pc:grpChg chg="add mod">
          <ac:chgData name="Ramy Mohamed" userId="0cc068d6-35f3-41e3-a10d-b98e4c17dcff" providerId="ADAL" clId="{AF453001-A281-4A15-A310-D110B7F86FE8}" dt="2023-02-09T06:25:17.749" v="233" actId="1076"/>
          <ac:grpSpMkLst>
            <pc:docMk/>
            <pc:sldMk cId="125909456" sldId="403"/>
            <ac:grpSpMk id="4" creationId="{8B32C823-BE93-D620-00BC-CE97F8DB8698}"/>
          </ac:grpSpMkLst>
        </pc:grpChg>
        <pc:grpChg chg="add del mod">
          <ac:chgData name="Ramy Mohamed" userId="0cc068d6-35f3-41e3-a10d-b98e4c17dcff" providerId="ADAL" clId="{AF453001-A281-4A15-A310-D110B7F86FE8}" dt="2023-02-09T06:26:10.406" v="235"/>
          <ac:grpSpMkLst>
            <pc:docMk/>
            <pc:sldMk cId="125909456" sldId="403"/>
            <ac:grpSpMk id="13" creationId="{E3F585C1-47D9-7DD4-D23E-1D58435A01F0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15" creationId="{EC75ABAD-BC5C-4404-105E-0308F6F6CA0B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16" creationId="{01A880C9-9D30-CF7C-A1DB-A5EADA83B7E5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17" creationId="{DCCAA9BC-6F0A-0372-8CBA-9F90942D41CB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18" creationId="{8E238258-A9E8-DBBD-BA40-C1ABA025FE8D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19" creationId="{D55781E7-662D-B01E-C817-24639FEB898A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20" creationId="{A7FA0F81-DAFA-810F-D601-9724F2789820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21" creationId="{83E0C6AF-E7B2-F706-A398-3BA3B9A630FE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22" creationId="{8BB2439B-5D17-381F-1486-E46115E68B5E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23" creationId="{5FCA32BB-9444-7DBB-B656-119F674F3515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24" creationId="{54338DC8-1AA7-A3CC-D9A8-F76851F85977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25" creationId="{BE387CC2-2B88-6A40-8A95-D9DB6323213E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26" creationId="{D274DFE9-8F65-EA94-F373-81AF546764C9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27" creationId="{02B0E642-0F2E-0951-E5C0-81ACFAF7123E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28" creationId="{41BE0CD7-079F-6B8B-DB6F-0DA7358435FF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29" creationId="{1C0D0803-E29F-332A-40ED-321ABD8F2293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30" creationId="{33B680C1-3D4B-9D2B-E4FB-A162E47FA68C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31" creationId="{136317B8-497C-5629-77C9-E6C6C96571D8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32" creationId="{061FBD7A-7124-03E2-7428-FED05F74B913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33" creationId="{339C2A61-79FD-C71D-98D9-C9FBDBCB4C6D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34" creationId="{6729BDBD-0EC7-1331-E4C6-6AAEE88C6CA1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35" creationId="{270662CE-38B5-627F-6F0B-E46146F7259C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36" creationId="{B5C5A82B-3F29-A751-B372-6B0B9679D345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37" creationId="{CCEB33F7-821F-D4FA-9946-40DA1A2CF689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38" creationId="{F18D5803-323E-710F-4654-F5E93F227EF6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39" creationId="{13B34CB9-8DBF-CEEF-4747-1C6A8011EB12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40" creationId="{C6EFCDE2-DF11-2CC8-5519-E365AD60A485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41" creationId="{C9A5BAE3-3920-1C66-D641-12AE6B760764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42" creationId="{08DC3FCD-AD17-4AB3-2573-9396F3B287F9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43" creationId="{91450D0B-4C52-E3AD-AEC0-7742ADC43CC0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44" creationId="{8780B7C6-2EAF-0079-23A4-42866A2D8811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45" creationId="{15D15F2B-4F13-EE7F-8419-20D221FE12CC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46" creationId="{E38F0934-B9C8-46BB-33FC-02EA31151E6D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47" creationId="{8031AEBD-DF40-4AB9-5091-B1F62FD2A398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48" creationId="{B8C5B7EE-C9BD-E8B9-18E2-2EDEFC8787C3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49" creationId="{46755F4A-D9B6-7FEE-87D7-348DE50E8A3B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50" creationId="{0FBA0494-0509-F00B-EED4-C5D989DE082F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51" creationId="{44285529-2F14-2B82-9F0F-035A93E990C9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52" creationId="{3DA97C2F-E8E2-880C-FE54-A4BE70619AD8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53" creationId="{FFDE4822-26D4-CDCE-E82B-31065EB8AB25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54" creationId="{431C2638-EAFB-52A9-4F40-873EB1582645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55" creationId="{F22864F6-747B-835E-220E-A5A8B41CA0E0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56" creationId="{DB26EE3B-A01E-4293-DF39-2DD79FE975CE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57" creationId="{495696F6-127E-A48B-04E8-BFE473939F24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58" creationId="{98F9FB88-F211-FFA9-EBF0-42689D16909C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59" creationId="{96848441-CBD0-2C1A-81E1-5F27797D7084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60" creationId="{6F181BA6-0D31-2605-54D1-74C051E5A855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61" creationId="{A6289D28-231A-011D-5650-DF08942E1A01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62" creationId="{3D42996A-1280-9E18-469A-A4D7C40F23BE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63" creationId="{BAD7CB33-956D-820F-3809-84506858B7FE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12288" creationId="{D667B6DE-1A02-9E52-95E4-9536DF334D97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12289" creationId="{7151AF4A-1E21-8A8A-C47E-CB62DFC36500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12291" creationId="{DFD285FA-7EEE-F2B9-2D0C-53F31FC007B0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12292" creationId="{904882C1-602B-383D-5393-2233052E3CB2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12293" creationId="{7D2AB2F7-0FC0-C3C7-4196-ABF3CB8BCC5C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12294" creationId="{A52276F6-002D-B658-27AE-4A241D84928E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12295" creationId="{55BE4E56-E612-D4EB-DCEB-E02DD0D502E3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12296" creationId="{ED992230-9B09-CEF6-C110-3BDA485CF0E4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12297" creationId="{EB5DA1E7-3195-92EE-C967-E0C9DF6DF73A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12298" creationId="{6AD12F0B-2973-E6B8-3346-56559D631CC6}"/>
          </ac:grpSpMkLst>
        </pc:grpChg>
        <pc:grpChg chg="mod">
          <ac:chgData name="Ramy Mohamed" userId="0cc068d6-35f3-41e3-a10d-b98e4c17dcff" providerId="ADAL" clId="{AF453001-A281-4A15-A310-D110B7F86FE8}" dt="2023-02-09T06:26:09.487" v="234"/>
          <ac:grpSpMkLst>
            <pc:docMk/>
            <pc:sldMk cId="125909456" sldId="403"/>
            <ac:grpSpMk id="12299" creationId="{5F90F360-5D9E-EEC3-7E65-7B4D9AA61089}"/>
          </ac:grpSpMkLst>
        </pc:grpChg>
        <pc:graphicFrameChg chg="add mod modGraphic">
          <ac:chgData name="Ramy Mohamed" userId="0cc068d6-35f3-41e3-a10d-b98e4c17dcff" providerId="ADAL" clId="{AF453001-A281-4A15-A310-D110B7F86FE8}" dt="2023-02-09T06:31:59.996" v="289" actId="1076"/>
          <ac:graphicFrameMkLst>
            <pc:docMk/>
            <pc:sldMk cId="125909456" sldId="403"/>
            <ac:graphicFrameMk id="12660" creationId="{5A55C083-C22A-DE2C-1FEA-01A781D8F694}"/>
          </ac:graphicFrameMkLst>
        </pc:graphicFrameChg>
        <pc:picChg chg="del">
          <ac:chgData name="Ramy Mohamed" userId="0cc068d6-35f3-41e3-a10d-b98e4c17dcff" providerId="ADAL" clId="{AF453001-A281-4A15-A310-D110B7F86FE8}" dt="2023-02-09T06:25:02.820" v="227" actId="478"/>
          <ac:picMkLst>
            <pc:docMk/>
            <pc:sldMk cId="125909456" sldId="403"/>
            <ac:picMk id="12290" creationId="{95743BFF-CB53-EA5E-2573-D106F0B5962E}"/>
          </ac:picMkLst>
        </pc:picChg>
      </pc:sldChg>
      <pc:sldChg chg="del">
        <pc:chgData name="Ramy Mohamed" userId="0cc068d6-35f3-41e3-a10d-b98e4c17dcff" providerId="ADAL" clId="{AF453001-A281-4A15-A310-D110B7F86FE8}" dt="2023-02-09T06:13:22.352" v="192" actId="47"/>
        <pc:sldMkLst>
          <pc:docMk/>
          <pc:sldMk cId="1571127297" sldId="403"/>
        </pc:sldMkLst>
      </pc:sldChg>
      <pc:sldChg chg="del">
        <pc:chgData name="Ramy Mohamed" userId="0cc068d6-35f3-41e3-a10d-b98e4c17dcff" providerId="ADAL" clId="{AF453001-A281-4A15-A310-D110B7F86FE8}" dt="2023-02-09T06:13:25.678" v="193" actId="47"/>
        <pc:sldMkLst>
          <pc:docMk/>
          <pc:sldMk cId="584277416" sldId="404"/>
        </pc:sldMkLst>
      </pc:sldChg>
      <pc:sldChg chg="addSp delSp modSp add del mod">
        <pc:chgData name="Ramy Mohamed" userId="0cc068d6-35f3-41e3-a10d-b98e4c17dcff" providerId="ADAL" clId="{AF453001-A281-4A15-A310-D110B7F86FE8}" dt="2023-02-09T06:31:12.192" v="283" actId="47"/>
        <pc:sldMkLst>
          <pc:docMk/>
          <pc:sldMk cId="3534110732" sldId="404"/>
        </pc:sldMkLst>
        <pc:spChg chg="mod">
          <ac:chgData name="Ramy Mohamed" userId="0cc068d6-35f3-41e3-a10d-b98e4c17dcff" providerId="ADAL" clId="{AF453001-A281-4A15-A310-D110B7F86FE8}" dt="2023-02-09T06:26:16.099" v="237"/>
          <ac:spMkLst>
            <pc:docMk/>
            <pc:sldMk cId="3534110732" sldId="404"/>
            <ac:spMk id="6" creationId="{00000000-0000-0000-0000-00000000000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72" creationId="{C6CEA652-A4EE-F273-A7B1-D13AD7E0F9D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73" creationId="{D6A2EF97-1403-08E6-2C70-40A3FB6F34D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74" creationId="{FB292ACC-C80B-3716-E07C-2243A8A345F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75" creationId="{C6856C23-F06B-1B5D-8852-AD8620A695D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76" creationId="{FD12D07B-2DE2-CC18-05BB-7EB326D8CA5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77" creationId="{73F22498-14BC-A831-85C1-6ABB44DE383F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78" creationId="{2E471115-DA70-98CB-7B8D-916A00A48457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79" creationId="{842F981B-0723-98EC-6462-C9E471566FE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80" creationId="{907A147F-644C-5A99-A0B8-B9BCEAF8E6C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81" creationId="{2BCC8EE0-8CE8-3D80-616F-D05E135C298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82" creationId="{E250F9A3-D676-6DEC-2EC7-840E7DEC77B8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83" creationId="{710BDE73-BAA4-F65C-0791-671973E0CD1F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84" creationId="{4A626FC4-9619-B0FE-DC78-C08D70847FB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85" creationId="{DAB81D7D-1F5B-CE9D-82F2-75858995F49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86" creationId="{A9860ADF-8730-B9EE-AC37-ACCF9A164BB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87" creationId="{12719E6C-DDEB-1C97-E1B9-CA9B2F0A19C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88" creationId="{912B7B3E-17B6-DF8B-9C66-ED965774596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89" creationId="{448C6BEB-3581-174A-B856-F74D3268ECA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90" creationId="{4A8D75D7-00B2-3FFA-7C0D-755AD5494A1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91" creationId="{8B4DF7AF-523B-7473-CB99-D7FDD5C88C38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92" creationId="{F5AA5B13-14DD-45A5-8C2B-5DDBE8942CD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93" creationId="{6CE6293F-1FB3-6797-A387-DE76C1D58D7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94" creationId="{11DF744A-100E-3688-92AE-33B338F3C74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95" creationId="{08B98422-D8E1-B630-96EA-636FC62A4EA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96" creationId="{DF5376BB-76B2-A784-0E6B-8B1142D0465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97" creationId="{F6656B44-0FBD-8C2B-DC91-792AF64E360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98" creationId="{39F6F3C6-97AF-2619-EBFF-0006E2C9A1A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99" creationId="{52B6E66A-BEED-FA27-7C2B-2DCA956A3BF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00" creationId="{06BB2833-2119-ABF6-1E1F-15F24D960EB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01" creationId="{18EA0E6C-38E6-33C2-8354-7962EB3C3EE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02" creationId="{B634A90E-4F86-A4F0-5453-A4123DBDD2B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03" creationId="{0FCE36D5-852C-FFAF-7684-09E2210B44ED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04" creationId="{78FD5725-CCC2-638A-5931-4B3756A60FB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05" creationId="{049DD1F5-5FDD-5B52-D5AE-4971C1F7B308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06" creationId="{92C5C2EB-3F8A-5D75-279D-FF7804417D8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07" creationId="{7FC42758-DEED-98D9-C18E-F870F2B5730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08" creationId="{EBC50AC4-AFA2-52A1-55B8-39C3E5910D0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09" creationId="{24120C1E-351D-C8E0-43C7-C76BCE88ACB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10" creationId="{C65A1526-9F20-ED4D-117B-283095EC2B5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11" creationId="{F2E07129-1DB6-5CAA-9F84-862B7E57AC2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12" creationId="{2D6A1C3C-2474-1A16-73BB-491DF783E7CA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13" creationId="{93BE8140-D787-3235-946A-ADEA96FDC36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14" creationId="{499FD090-D0B5-CE18-069D-9DB800941F3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15" creationId="{0580A8A4-CF6E-44DF-850E-56306DE8FF2A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16" creationId="{84A1A605-EFB3-F12E-A7B9-F4CF5A62886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17" creationId="{BF50C63B-E600-52B3-313D-AD7E2C04926F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18" creationId="{DF4BD4A5-D4F0-0AB3-DD85-08BF91E28AA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19" creationId="{44DC360A-A1DB-548D-234C-CC656F9A2F7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20" creationId="{F4DE041B-22C1-1AB4-4734-A902372789B8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21" creationId="{FE9E3FC0-6597-A5E8-32B3-77EB62910D6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22" creationId="{9778239A-D28F-B48E-CB74-1075F7E0DC7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23" creationId="{7AE1C95E-932D-9737-6871-C72193A74C5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24" creationId="{20E23930-6D78-653A-4803-69249752E50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25" creationId="{A3F6A9DE-8563-58F8-75A4-439930AF41CA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26" creationId="{ECA820F9-AE26-232A-5EEF-3FA645B6979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27" creationId="{E3A7D6B7-07D8-B520-9A9F-4CBC2396D19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28" creationId="{2C224F72-BC6B-8768-2FFD-BE1AC0A4977D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29" creationId="{B47E0C3D-84BE-4F3B-BCDA-F34A734D761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30" creationId="{D0D26014-F146-5370-2FE0-FF7FD5A83BD8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31" creationId="{3EC2D24A-64B4-6B62-6692-65BE86026AE8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32" creationId="{04129F78-266E-CD97-53CA-0B2979CB1BF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33" creationId="{F6836A14-8966-454C-947F-7C26FE0E4658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34" creationId="{0A191197-34BF-78BF-70DB-14970EFB688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35" creationId="{D6D53251-936F-62B6-A46F-D5CE5484134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36" creationId="{712CD034-B665-5957-DA73-4CD1B515D81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37" creationId="{9038D160-8494-BAD8-530E-1BF042182FD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38" creationId="{D941370B-3C3E-89CD-0B8C-A8B6DCC588B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39" creationId="{AFE10F80-CDCD-2AB0-831D-CC79F7A2ADD7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40" creationId="{EC30525D-CECE-F4EB-A428-5F796C6999BF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41" creationId="{7ECCEBE8-4600-7E94-EECD-2EA57F8CFAF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42" creationId="{F1C3548E-A366-69F3-27A9-42160B9CD54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43" creationId="{212EF334-DBE7-BCB0-9075-1D5796E32A9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44" creationId="{5A45BF6B-5FC5-FF95-5EA5-ED75ED1A9A4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45" creationId="{E40EB9FF-E2F5-89FA-0C61-6550C93B18A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46" creationId="{F8FE7C92-728D-31DA-0829-FA3CC111F79A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47" creationId="{FCD8C0E0-5421-F379-73A7-AD61781FD6FA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48" creationId="{15FFC996-B7FE-5B9A-B8A6-910F51709B4A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49" creationId="{CD349AB9-B39A-5DE3-452D-1B637D886D1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50" creationId="{ACFDED0E-3A00-0349-502B-6F706161797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51" creationId="{6F123A77-825C-D5AC-B087-3A2FD5916B9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52" creationId="{A1051123-C0EA-10B2-08D7-7B3B02622DE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53" creationId="{E81D48BB-8BDD-672B-72B8-92F6E25DBCE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54" creationId="{80628D4C-B755-EEB1-10F8-9955C2A6CA4A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55" creationId="{C313DE1C-FA41-4F45-BF37-65476CAF90AF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56" creationId="{8CF53FCB-7566-6656-5B1C-4F70426A9C87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57" creationId="{34974E96-EB3D-2CBA-84E6-66F5D5EF17D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58" creationId="{0A4771F0-EF61-AECA-FA53-EA7CD9DA91C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59" creationId="{F1CDCA3E-5B9A-6204-E7A2-E2F5A368AE3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60" creationId="{FCD44488-5B40-04CC-855D-1968D43A53F8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61" creationId="{0136A534-5571-4955-FCCF-E8E4C9E5F01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62" creationId="{365E338C-D7FC-BDC4-0429-C28EB8BD049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63" creationId="{8B329C77-DB1B-0072-9D38-232DB812F56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64" creationId="{4512E076-CF27-5950-D0DA-A6E2DA469AB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65" creationId="{CBE228E5-5152-313E-2056-D0C0BB4CC70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66" creationId="{4075C0F0-D60C-3814-905E-F60CBB38754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67" creationId="{0AB61CB0-1583-DDFE-16E3-CF614B78219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68" creationId="{EAA94B68-021C-E356-2CB6-DF32DD6052D8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69" creationId="{1C00EBF8-CA2C-A3C7-EF73-E216FA62186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70" creationId="{9D9B4AAC-C533-05F3-A7F2-6B9A34E63D4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71" creationId="{9829C11E-5646-00BD-E2E6-121447328E9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72" creationId="{76C255CA-4898-6907-82BE-73B1F64621A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73" creationId="{6791AFC0-111C-7C8A-573A-763DCA469D7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74" creationId="{DC5B2AFF-1E44-AEF9-AA16-B1585D38C87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75" creationId="{511A6C54-0B00-59E9-EF6D-FA3D50A2C32D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76" creationId="{B8398FD0-E0EE-694A-31A8-820DFE295B5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77" creationId="{98D40130-8D7E-4E13-CDDD-0578B537FE7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78" creationId="{E252FC71-2AD9-423F-C4D2-0104A56B5C5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79" creationId="{1F79A6F8-E03A-ED67-265C-817E6793952D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80" creationId="{3ED5A637-EA2B-3A39-B813-1BDEBB053B67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81" creationId="{CFBC51CA-8260-2846-1DD3-CE5877EBE798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82" creationId="{9F84407D-136C-6CC9-6B70-4A1DF96566A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83" creationId="{78A5D35D-0DD0-C5CB-D35A-ABAC9192D1A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84" creationId="{5C48ED9E-D3E0-734F-9BC7-4DA2B346EDE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85" creationId="{B847C9B5-5E30-B751-9720-02B9640613B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86" creationId="{5565228F-60AD-C649-028E-030EAD42D40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87" creationId="{3B7765B4-1ECA-C3BF-7BE4-DFF7004E701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88" creationId="{5A5D4B3A-6AA0-EB44-22D7-154CAAD0D79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89" creationId="{1A907521-C515-D18A-AFD7-E3F1F077833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90" creationId="{2AC716E2-FCE9-8255-E826-7A662E02FB1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91" creationId="{3B4BB075-7640-34DA-EF90-D8D0E653237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92" creationId="{732AC881-8F47-ED02-918F-989FFB61696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93" creationId="{A255ABBE-09F8-EAFE-3780-97DE4E74FAFA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94" creationId="{1DF667B6-32F7-ECB9-240A-7E1F0FD551AD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95" creationId="{BB01CF80-8751-2EBA-319D-0597ED31BB5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96" creationId="{44128D39-E826-3A01-531B-077011A1BB6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97" creationId="{8B1F0488-BE86-F0F0-E3DD-22C01D40D84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98" creationId="{566BE0E6-CDD9-5C29-5899-0D90545DDCA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199" creationId="{3703B0DD-512F-A0C8-1764-D2364B7E556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00" creationId="{08E6CA4C-C030-F772-BC4F-432D540A04E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01" creationId="{3E2027D5-A7AB-62ED-F2A4-8C1A026F7F9F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02" creationId="{83FEC2AF-04EC-E300-7591-294BE46EE8C7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03" creationId="{D79E8D14-0241-9B4D-6450-2285C531C53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04" creationId="{A5DB8D12-B4CE-2284-DF46-40BF94318F9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05" creationId="{24DC9DF0-C68B-0FBB-7A37-E3910F3B131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06" creationId="{791FC546-A33E-F5C2-AFE4-DB4BA629FDE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07" creationId="{21266594-67D7-65C7-B681-3235F475B80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08" creationId="{0DDA0862-0B67-0E73-074C-29798F1E959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09" creationId="{9CC1DBF2-0ACE-60B1-8BB2-1B645FA0507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10" creationId="{041A6494-AD71-927D-A61B-D4C46494184A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11" creationId="{E88F7F8B-F8B1-1E91-2959-A95E55C1009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12" creationId="{C8F8024E-ABC7-8968-E399-1DB5B970053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13" creationId="{D033F9CB-5EF0-7AA9-F8FF-A0042B4DA9C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14" creationId="{DF1A23D4-B7FF-01FA-8089-426BC51F2578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15" creationId="{864882CE-B226-285B-02BC-0F2CB80D7A5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16" creationId="{2894FDAB-804E-1CA9-A14E-CE1C6DD4816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17" creationId="{CC0B4AEC-6B09-A9A8-0210-4C133B0CCED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18" creationId="{83FA7E37-78FA-FD39-8043-D43A9B656CF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19" creationId="{280D03B3-9490-69F5-90F7-9554E3315A2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20" creationId="{331D2CB3-B8C6-A44A-3541-593228687FD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21" creationId="{43FCC715-7619-0792-421D-65A2F6E5E8D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22" creationId="{FFB7385D-7E82-F15F-18C4-FB41F7C3B7E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23" creationId="{BC9B1802-6880-CB51-2C48-746B956147A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24" creationId="{63A01125-29B9-89E0-96B6-F0D4B950177D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25" creationId="{C83ACD2D-D403-9A23-4B1E-088BAF24DDC8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26" creationId="{ACA82148-7FC0-7F47-4770-EBC54192AD7D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27" creationId="{CAE8E038-2F01-BA73-304A-C415CDBCE5D8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28" creationId="{9BF9E0BA-2CE9-3089-B36F-8119A299B51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29" creationId="{243234BF-8440-1E75-8A3D-C08CBDBB4B2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30" creationId="{4BB7B115-A1CC-5C86-88A0-9E82C5374A3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31" creationId="{59CCBEAC-6CBD-0746-8FD5-77F47CFB834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32" creationId="{EB4B6505-F1A7-A381-C9CE-71A63CC1308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33" creationId="{ECAF7270-80EB-1790-E7B7-FDB811E588DA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34" creationId="{686259AE-9105-2DC5-95EB-1EBD95DDDEB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35" creationId="{4802EE93-B916-C25B-7612-08ECE87F52F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36" creationId="{45DF2761-4297-899A-1082-D0D025A2896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37" creationId="{F540706A-5FDC-EE8F-C011-2ED22A1C363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38" creationId="{5F3F8860-4F3A-1659-9D0B-02A46F983F6D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39" creationId="{12B5F5D5-A547-27FE-CEA3-E5BDD0B4747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40" creationId="{EB2ECF83-C8B2-20BA-D073-348157B0606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41" creationId="{32D13593-CFEC-C468-B72E-EEDB3527764F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42" creationId="{5F18D05D-3CB7-A17E-C159-4CA713CA2A3F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43" creationId="{BE0DDBC6-AEE5-DE71-9C42-B81EC7B6772F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44" creationId="{436B90D9-30BB-1D50-E4AC-DF06D4D7733D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45" creationId="{423A8216-5550-B3AD-20FC-6612B518017A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46" creationId="{ABD28CCA-255D-7E80-4A9C-C7ABA8FBFF9D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47" creationId="{A836B6C3-33BC-B116-FCBE-B181F5C0226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48" creationId="{2309E2E8-4924-A915-53E0-7F3ACE34C10F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49" creationId="{86320F21-58EC-7ACD-FA43-EF16CEA1FA0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50" creationId="{42864A2C-B9B1-36F8-C66F-41220FE4383F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51" creationId="{46EC9903-8FA3-1EA3-3961-64CA7576803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52" creationId="{3049344D-23A7-B850-358B-9F73E8276B8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53" creationId="{90268878-AEF9-823A-CB03-3FF2823ED78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54" creationId="{B2542DB5-3C12-D9AC-C5FB-EEF817B6E028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55" creationId="{6D3CFC55-32EA-1929-A219-EA3F64C3A57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56" creationId="{335C3A04-2CB7-D45D-CFB6-10A2B74FC8D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57" creationId="{D59962EE-99DC-3572-204E-855A12A10D9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58" creationId="{DEE2A240-45A6-0940-42DD-82BADE671D3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59" creationId="{6EE2A692-D14F-C807-3789-3B635BDDDBD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60" creationId="{39392F36-7A69-5562-DCB9-833CF7B1031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61" creationId="{6D1A3A9A-086C-AC5A-35BA-BEA0E3F482E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62" creationId="{4ACF4BD6-1E23-47B6-955E-BAAF48FEE55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63" creationId="{C982700B-3CD4-719F-286D-BF8634BF3F4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64" creationId="{2F6CFEF7-3F00-AB5A-5234-D49992886A0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65" creationId="{913FEE66-4C5C-0876-325A-7A9CEBC6641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66" creationId="{991A4B3B-52E9-B7BA-D153-D1A59B0FA90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67" creationId="{1482511E-8B33-3079-BCC3-D8047999B35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68" creationId="{E9787484-55EC-A280-E19C-8C2CB89A5D0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69" creationId="{3138728A-D139-F05F-95F9-DEF04A54B94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70" creationId="{9BA5E9A9-A6E0-046E-95C3-04D1F19148A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71" creationId="{E72BFEAA-D1A9-C565-2324-0ECAF9E3208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72" creationId="{ADCCE7EE-EE57-1E24-148F-D1100369AE7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73" creationId="{86FFDF94-D854-71E5-6638-80556DACD4D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74" creationId="{6EE24A83-1723-E280-52E9-0D9BAE431C8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75" creationId="{866BBE0C-AF1F-3DEA-B295-25D9E6761AE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76" creationId="{17694A0A-D6B3-1E20-372A-ECE32FB9383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77" creationId="{DDF6156A-297C-7C54-C285-2E0359A6997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78" creationId="{95562991-5E3D-175C-9942-8B43F1895EC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79" creationId="{D35621BC-16D7-097B-AAE1-613F7C903DA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80" creationId="{718BF616-653A-939E-1C58-361B225FD8C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81" creationId="{8C57DADE-41C8-4CD7-4216-3792BAF0784A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82" creationId="{7B75690C-381C-6BBD-D09B-01763EB00B0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83" creationId="{B610F420-108F-74CA-20A7-9526CC5B9E97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84" creationId="{D9357D1D-BD74-6D63-8E1A-C19F05DF54F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85" creationId="{89AF9045-D0B1-CFB2-4FA9-BBCBBC9B38D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86" creationId="{668ED4F3-A4E5-B439-CF65-0B848D81F1A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87" creationId="{00A3ACF9-508D-B77E-9BF0-9472DF8A924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88" creationId="{9A14B350-BFF7-AF67-53A2-6154A899A84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89" creationId="{4E0B353E-DB94-B566-9312-B8A8395517A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90" creationId="{3ACE4AB8-698B-5094-3918-5C3BB37223B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91" creationId="{C429853B-9B2D-685B-B8A2-F906EF2CC14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92" creationId="{58D17A23-E3BA-214C-0CB3-37A07F2BA35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93" creationId="{93CFB93A-3078-29C4-6101-3C36F5FB068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94" creationId="{6D079CBD-3BA7-901A-0CCD-1D7F29BAEC8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95" creationId="{A04378FC-D97F-EA47-4F91-2FA407B76BE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96" creationId="{7796F568-4922-DC46-FA3B-7478A1E3393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97" creationId="{0299F51D-D561-A982-8789-33D003AD363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98" creationId="{B27B5086-EDAD-EE69-E225-88590FA6407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299" creationId="{774DD23C-E565-B77D-F8A3-8DB179575A8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00" creationId="{7AE78BE8-4912-F1E4-42C4-4C663BB6E47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01" creationId="{637897A8-C35F-B7C8-B09E-6F2FCFB15B2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02" creationId="{A4BA1D35-CD6C-D7DA-3A46-CA9E3A066F5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03" creationId="{E5564FF5-7E53-F815-9FE0-0B7137107A9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04" creationId="{81FBC33F-1F7F-0C87-038C-5C634C22BE0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05" creationId="{CD3C41EB-9CD2-4DE3-AE66-94ABD962728D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06" creationId="{AE906E6C-3475-5DF2-D7C6-43DEF8D4A25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07" creationId="{B2121645-CB90-6861-3403-87A959E4173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08" creationId="{FA380CE4-50CA-06B9-2CCD-5CA5EFB0CF6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09" creationId="{C1EB7B19-D022-B09B-EDBD-5BDF92F4323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10" creationId="{ED64551E-224C-55C0-A0E4-3C4AC1152F6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11" creationId="{5A67CBEE-A209-DBE8-F18A-6125FBA82C6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12" creationId="{9CF8D424-61C3-B976-F0F0-BA7F6F3BE12D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13" creationId="{C2053D26-B495-500D-C5F8-BEB64417B32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14" creationId="{1FA3384C-8DD4-B3E7-CFC9-FFF10014A42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15" creationId="{6B4F2336-A3A9-F4F2-9D96-3E374A07E85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16" creationId="{40CACF9C-C47A-D76A-9B42-2E67BC637FAF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17" creationId="{FEDB74E3-F0AB-9CA0-5B38-79814461368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18" creationId="{EDCCE6CE-899B-D0D1-E07A-3809E1EEFB6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19" creationId="{1D6AADC6-9BEB-E038-87E5-433B2D2CEB38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20" creationId="{B4A2C992-EA38-FB85-D398-458EF6469FBA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21" creationId="{625E768B-F3D0-2DEA-4852-4790583A1F5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22" creationId="{DED9982B-4998-CFED-C4AA-CCDC6C72CB0A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23" creationId="{5D8E90A3-D5DF-A19B-BE26-FB11CCC544C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24" creationId="{C67FF6AB-E07A-C4D4-AA16-9AD10EF68CDF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25" creationId="{430C5B72-B13C-4A17-BFD0-AB939112A77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26" creationId="{2FBDC2AB-569A-A36A-BB29-53BEC0F4553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27" creationId="{A5F4F9A7-37C4-F496-D01E-F52421703F6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28" creationId="{A88E5CFF-E226-D3A8-84FF-9F9FA1E1833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29" creationId="{F653AC3F-BF4D-F412-6523-2FCC5322BEA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30" creationId="{160A75F5-09E2-09F4-30D1-FCDF1D7A7A1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31" creationId="{F6DCFDBD-226C-9963-869E-157AF166DCD7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32" creationId="{0E35F443-833B-B418-1AFA-1E412F27A76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33" creationId="{D3C8632C-88D7-6683-FF81-4E7176DE80F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34" creationId="{B11BFE6A-45C6-DA8C-54BE-7817B1D57208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35" creationId="{6B1ED24E-06D3-6F18-3758-35592F260AE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36" creationId="{92F3B51E-215A-4178-2B39-A65B6B9E1C3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37" creationId="{38E2730F-F01F-F253-6894-72011697AC28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38" creationId="{8482AE41-AE1E-AC82-AA9F-37E7D9B29AA8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39" creationId="{9B339B36-39B3-83B4-6DB6-7059F253D128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40" creationId="{8C7EB965-8BFB-E116-4DA2-E2D819C7B650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41" creationId="{48A76701-FF6D-BCD2-5F4C-C27ABC6866D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42" creationId="{33D8E938-5424-4402-D659-61AAD6E6AE0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43" creationId="{D1648EA4-F457-7B46-73B7-335BC42A465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44" creationId="{A401889C-5D42-B3F0-82AC-00AB2064BBA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45" creationId="{081832BE-05C7-2C92-60B8-E4DF0641BC7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46" creationId="{51F4CC77-B374-5358-E062-184C1898495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47" creationId="{23BF3B58-8DF7-046A-8C17-4CF74ABC1E7D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48" creationId="{0CD2A42B-8238-9319-556E-86419938955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49" creationId="{04F6F134-7485-36E7-486D-49E8D0FAB3F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50" creationId="{83AC8413-6C1C-4810-9309-5BE0B278BE5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51" creationId="{D220E9AE-5A01-2D0C-CEDB-012CA9921EC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52" creationId="{67981F18-630A-82EB-FD08-5D0DEC482AC7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53" creationId="{DE45DD37-D82B-CB4E-4098-AD1A60BA3AC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54" creationId="{6BE24CAA-1AA0-74F1-4BA3-6478260BBB8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55" creationId="{3DD284CE-A085-B742-E0A0-81FBCA75044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56" creationId="{7BB1C8B9-A823-2F11-4AC6-DB41257243A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57" creationId="{D506AAD9-D24E-CA3D-9A0B-98FA2FE89AC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58" creationId="{6CE01B75-0042-0050-EF16-81A26BB7938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59" creationId="{D8866DE4-D3B3-0C2F-8EBD-F19BF2C60B0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60" creationId="{C0D6067F-6A19-73FC-BDA0-1942776C833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61" creationId="{52F66AD4-DE38-7B57-0FF6-D613A500C45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62" creationId="{0AA55539-2B24-3A91-8977-84C098B1915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63" creationId="{8C3D7C1A-77E3-0DED-C853-169A5D107FC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64" creationId="{957EDAD7-634E-C7FC-C440-774392DFC01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65" creationId="{0AA1B8C0-171F-2381-263A-EDBDACB6818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66" creationId="{AB26B463-A873-D720-E4EC-A4F3D98B50DA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67" creationId="{EF6326D4-A4B0-AEE8-2ECC-AE0D93BC36D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68" creationId="{7060A020-EA56-FE78-B1D8-DB6747C4D88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69" creationId="{C5AA54F5-4A2C-3812-D640-CFA9F661FC1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70" creationId="{69E5DEB3-70F7-3A62-DBA6-32346265B6F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71" creationId="{D4BCA147-C55C-97C3-1BFB-9E0C64E406CA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72" creationId="{022C711B-040F-0AF2-28D2-08B26595D50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73" creationId="{7999963B-B1F1-9C0A-9059-2B18904C248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74" creationId="{A6D15DA7-F70F-3A8F-B094-539D1D1509EF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75" creationId="{76102BF7-7AF3-F4C3-E448-BA5638DAEE8A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76" creationId="{3C9C593B-41A4-B92C-90AC-05753294752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77" creationId="{CD37577A-549A-79C9-B10A-B30ACF7884D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78" creationId="{6EB83343-44F8-B9C0-F8C8-1D859FAA8EDF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79" creationId="{493EDEBA-8057-0286-7912-1D34B8105557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80" creationId="{48C039C4-2B4E-EC2C-5CE9-D1336BF51CA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81" creationId="{7F07AD0E-E730-BF04-C9F5-C6259AD2020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82" creationId="{A4D2365C-2DCD-B9DC-248C-535EF6BA5E6D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83" creationId="{96CC2664-2B5E-F95F-6301-C479A3FB352A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84" creationId="{393C6401-1AC0-8069-D730-DB7A5FDAE95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85" creationId="{2C775B8D-DC6A-BF2B-C373-A63CF0DE7F08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86" creationId="{480A988A-6E99-D936-51DE-6F99F4B3BDF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87" creationId="{C541C378-8FA0-8D60-E882-EC85B7419B6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88" creationId="{27B86808-E80F-332B-6C07-C07A2EA4ABBD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89" creationId="{3D989209-18FE-58FF-B6C0-41D4228E431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90" creationId="{AAB9A973-C24D-AF55-DB7B-A6110C2ADD2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91" creationId="{85013C08-D19D-429E-84E6-A87BF4F0FD4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92" creationId="{C2F21C66-BEFE-EC1C-3C14-429C37B1187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93" creationId="{83953E10-00E2-F5CE-094C-2C000990B2E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94" creationId="{4F4E0165-A38E-0428-5206-EE3E97A6BF6D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95" creationId="{D33E68DA-9836-C77C-9B09-FE9C21E3B2F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96" creationId="{DD3B0FB9-2B33-FE92-95B2-22AF3C9AC22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97" creationId="{8EB0FCF3-C0A9-14EC-30A8-A02F72A3AEC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98" creationId="{E92C72F9-C345-0ACB-5ADD-3B21293CEB2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399" creationId="{D36C79DE-891E-C4B7-4633-5717A57260F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00" creationId="{E1F0DAFE-84F7-2E03-2FB1-A305C0EC2E6D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01" creationId="{8679B232-EB2D-4205-2C27-AA1AC7751CB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02" creationId="{D8155B5A-ACBB-FCD5-0AB7-A0FEBB11810F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03" creationId="{A7692847-97B1-E3C8-EDAB-D4E23323D35E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04" creationId="{DEDA3EB1-8679-24F3-3108-6F344065A7BA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05" creationId="{139FE2C6-2EAE-BD5D-89EA-048A2B6983E8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06" creationId="{80BD5D19-D66B-8B4C-864F-595416E57BB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07" creationId="{73AB1B29-C3F8-4DDD-8977-82249F502506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08" creationId="{970D52C7-FBCA-2C38-00AD-E91E563DA5D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09" creationId="{2A89D1D6-5E8E-7F6B-11B1-DBC1D22C420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10" creationId="{2BEA149B-DCFF-26A8-8F52-BC52CB273737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11" creationId="{4780E205-1DDF-A92E-2541-3665D824681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12" creationId="{CEF8DA1E-D614-F424-9921-71CB452AC6CF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13" creationId="{F00B14FA-AF4A-0B44-C2A3-A12987AF50F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14" creationId="{3F80CBD7-84A3-0E81-4FEC-75D1778F0A52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15" creationId="{E678EEE5-CC5A-BF51-6265-C5212823030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16" creationId="{6BC10F16-015F-8EC1-18AE-5601CB22E21C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17" creationId="{575A26E0-55A4-CA6C-99AC-A721C81C40D1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18" creationId="{EC8BA256-57D5-F6B9-C45D-A3024B377A8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19" creationId="{D3CBAA20-E3A4-7CC5-81EC-8BF20B4CE68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20" creationId="{5AC137C0-04CE-C96D-A973-7D3559EA53FD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21" creationId="{6CB182F7-FC0A-8A9F-0AB4-C08D7839F779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22" creationId="{9E362E48-3793-FBDF-C463-61100A6F27CB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23" creationId="{FDA25F2A-E0C2-5BE6-6029-5EBF9C26377D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24" creationId="{9FF6F74F-E0F6-CA46-A28B-97E7FAAF5C5F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25" creationId="{98C7E8AB-1CE9-A281-C508-AC03DF1437CF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26" creationId="{35C9166A-5E00-2FB7-026D-5C7ACA629AFA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27" creationId="{6989BE3C-84E3-9F74-CD68-50B0A5B2C624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28" creationId="{2F9E67E0-14EA-24E7-9BE2-7087F4CE658F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29" creationId="{32195E23-6C03-7F6C-DD05-07D4CDF98133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30" creationId="{F7C91909-D3FC-FBEB-4406-E7A9F82FBCB5}"/>
          </ac:spMkLst>
        </pc:spChg>
        <pc:spChg chg="mod">
          <ac:chgData name="Ramy Mohamed" userId="0cc068d6-35f3-41e3-a10d-b98e4c17dcff" providerId="ADAL" clId="{AF453001-A281-4A15-A310-D110B7F86FE8}" dt="2023-02-09T06:26:21.512" v="239"/>
          <ac:spMkLst>
            <pc:docMk/>
            <pc:sldMk cId="3534110732" sldId="404"/>
            <ac:spMk id="431" creationId="{228F8E13-6577-6337-9553-7053F2670E06}"/>
          </ac:spMkLst>
        </pc:spChg>
        <pc:grpChg chg="add mod">
          <ac:chgData name="Ramy Mohamed" userId="0cc068d6-35f3-41e3-a10d-b98e4c17dcff" providerId="ADAL" clId="{AF453001-A281-4A15-A310-D110B7F86FE8}" dt="2023-02-09T06:26:32.439" v="242" actId="1076"/>
          <ac:grpSpMkLst>
            <pc:docMk/>
            <pc:sldMk cId="3534110732" sldId="404"/>
            <ac:grpSpMk id="2" creationId="{E80B2A8C-014E-2BAF-4300-24E9872FA43B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3" creationId="{4520773C-9B9B-A3BF-6DFD-AAB4C77139B2}"/>
          </ac:grpSpMkLst>
        </pc:grpChg>
        <pc:grpChg chg="del">
          <ac:chgData name="Ramy Mohamed" userId="0cc068d6-35f3-41e3-a10d-b98e4c17dcff" providerId="ADAL" clId="{AF453001-A281-4A15-A310-D110B7F86FE8}" dt="2023-02-09T06:26:17.901" v="238" actId="478"/>
          <ac:grpSpMkLst>
            <pc:docMk/>
            <pc:sldMk cId="3534110732" sldId="404"/>
            <ac:grpSpMk id="4" creationId="{8B32C823-BE93-D620-00BC-CE97F8DB8698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13" creationId="{CE34F83C-EFDD-5672-DF11-E39017411BBE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14" creationId="{9B6AA43F-624E-3158-ABC6-C665F1EB7AF1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15" creationId="{C841FE7F-0614-997E-50C2-DD10A35F4275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16" creationId="{6DD74095-C892-6048-BA61-3C023BBDBBC0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17" creationId="{CD284912-0A13-9703-B900-395B02AA87C5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18" creationId="{2546EFC3-1DFA-8286-3E37-CD3CE4D115EB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19" creationId="{E1F7FE28-E392-8D2D-C1EC-0AF79834CD22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20" creationId="{033440CB-6C29-19AA-11C5-3EF08DDA2DC0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21" creationId="{E9C2D059-5B68-979E-7476-A95490DDEA75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22" creationId="{A447F297-A35E-FA4E-BD87-811E4DDF2BD1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23" creationId="{7FFB2C5C-3CDE-F906-A27D-A59BBA248D0C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24" creationId="{60954FB7-5293-3AFE-C6B3-4904EA0DF30C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25" creationId="{700AE7EF-D5D5-3461-6B1C-1962EE66701E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26" creationId="{A3B11B96-0898-09E3-5E00-B6E760319C2B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27" creationId="{84235D5D-255B-077C-EC1A-1DC98C98FDA6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28" creationId="{22F74A5F-93EB-A242-5954-DF3AEED3CB0D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29" creationId="{B8207F00-4319-2853-7F1C-9737729696E9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30" creationId="{A8445792-EF68-0C21-2657-D890A0F90FFB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31" creationId="{1ED58F4F-E655-695B-0C21-2D262CC083C1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32" creationId="{190E9654-D556-2E43-174E-CABDEC53A6AF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33" creationId="{474E423D-5C37-6953-BEFC-6EE288145432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34" creationId="{695576C5-C27A-BD21-B699-A4E3C5E34F06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35" creationId="{BBC7D9E4-FB3C-3B44-26B3-6E4C93B21DA5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36" creationId="{1D9979AA-3356-FA93-EE21-4CE421F07B5A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37" creationId="{600691D6-7201-4F21-7F29-BDC13121E9DF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38" creationId="{B0BF239A-687E-D16D-40F9-5CEE23501DCF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39" creationId="{3CF7CD5D-5A2A-1866-6038-E2B8435100BF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40" creationId="{3D923C67-1A7E-61DF-D39A-CFFB3F3FACC1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41" creationId="{B78960FC-6CCA-B60C-E2B2-0418B8DA2C6A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42" creationId="{3637CAE3-39FE-B3D3-81A6-4C6CF2AF36DA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43" creationId="{621C2869-8F4B-6D13-A38E-E11B5ECB7E49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44" creationId="{5C68A3B6-309C-B130-9F0C-CF7C05ED5D57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45" creationId="{0E4F5C5E-33A1-6DFA-8AA8-F6CBD5CF58AF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46" creationId="{FDACEF01-181A-817F-E05F-C0F10B3C93C1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47" creationId="{6AB4A5C4-FAB6-0C5B-4CBD-582534272A75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48" creationId="{A6B34FD5-AAD6-B48E-DD87-D686180C7AC9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49" creationId="{04BF2A79-25A4-AF21-A228-F641CB0DA75E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50" creationId="{A812C736-B528-8C58-1F1C-1B8A7D23E6B0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51" creationId="{568FE5F3-0BA2-CB2A-31B7-52B2556E230A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52" creationId="{9412652C-E11C-CB85-A044-A6011E1B68C9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53" creationId="{891A325E-14C8-889C-F40F-F115A763B115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54" creationId="{CA91BD2B-077F-C67A-3748-DE0E3B9CAD71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55" creationId="{9E8B65C6-86B9-8E98-9510-2C6F833E12B6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56" creationId="{AB58345B-0D6E-31D4-EDD9-8D1AE92A4468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57" creationId="{A189B11F-8176-7679-1DFB-AB44449379F7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58" creationId="{40858E55-FA1C-86C8-F83B-542104869890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59" creationId="{75E9770F-D2C1-067C-ABF1-448C1E33BCBB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60" creationId="{E648E1CF-A30C-3A56-3540-6543AEC2C658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61" creationId="{C5AA9EDD-25C2-A1BB-06BA-68C810A9045C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62" creationId="{1D3319B2-1527-9BDF-C8EA-2D824788B5A9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63" creationId="{CBE81DB0-09EC-9265-CB6A-1C341490EA9F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64" creationId="{501BAB79-0E83-A2B2-9725-47474FEA52C7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65" creationId="{4DCABF3D-948E-6065-4B92-6174137085B2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66" creationId="{8DD97C2B-172E-4189-1F6B-1B5918FD17FC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67" creationId="{CC902B16-9C0F-94BF-D4DD-C2BD3DB3A124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68" creationId="{BFC067C8-7F85-771F-CCF5-1284336C4DFE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69" creationId="{F47213BB-23CB-FEB1-7BAE-DFC2A34C8EA9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70" creationId="{FD95973A-1817-FEA7-D9D9-4385BFF371D9}"/>
          </ac:grpSpMkLst>
        </pc:grpChg>
        <pc:grpChg chg="mod">
          <ac:chgData name="Ramy Mohamed" userId="0cc068d6-35f3-41e3-a10d-b98e4c17dcff" providerId="ADAL" clId="{AF453001-A281-4A15-A310-D110B7F86FE8}" dt="2023-02-09T06:26:21.512" v="239"/>
          <ac:grpSpMkLst>
            <pc:docMk/>
            <pc:sldMk cId="3534110732" sldId="404"/>
            <ac:grpSpMk id="71" creationId="{ADF1FC69-75A1-6005-C93F-C4AF91A37FB3}"/>
          </ac:grpSpMkLst>
        </pc:grpChg>
        <pc:graphicFrameChg chg="add mod modGraphic">
          <ac:chgData name="Ramy Mohamed" userId="0cc068d6-35f3-41e3-a10d-b98e4c17dcff" providerId="ADAL" clId="{AF453001-A281-4A15-A310-D110B7F86FE8}" dt="2023-02-09T06:31:07.592" v="282" actId="931"/>
          <ac:graphicFrameMkLst>
            <pc:docMk/>
            <pc:sldMk cId="3534110732" sldId="404"/>
            <ac:graphicFrameMk id="432" creationId="{6B775466-CF20-F28A-D852-E4055CEA597D}"/>
          </ac:graphicFrameMkLst>
        </pc:graphicFrameChg>
      </pc:sldChg>
      <pc:sldChg chg="addSp delSp modSp add mod">
        <pc:chgData name="Ramy Mohamed" userId="0cc068d6-35f3-41e3-a10d-b98e4c17dcff" providerId="ADAL" clId="{AF453001-A281-4A15-A310-D110B7F86FE8}" dt="2023-02-09T06:33:45.997" v="303" actId="339"/>
        <pc:sldMkLst>
          <pc:docMk/>
          <pc:sldMk cId="2366073402" sldId="405"/>
        </pc:sldMkLst>
        <pc:spChg chg="mod">
          <ac:chgData name="Ramy Mohamed" userId="0cc068d6-35f3-41e3-a10d-b98e4c17dcff" providerId="ADAL" clId="{AF453001-A281-4A15-A310-D110B7F86FE8}" dt="2023-02-09T06:27:03.330" v="244"/>
          <ac:spMkLst>
            <pc:docMk/>
            <pc:sldMk cId="2366073402" sldId="405"/>
            <ac:spMk id="6" creationId="{00000000-0000-0000-0000-00000000000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35" creationId="{08C3206C-ADB3-5E72-3691-8A9A3645FEF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36" creationId="{3651C7C6-676E-F52E-FB11-71D8EE9EF59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37" creationId="{B58D8167-8C4F-0158-46B9-61443CFE578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38" creationId="{5BD83FD9-E0F6-CFA1-0605-94D284ADED1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39" creationId="{0E6A8397-7478-562E-0FCE-6B7FD87138A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40" creationId="{A6C9DCD5-3F4E-7A68-0B88-B42CF0EC751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41" creationId="{F7085A7E-9D43-12A9-992C-88C9863EBB7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42" creationId="{B898D32A-191B-0900-0547-BCDF76DD351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43" creationId="{BB868B72-ABA6-8FFA-5B76-CDBCFC1F22E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44" creationId="{C75BF8C3-9FB1-3FEC-AB0C-D516B9176CB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45" creationId="{DEFEE82E-BA86-FE26-074F-20731A12147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46" creationId="{029D0330-AD7E-EA3B-AD32-6DB3D6B51EC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47" creationId="{03FDE6F7-5087-334A-E6A8-1D17383A316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48" creationId="{13566324-5B59-F212-B257-D9E53CF067A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49" creationId="{AE821F0C-B0D0-1816-A96D-FD080550BD2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50" creationId="{EB7AA365-7BEA-3015-5B8B-E02243BA919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51" creationId="{B43E3CB1-CDEA-C4E2-A06E-11BAC1E4ACF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52" creationId="{C89B7D40-F608-19DD-98F1-C25EC32D480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53" creationId="{6451B413-8508-552A-BBB5-13703503ACC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54" creationId="{A6CD37B9-94F5-AAE7-3EC9-8511DC53339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55" creationId="{F454FD85-AC12-FA09-156C-899BADC4760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56" creationId="{53BCC83B-408A-6BCB-90EC-2913739ED5B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57" creationId="{9F3ED672-2C74-18C2-3818-F600F40DA51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58" creationId="{7FF5FA4F-6F48-DF04-263A-ABE5F424C4B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59" creationId="{FAF14DA9-CB91-DF7E-D049-889E35EBEE2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60" creationId="{D7D70F64-B7C0-DC22-FD6E-8F20FD06124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61" creationId="{F9A66F59-7EC6-6239-723C-FA101B2D9F3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62" creationId="{4D8826B6-54E0-6DC3-3A5D-E68AA214B71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63" creationId="{75526147-F439-72F2-BB8F-540319597A5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64" creationId="{B3AB9A2C-741E-7A77-8104-863D9E4794B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65" creationId="{4DF49B11-58FE-EE0E-5848-D6CF2B901AA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66" creationId="{E7E769D0-4ED5-B79B-CDD2-FE24E6D2A9D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67" creationId="{27937646-D0CD-2351-B0C8-E12DCA5FC68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68" creationId="{72BDE5FB-1F83-FA58-42F3-CEAF066D810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69" creationId="{6FA94C3C-47CD-D81C-7631-71BAFF049F6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70" creationId="{1DB3E241-4020-57C4-C467-578434206A4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71" creationId="{EC19165F-F804-6FE6-3C85-E71D29F7422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72" creationId="{B27D04D8-5F27-5268-BD1A-C5064591BBF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73" creationId="{6ECCC847-0539-3AE6-A46F-4949952A68A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74" creationId="{2F99768F-F7EE-786D-E1C2-CE91226DDBB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75" creationId="{0442060E-F7FF-9EBB-CDAD-FDEFC0D6062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76" creationId="{3BBBCE03-1714-A92D-BBEC-3432757AB14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77" creationId="{C530EC4F-E84A-F6FE-F340-0D4B7E7EE5A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78" creationId="{2B25B175-C887-ECE3-083D-8AB8AA7545D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79" creationId="{4BE47BB1-3C4C-C13B-F8F6-2C1F6183412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80" creationId="{CDCE5173-0774-1EAA-1BD2-4E508AB22A0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81" creationId="{3D8DDA11-E834-0599-DE19-5FD9B27FB7D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82" creationId="{6AF4C9F3-922F-2F31-B384-856410B1F58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83" creationId="{4A531D62-DE89-14F2-A639-1243FF57678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84" creationId="{E0295FC2-F96C-EBA4-DC7E-C29278BB36B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85" creationId="{54F09B7E-E15F-FF34-C197-2389E4A6510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86" creationId="{3722C860-AEAE-CAA7-3FA0-177B4086FF6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87" creationId="{EC39C229-D65D-7445-034E-0CCAE311527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88" creationId="{5BF3C7EF-21C5-0E5D-682F-FDC18133681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499" creationId="{97F5AFD9-C51A-C2A3-43F3-EA539797C04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00" creationId="{EFC6E6D0-CA98-A9F3-6D31-4F12AF174B1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01" creationId="{6CF9CA48-4695-7E06-34D1-8D4E2D07343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02" creationId="{DEAB0F13-3C59-B58D-00B5-18BC8B79138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03" creationId="{CD67AF8A-5E00-F0D3-4ADB-1F58D12EDD9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04" creationId="{3B7EDEEA-AA33-B49D-782D-7414D6E6508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05" creationId="{9B20116B-5AC8-5B49-D77F-7D87041AB07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06" creationId="{67A9110C-ED37-7E92-22EC-0A71945C96C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07" creationId="{BA974177-4743-66A0-9560-A613DAB4B10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08" creationId="{CE53E803-950E-5535-4486-495C4587C5A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09" creationId="{BA32B7F7-6A23-66A3-F727-A4C1C423266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10" creationId="{FF8B9BAC-F607-2D6D-3F77-FB6E24518AA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11" creationId="{AFBB4C95-E3FB-9D4F-9CDB-964879FCC8A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12" creationId="{F6901939-8B18-5B66-4737-7FFE55B8FE7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13" creationId="{6178BFB7-EAF1-49D5-ED19-7624DDE4780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14" creationId="{1D499EA2-E4EC-BA01-F29B-FAD79FF2413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15" creationId="{3D06F80A-EC9F-3B33-A9F4-1536A007DDC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16" creationId="{FCF6D45E-7B80-8892-CAD9-60E79C7EB9D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17" creationId="{6C0A2C4E-D075-337A-1FB1-65BC835F99A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18" creationId="{B90214DC-4CAE-A433-623A-72D17196175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19" creationId="{8417C82A-5ABE-C7B5-940B-462ADC6AB62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20" creationId="{8B9BBE24-3A2F-351A-5A86-B23FE4B1ED6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21" creationId="{67A8CD2F-404E-1722-807B-3D088C54F59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22" creationId="{C8CFCB54-4582-83F4-E1E1-1D2D1F26BA4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23" creationId="{112FF631-799B-AA45-F1CB-E75794BA112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24" creationId="{0370DDE1-B7AF-E976-9C8C-E85417D441F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25" creationId="{E9E9EA2C-9E58-F413-D171-F338EEE27E6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26" creationId="{EE231DBA-8CD9-1CE5-1E8C-0F07798B4A3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27" creationId="{2F0F50DF-CE0C-67F8-1F9E-674DF51E98F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28" creationId="{62B63469-C6CB-7B79-E98C-2BEED37AF67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29" creationId="{2D7ED346-428E-98B6-EF76-CF5DE1FE634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30" creationId="{A4B08A3D-F520-617F-8117-EC89CCF1A74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31" creationId="{F5340BDD-B8DF-0038-01C5-C0A1F52A4A8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32" creationId="{06E0728F-08D9-8930-6D8B-6E1DF74799A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33" creationId="{674E412B-7263-93E7-7E4F-45954C25AA9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34" creationId="{3C6BD175-7044-07AD-3FB9-3605F0C616D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35" creationId="{41D81E2B-E66E-A3E9-5E9D-F2BCAD8CD87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36" creationId="{E4B89D4E-2654-59CC-042B-510FFCB09F0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37" creationId="{7B55C708-AC97-90F8-95C3-C59AB1C7337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38" creationId="{25539D32-CC2E-23FE-7C3F-1AF958FC11A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39" creationId="{C8671C16-35A6-763D-7467-12F638FC422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40" creationId="{E8770A13-9908-D01A-EF19-B4F68AC61A0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41" creationId="{C6168E74-2DEB-E681-2F1E-93F5B17929C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42" creationId="{7AF9D54C-2200-CB4E-3D2C-2922A412F4A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43" creationId="{A31900BA-4F4E-7AD7-0633-4EB31E8D776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44" creationId="{709F5960-DFE1-6576-CF93-CA3E36C2BCD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45" creationId="{E264CA27-8337-910D-4463-F734D88D634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46" creationId="{A15E3EC9-0B71-761C-47CF-29570CCAE77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47" creationId="{1BAF7F24-FE93-89B0-9E82-2300C36D1FD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48" creationId="{DBCD599E-3CAB-5371-0C6A-8AA6B95BC36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49" creationId="{3D1850E9-635D-2850-AECD-16129AA5BB3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50" creationId="{95AD87E8-D04A-D0D0-61E9-741EB9E261E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51" creationId="{CC370C6A-A8C8-702B-791B-92362EA5FCB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52" creationId="{B829898C-0C2B-2882-EE56-1D9087AFEBF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63" creationId="{8DA8119E-2A3B-FC4E-01DD-BFE2514442B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64" creationId="{694F3F9C-C0C5-F51D-3D9E-FE4CB407AD1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65" creationId="{0D8DBB01-A656-D84E-2DC1-B3C8591B2FD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66" creationId="{0C6F077D-09BF-4453-6548-F8D5274C1BE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67" creationId="{0B9FCF40-C8D5-B4E4-E480-4D99038267E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68" creationId="{77F7D60C-E1EE-FA97-36E7-708FD52E73C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69" creationId="{38C3CE6B-5F4D-3778-808A-4371F43F28B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70" creationId="{D8245E7D-66D7-B768-2EC9-4BC83F85EAC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71" creationId="{E74A59C5-B926-7CF6-B1F2-A520C1D66D3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72" creationId="{B50CD072-D587-F702-9C9C-25522C04EA7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73" creationId="{D1A60F92-D55C-3FA8-323F-EABB5FBBB06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74" creationId="{AEECF07C-61FD-6275-FD8B-1D06ED205A5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75" creationId="{76FE8319-EDB2-F8C8-4980-4277EE50424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76" creationId="{AF7B62CE-88BA-A4CB-D0D3-E82DDFF4BE1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77" creationId="{7E02B00A-A991-8BEB-4669-0E36E4280E8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78" creationId="{7157056F-CADE-9604-8892-AF591031DBB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79" creationId="{E8338347-34EF-5153-4894-5EE9BA4D765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80" creationId="{832DED42-48BB-978F-B0C8-011F5232D63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81" creationId="{7D0CF654-D801-D3E7-CAF3-3B1437090CA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82" creationId="{FA5A9985-4484-9435-281B-169CBEF232C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83" creationId="{79BD489B-8555-5704-EF30-5024B369DF5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84" creationId="{1AB27958-7353-87BF-358D-6CFAFDD5C2D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85" creationId="{5E9E3227-78E0-A388-0ACC-AC570D06907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86" creationId="{EA309EAF-0897-AC66-4761-DF980991011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87" creationId="{9985F984-879F-A774-1594-D39BD7D72C8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88" creationId="{F62E3291-FAF0-AD07-469A-DA7277179F4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89" creationId="{2CEE6654-960B-F7CC-D712-AFAE2E1F6E9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90" creationId="{1B8D8779-F0BF-6B98-4B3B-FB859A1BC98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91" creationId="{8F5E0E23-0691-F972-F10C-F79D76DD654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92" creationId="{EFE5E1C2-5051-DB6C-B055-6CCEA7DF4A2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93" creationId="{CDB9CB43-DE37-922E-2426-14E50DD60E4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94" creationId="{2E6D2F7F-658F-E915-F428-22F9742320D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95" creationId="{3A46B595-977D-4014-5526-48D450288D3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96" creationId="{2463CB2D-7FF1-D700-57D2-98A74B65B10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97" creationId="{28C6CF35-D1C4-4F73-D0DF-13122174643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98" creationId="{47B6FF1D-E842-BAFB-661D-06C045F5360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599" creationId="{ECB5FAAB-F129-E6E4-EF91-B1D72452946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00" creationId="{0E60DC1A-DE58-0453-8551-1A67222DD69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01" creationId="{CD9E6ABB-1548-01B5-AAF9-00A932D4C4B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02" creationId="{E4EFFE48-01F3-6137-7F37-09A1C5DC42D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03" creationId="{904F6F11-9662-5FDA-E408-4C2702E2E4A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04" creationId="{0FB5EFE5-4A67-5FFE-02E0-8CCD86426A0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05" creationId="{D6822881-5827-9293-0A5B-B22A9036E6D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06" creationId="{1E35F950-0AF4-212C-77F9-34C0815CE32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07" creationId="{925E802C-00D3-9894-BE89-3B379FF4FB0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08" creationId="{9EE11CF9-DD45-4A18-A4B1-4382ECF2D59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09" creationId="{9E57E6C8-3F6B-1D2E-4DA9-F6E38C2646E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10" creationId="{F3D10751-B9AA-DBC3-55F9-0401C51ECE3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11" creationId="{A82A1C71-F10C-7372-A958-FDC764DE767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12" creationId="{724329B9-6963-A043-913A-7BE7E0F21C3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13" creationId="{46414DA8-159F-AFBA-41ED-FD41449C416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14" creationId="{5ECAB2DC-208B-4F53-3910-0F50CBEF881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15" creationId="{E5FD0AFE-8E1C-8D1C-7E61-7310F1B12C6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16" creationId="{40DFCAD4-40A8-F7FF-0798-1FFD0AE7748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27" creationId="{5C978723-C98C-FB26-3E11-FAB25C02D9E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28" creationId="{21494764-EE28-C1AE-5E92-983D4E1DC95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29" creationId="{973267CD-2593-1E26-3953-2C096E1C680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30" creationId="{1FD2ED07-58EA-4643-5B61-6248071B1FE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31" creationId="{44480FED-1522-2CE0-DC78-5041EE58F94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32" creationId="{B852B835-FCA6-698E-F038-8D9696BF37D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33" creationId="{341E2EBD-4A4C-452E-92B7-775D34036F5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34" creationId="{6AB778E6-F8E7-2381-D4E4-21911295407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35" creationId="{247525B5-0AE5-A4F8-F310-6B933C0A0EA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36" creationId="{C30FE882-EDC2-C826-1BFD-FA5392D380C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37" creationId="{9E42920C-1E7E-B5B9-03E6-2FBC64E8892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38" creationId="{DCC85870-02A1-5A2D-7D50-A600A3C9A19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39" creationId="{E8E3FB8F-7F33-E935-134C-8C448878C8D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40" creationId="{F9389EA0-2878-F7BC-3B82-32018797672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41" creationId="{7E7BE1F4-FDFE-1075-247E-3A3F3967062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42" creationId="{7C937C1D-B7A3-DD6D-383E-E5A0D6573F6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43" creationId="{450C3C2B-E751-DD99-D645-F47845B9B8E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44" creationId="{6B7C5B23-DBEC-6DA1-017C-4E28BB4EEC1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45" creationId="{DA4FEC23-CCAC-721A-975E-5A003100775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46" creationId="{C2EC7B10-6483-3C94-8524-BC267321362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47" creationId="{11E4DDDD-4C32-B7D7-7FE8-7DBAD89FC0F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48" creationId="{58FC727F-B017-C59F-7F8E-6E72CD6AC04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49" creationId="{D26EFF7F-B3FD-69D8-E5E2-DB039A91B22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50" creationId="{9821E81D-FA6C-18B4-0316-F84D2218E2F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51" creationId="{F3E86534-021B-3E68-29BE-33CC88E925B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52" creationId="{983735D6-3336-04DD-140E-CA52BC7E4F9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53" creationId="{C7F98DB0-ED31-5E8C-9D50-CD97B963DCB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54" creationId="{027CC43B-4F1A-BBF9-7A5C-4EB03008AD9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55" creationId="{21ABB7B6-B596-A11B-59E5-69078645600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56" creationId="{4F7CE0FF-CEA9-0972-658F-D166D00033E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57" creationId="{AACBF2B2-BAA1-852D-4B28-526CCE9551A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58" creationId="{961A8B0A-658A-5CB9-137F-EFA9BAB53E9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59" creationId="{0A131AE3-DD98-F41D-214B-5C6B84F7349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60" creationId="{E185C8E9-CEBF-196F-40A4-5B60607DF87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61" creationId="{489A7A4F-82F1-1A4A-7A8F-6B391318E08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62" creationId="{76B4999A-C430-48CB-6D1B-F03DDBFDCF3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63" creationId="{385B15C0-3E97-706A-9A58-051B0B1B155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64" creationId="{D64DA7D7-88B2-D70F-968E-DE1269EB39F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65" creationId="{28C4688A-E728-68CB-AE17-5E9D32FBB6A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66" creationId="{6999FE6B-237E-7B0B-B03E-F82D0B80311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67" creationId="{C3AB2FAA-B5A8-F08B-BC67-98576B5ABF2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68" creationId="{24492DF8-A986-555A-E4F7-01E2E5842E7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69" creationId="{4218228F-FD45-ADEC-E786-2C6FAD9A908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70" creationId="{12365733-73FA-1A76-3C3D-423B122BCF6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71" creationId="{1BD1C0A2-5F33-3B15-D022-82013B72B8A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72" creationId="{045E372B-E9E7-1A80-AD47-0EF240EBB7F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73" creationId="{CC1ECFE2-7F84-985E-BE5A-3B926B4E26A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74" creationId="{B76622A1-D645-98BE-1746-260421CA352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75" creationId="{9A1EA924-EDA1-C8C3-C35A-7A62B268555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76" creationId="{A0C28F8A-E494-CA57-17DA-A35D8E8D121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77" creationId="{3926BD3F-AD85-D086-2416-AAEFE3A84F2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78" creationId="{9E33DDBE-90C8-911D-B711-4DE262227FB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79" creationId="{6254C73F-4C61-36D3-DD7B-3777484D625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80" creationId="{A51E5EE7-3DA9-AB50-984A-C7E73CC804A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91" creationId="{0CA5FDEA-6467-1B95-E537-8E35FAC8FF1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92" creationId="{8952CA09-0720-0C0E-B162-30C783D7EE3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93" creationId="{BFDA44D0-C017-97F2-3F29-98B847253D3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94" creationId="{0D6DF24F-CF66-3B0B-DF01-46002C0CFE6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95" creationId="{B6A725DB-A5B2-F24D-9901-8DA2DE42D79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96" creationId="{A0723CAC-9F0B-64BA-41DD-C44C190E8A3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97" creationId="{1E9E073B-9050-FE1D-830A-34A86393530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98" creationId="{4C9B960A-62C3-31BF-BC95-803C3755844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699" creationId="{E939FD7D-A8D1-104B-5F1D-BC97041ABE5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00" creationId="{68880000-9051-E830-ACE0-279FA104311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01" creationId="{BB55668D-9CB7-8087-A7C4-E7C41119C48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02" creationId="{2F86ADB1-42B4-7321-16D9-E2BA983475F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03" creationId="{E8657C30-9248-5A52-C489-27FAED21B22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04" creationId="{2D7C63EB-AE2C-A73D-0C61-97265C216C9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05" creationId="{B724715F-EEF1-2507-FCD5-A786651F33D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06" creationId="{F8E198EA-2A0D-D733-3C76-DC06B1C37E4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07" creationId="{E4493211-A719-B3D5-08E3-C108D8D1C3E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08" creationId="{EC629542-7955-5F07-2AC7-AE58FDD7355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09" creationId="{17B14702-C1C4-520B-7541-CC36CBB4684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10" creationId="{2647EFEA-E3B2-502B-4A1C-974BFD0D158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11" creationId="{8F720B90-C41C-D423-915F-DAECBC3593E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12" creationId="{165957D3-FF2B-A7D7-AC90-5CCA1434833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13" creationId="{68212C2F-13A6-D1BD-D060-B1416B1E899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14" creationId="{CD564002-CB0D-DB95-592D-073291EE8AB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15" creationId="{E952868D-629B-0952-9AA1-5F3AB587E6E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16" creationId="{CFF5C5A1-E46B-0B46-F214-3285561F160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17" creationId="{F160C087-8F6F-5463-16E3-66F2B8E1A1C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18" creationId="{9386A964-1EF9-4369-BC63-FEF5BB4904A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19" creationId="{F52CA0F0-6BA9-6821-3AA7-239B25D4191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20" creationId="{5E156C2C-E53F-9806-8C74-10C8A3AC044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21" creationId="{14A5E590-20E3-6834-9B89-17C67579CC2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22" creationId="{5232EDBD-437E-986F-9036-68AE8EE9AFA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23" creationId="{CD9A6E3A-C9F4-2CA3-EEB8-F50DBAB78D3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24" creationId="{1762EA92-57D9-C2A5-83A2-27D61E9C2D0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25" creationId="{7BC017EE-0A07-B9D3-7489-685537726AA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26" creationId="{8CEC6944-7395-57F8-AEF9-037DCCB6E7E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27" creationId="{BDEC84F5-E43D-C7E8-3280-0E303603935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28" creationId="{B0C31D4C-6243-6909-2D1A-B2625706FB5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29" creationId="{B683BB4C-1B42-A275-1C0B-0BA0C39FF28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30" creationId="{D0266BA2-C231-18CC-3039-4B6938DEA24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31" creationId="{4B14B87A-B573-DD41-5F99-6604AFF1F42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32" creationId="{24808891-210F-2D93-F595-D654F7D870F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33" creationId="{EEE6C15D-73FF-3B21-3631-8523DEE1DA5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34" creationId="{21FC56E7-7D6E-DB5D-7E64-213E7FD74AB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35" creationId="{7678C1AE-7234-B19B-D556-97B1B330294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36" creationId="{167F16D0-E6E2-74A8-8D32-32590C9A69F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37" creationId="{D2FCB058-4BA2-AEDB-A0C3-212AF9EEA37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38" creationId="{8B9EFA6C-DB64-3E9D-D320-C14ADC44E26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39" creationId="{20DF5279-C6E3-7CFE-D096-ABC1F1D5AF5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40" creationId="{8492922F-869E-6005-65CC-ACB2540C27E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41" creationId="{274F4D04-22FE-D44E-A351-60E3FA7988B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42" creationId="{CAB2A1AD-563E-7DA1-2A51-401343EBE48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43" creationId="{ED6AED21-AC05-E3B2-7BF4-96B546BC398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44" creationId="{A547E7B9-014D-3DC0-B6AC-83504E10342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55" creationId="{BEC4B944-D534-F2E8-1D77-BE6D922DF6A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56" creationId="{DF0EF325-EF73-946A-0FFE-162F6098E05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57" creationId="{8494D48E-F6DA-7FCB-A669-E8E44CCCF60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58" creationId="{0BF6B2AA-6ADD-814C-958E-0EF75B16F0B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59" creationId="{69B9C772-51C4-4A86-737F-6344A76876A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60" creationId="{A8F2DF7F-279D-A58E-D3EF-343A21A13AA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61" creationId="{D2915C3D-7ECD-0747-6C5C-FA219A4F4F5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62" creationId="{CE892C69-2BFD-71BA-9EC3-D5BB41ABD24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63" creationId="{A5B57CCB-977D-CED5-9476-FECBEF33CE0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64" creationId="{E014B697-7AA4-C5BC-4A8C-DFF44462D3E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65" creationId="{02559DD9-39ED-A0A2-CD88-66DC80C0EDA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66" creationId="{DE91C9B6-425F-B564-2241-81C05FBD2D7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67" creationId="{38031EE1-B0DD-B622-BF0F-AF0188FC1E7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68" creationId="{55392EE8-EA2C-03B6-5F8B-A0439A2E3D5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69" creationId="{AE00E4BF-3A51-6FED-CD25-0F943330A7B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70" creationId="{7A840D51-8029-FEBD-3DAC-A9567C8E704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71" creationId="{79BC1CFC-0FB0-3DE8-6E7B-C3D5010FC02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72" creationId="{E38BBC2F-9983-46E7-88AD-22DE1434DC3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73" creationId="{3E192466-6E3A-FE53-0077-88DA9C4618C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74" creationId="{F4966F9F-2A55-0F9F-4D65-92150801A0F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75" creationId="{9303D9CC-3D1C-B85C-52FB-EBCF5FEC36E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76" creationId="{EB9E2F77-9BD6-5605-A095-F45E68F4A16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77" creationId="{A43789AE-F1CC-1601-E02C-07573AD491B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78" creationId="{61E78B4E-8CE8-E9D5-B530-C7243414280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79" creationId="{221FA908-398E-BFEA-ED28-A096FD98C38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80" creationId="{076EEB9E-9A30-C01F-43BB-AC303D830A0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81" creationId="{BFA199B4-CE17-A379-118E-D4194AEC6FB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82" creationId="{64A2D02B-DAF1-F309-7331-4B2D00544AF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83" creationId="{6FA79DCA-9283-4F21-ADA0-0A460E2A570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84" creationId="{01DE2D90-843F-8575-E0F1-1959A734F1C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85" creationId="{C5E564BE-AADB-5DA2-95A0-88AA4D95466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86" creationId="{96FEEDD0-9C26-BB8E-2CF1-D4B5D725BFD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87" creationId="{76CCB729-87C2-1F94-1D75-C24C40C796D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88" creationId="{EF6923EC-F537-6492-DA77-2AB12762668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89" creationId="{5FAF5460-B832-81EA-CE9B-E013E4F23A9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90" creationId="{4A2F5934-E856-D800-9E12-15AD91D41FC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91" creationId="{AB7397F2-41E5-5245-B75C-070F2857F31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92" creationId="{FB1EC47E-75DB-CB8F-7733-160C813B7C5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93" creationId="{4A54FAFE-9A3A-AD83-BD0E-03E06D55529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94" creationId="{7C32EC95-9B17-928D-5005-39C30E65D9D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95" creationId="{63BB71C7-BCA0-595D-69EE-BD40C407FF3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96" creationId="{D5537C15-26F6-77AE-B0A6-44CE443A70D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97" creationId="{681471A6-2930-0485-53EF-EFC70364EEA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98" creationId="{CFD2494C-4E58-9405-BA00-50CBA3F70F4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799" creationId="{461525D6-3DAB-0A96-E480-E21F76BEE81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00" creationId="{57D3B421-7569-7624-9749-3C2E7BF8780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01" creationId="{973C07D6-5FC5-173B-76A5-30A657C48B2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02" creationId="{D19A0E38-838C-18D7-8DB4-C1AD273853F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03" creationId="{99CFC9C4-9857-2EEF-C956-C5DD61C4535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04" creationId="{5D52BAEE-841C-3177-15C0-02E80F35357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05" creationId="{9CAA89E9-0E69-800E-BC14-7D9E709F06F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06" creationId="{8BFCD453-2BE9-2408-B0B3-73017DD928B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07" creationId="{AEB20089-D37E-61AE-363B-0D1E8E72CBE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08" creationId="{B26B550E-97ED-21A1-9FDB-62AFA28275A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19" creationId="{B4021852-A913-F43A-E548-93FBBE8EFFA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20" creationId="{97D6693C-C7B7-1134-F3A1-C80719ADB1E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21" creationId="{A0320ED8-1E2A-C35E-2F18-D9CE138349D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22" creationId="{D1976D93-B869-814A-C59E-6943BE5237F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23" creationId="{3DBA6CBD-54F5-68C5-0C06-3913EB5D635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24" creationId="{4BD88DCC-CD7B-6025-8D33-203828C0746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25" creationId="{E08C3A5D-25A2-7EEE-2DC3-9BE31BDB102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26" creationId="{E617A22E-3D13-7F1B-F7C1-940A69A3E8C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27" creationId="{8D0D5CCD-C527-AA65-10A9-5C5DCF8784D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28" creationId="{8DE68FC8-3E14-6B35-70BE-3D934BE5450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29" creationId="{18D29129-BD93-24E8-6B89-9690352EB06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30" creationId="{437E7868-D4CC-0840-CE35-10EA11328BC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31" creationId="{749CB338-4B95-55AD-0479-4E9C9167C27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32" creationId="{1B84981B-33B6-3EE7-5773-371AD9AB9A8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33" creationId="{F51BF2C6-E321-CE27-419F-BAADEABB85F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34" creationId="{8DDAF1DF-FD8F-AF2A-2596-1BFF357551E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35" creationId="{E187AD77-7A0A-CA08-B047-32D4336F2A6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36" creationId="{D6C02C4A-1C5B-EEC9-7E7C-90CC12A1974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37" creationId="{86F3B42A-074A-685D-2FC4-1897AD46EF6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38" creationId="{1C1AE31C-489A-E45D-E45E-43FE8B85FDE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39" creationId="{D234918E-F789-397F-5A98-1C22C385E9A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40" creationId="{7A5760E2-8AED-FAE2-3417-CDD2799AB8A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41" creationId="{C15D35C4-E97A-929C-4FBF-3F8AA52B4B5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42" creationId="{EBC61B84-B2A9-90DB-BB82-FCF6A8A9593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43" creationId="{E3FE1B2B-A37C-F0CA-BA7B-E12B15F7DFE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44" creationId="{8DE2DB01-5BF4-89B7-857F-F2006052F01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45" creationId="{E2856F16-068D-42E5-D84A-6704791E2F7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46" creationId="{A2AA7F7F-CB42-F670-14B0-171711F7FB2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47" creationId="{5C893275-5FCF-4117-33E6-7CCC216AA02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48" creationId="{CC57DF4B-1C90-133A-1068-58CE81F7957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49" creationId="{8D475E28-0B65-5073-0BB6-5350B173508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50" creationId="{2073DCD3-5F3B-708B-21CC-4324D29A004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51" creationId="{F779563F-7547-F926-BA2C-65B3B270B53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52" creationId="{7EBA95F5-CA21-2FA9-2776-FE48F568B1A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53" creationId="{F4E5C18A-50A5-6CB9-3653-974568B6C9E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54" creationId="{080DF738-78AD-CB93-9434-ED977B114B8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55" creationId="{986A6EB1-26D9-AEE1-18F1-B0186D79ACB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56" creationId="{9336E9A0-49D2-4303-472B-07E02EB09C2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57" creationId="{6DED5CDB-8B77-6BF0-7665-5DCDECB837B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58" creationId="{D8743FE4-E9FC-6973-E427-6AE148319A4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59" creationId="{02675BFB-A3B2-DA3F-E110-E8B85301B7F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60" creationId="{7F530F46-AB76-CE9F-30C4-1BAE2175FDE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61" creationId="{61635813-CB84-F8DB-F92E-5A0C5DE08BE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62" creationId="{3E6EA6B2-00CF-1FF2-EBCE-69ED284B3FD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63" creationId="{B7EDC52D-B5B0-DBF4-D41F-91B14A78BB4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64" creationId="{5F030D54-F0E8-34B1-6D18-57C3A49FE67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65" creationId="{04DBB3B1-7046-281F-3395-1D5DEBE4173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66" creationId="{4B2F34EC-6FD0-DFAF-D367-D985D1CDBF8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67" creationId="{9ED73F4A-FEB3-1024-1046-CDC62229A17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68" creationId="{8EDD5699-383C-5721-791B-EE9C78D90C2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69" creationId="{5B76C4E5-B337-5781-3394-668049B9D0D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70" creationId="{14E3BD32-D0FF-0819-DC9F-5591D019F98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71" creationId="{2C691715-60CE-B508-AF7B-808F46E87F7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72" creationId="{AB621E89-19D8-8498-76CF-04B72FFA059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83" creationId="{1B4229C5-A5E3-1141-A46A-CA70DA7511F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84" creationId="{20C8FFF8-B1AD-7746-5F4D-5BD9EB3B4BA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85" creationId="{DF93606A-097F-7766-3B78-1461C38D728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86" creationId="{AB963652-C867-F584-A926-166F667411F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87" creationId="{8E2A87F9-4264-56BB-4E8B-27696E85511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88" creationId="{5FA1951A-157E-3981-296A-F97AC35BA8F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89" creationId="{07A2B084-A23A-BCFD-5CA9-9968C153BB2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90" creationId="{346972DE-7557-4D37-FD07-1C0A338A7B4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91" creationId="{2ADEB2A5-3C84-623D-0432-3A94C721E83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92" creationId="{2C4684E2-6932-361A-5CB2-2F3273F0533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93" creationId="{7D0B0881-DAD6-74BC-B64C-21D2C1D484F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94" creationId="{051730D8-23E8-C0D2-FD08-676579FD426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95" creationId="{BB7AD463-0C06-7580-43EA-3F603AEDAD3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96" creationId="{A27C312C-3909-A12D-CD27-062B66FD5D7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97" creationId="{195CBABC-2D5C-4955-C090-346186E1402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98" creationId="{4F6891B3-03CC-2CC6-6BEC-B5B0922D1D8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899" creationId="{D6430456-EF41-DEC4-7F20-66270D4516C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00" creationId="{76019B4C-62D0-12DC-43C2-69A16165108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01" creationId="{A1728C58-3CB5-0B2A-E68E-81700DBD495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02" creationId="{5BAF265C-FFEF-CC43-41D6-4965C8EF9D0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03" creationId="{CD879C2C-EEFF-89C3-218C-39F5C97DA65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04" creationId="{80BB2B87-D10E-4937-A37D-4FDAB6134D2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05" creationId="{F34ABD05-E386-6260-37D8-C9CF68CADCE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06" creationId="{6FC31230-10C3-67E5-B9C2-BADEB51D618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07" creationId="{E84A4C75-536D-EE71-33DA-13812DD27C5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08" creationId="{CE936E41-DDE2-6839-CF70-546BA121E67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09" creationId="{B09B2A9B-776D-7B20-3E3B-2C6EAFAF69F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10" creationId="{9C644E79-061C-B3DC-9F8F-52869F2B1A2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11" creationId="{5260C07A-6C9B-CC09-587F-EE3E84E554C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12" creationId="{CC1E5A2E-9AC3-49D3-B685-F82EC7DB6FE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13" creationId="{CA848314-7161-6C67-E204-AC8B75A8EFC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14" creationId="{B42F7BDF-B506-0AA1-AFE2-DEACA1412CF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15" creationId="{71DEFCE7-6D08-4266-F040-60AD778CDB4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16" creationId="{EBC09C85-8554-FCCC-0A95-CBEB036A78A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17" creationId="{D34085D6-04B3-FAF9-E946-88C62CB741F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18" creationId="{14DC33F9-75DA-4518-381C-218C6C7F30B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19" creationId="{7E64750C-8F36-D2B9-10E5-2BF9BE09A6F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20" creationId="{BBD90055-6295-DC33-CC04-A5FEC6ADC31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21" creationId="{783C4945-CF42-C95D-8C6F-73A3C662809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22" creationId="{5C70A5EB-E810-A412-04B5-BFF2C5B0EF6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23" creationId="{B3D62D62-863A-F88F-B23A-D198FBBA4DB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24" creationId="{12D9322C-9DBF-CA49-E1FC-78D6AC8B1FD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25" creationId="{6CC41D66-5374-71C9-27FB-7A7FF1CBDC5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26" creationId="{1273049D-9B39-09BF-EE88-9C9928DCDB7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27" creationId="{C8FE8876-446A-2E2D-30CD-850EA42B9C9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28" creationId="{AE6CD82F-1678-0800-AC02-505C9496201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29" creationId="{12E6386E-B083-9C09-CF3D-C5D42C0D628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30" creationId="{4C56E780-0DA3-A018-C7B5-BF1FC6697A1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31" creationId="{670D233C-EA6D-B887-89FC-7D75624D8B8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32" creationId="{CB664C36-7460-F916-7737-17CD6E073FC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33" creationId="{39F80B7A-817E-5050-8A5C-529BD170E20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34" creationId="{482F6077-FD3C-80CB-BBB5-E582545D0A3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35" creationId="{FE66321B-16C2-F45D-0CCA-DFDD2C00C7E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36" creationId="{80F52E57-90E0-3A3C-E842-D07DB8E210D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47" creationId="{50402E4B-BBBA-257B-9E78-04D160C1F19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48" creationId="{C4B45747-3DB8-3F20-F053-11D83F36ABB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49" creationId="{90E08028-B2E3-4833-CC82-86666A71F36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50" creationId="{79EFC1D3-40CE-FA9A-05BA-C010A83BC88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51" creationId="{37FBC86A-532D-9425-B462-598D43A1FE2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52" creationId="{883E3585-BEA5-FC8A-631F-F0E13A24EFC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53" creationId="{1E3524B5-045B-F28A-9E89-868C08C5BA0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54" creationId="{D1A89E38-0333-6EEC-483A-6E0BCE7716D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55" creationId="{DDD426F0-008F-D5C3-C7BB-00738D41EDE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56" creationId="{5E7E6211-5D3D-4D9E-B474-B0C8458B8D6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57" creationId="{60484CF8-9913-3B05-DD48-B199440E307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58" creationId="{CA80B98B-54E4-D40D-FE86-BF872D40C3A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59" creationId="{A03F574C-BF26-DF34-F18B-E4A5E252335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60" creationId="{9F3AFD0C-57D0-0AAF-FB25-80EBDAE6B6C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61" creationId="{B5FAD55C-B128-4AD0-BF32-4936403C3C1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62" creationId="{BE684AB5-5EBD-DDE8-F8BD-2D52945BFDC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63" creationId="{884B6DCF-B807-55FF-93E5-A34B3FAE240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64" creationId="{8530204A-0AA1-F140-FDBF-BFCBBB29CAD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65" creationId="{DB17547B-A10F-6E97-493E-0A1C3ED9CD6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66" creationId="{44017EB8-8F0E-CD94-4C0E-0D3CDD0FE80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67" creationId="{C14ACB79-BE05-EE45-9F98-DC227E3D1E0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68" creationId="{9BF05ACC-F7C2-88B4-F1C8-0B230572C75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69" creationId="{5BC326AF-D0E1-E510-AEA0-A4780432B45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70" creationId="{6C43DF63-7914-23B9-1FBB-0E6DEA6B486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71" creationId="{247A30BC-FE79-A4A8-6618-1FFEC42F407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72" creationId="{378328A2-88E2-1A2A-2AA2-40D80A3385A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73" creationId="{5A179AB5-D000-8AAC-046C-A0B879CA479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74" creationId="{16BDE5DD-1D50-F640-ED7B-98FF7247D65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75" creationId="{DE34A84D-72A0-C90F-17D3-B0B6C17D159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76" creationId="{3FF465B9-C37B-2F95-40AA-6B1CD13E68A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77" creationId="{86A62DEB-B22B-7F64-C94E-FFA552B07B5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78" creationId="{B30803CD-00C3-C251-9F4D-5670CC876A4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79" creationId="{70D9F974-803E-5EC0-55D2-61E4A9ED39C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80" creationId="{FCF7C65F-1B9B-62F3-8B27-A8CFAD30DC1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81" creationId="{1352AA01-A0C6-4B4A-C607-58B077CDBCF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82" creationId="{70580F1A-9B49-AB61-5933-2F6796E3ECE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83" creationId="{181DE635-E910-E97D-877D-0A1A0E94966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84" creationId="{3BEB14FC-6084-9C9F-AE93-E4276DC1127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85" creationId="{548F4DB2-BFE4-2087-C611-F489501D535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86" creationId="{213F4BFA-E8A7-3A96-E2E1-9F6B21A0277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87" creationId="{423353C8-1682-084E-C496-B489C6DA332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88" creationId="{8FB465E7-7861-B6BC-D369-55A8C203A59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89" creationId="{45FFE753-F67B-2B70-3E98-A899D28CD3C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90" creationId="{A9411E6B-226A-9084-559D-030EBC941EF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91" creationId="{43263D39-362C-0B3E-AA1B-FB93EA293EB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92" creationId="{F35B227C-B5EF-6264-0D7F-AF9480D2DEA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93" creationId="{7EA91B86-1905-07B4-CC9B-8D7219CCFC5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94" creationId="{89053530-31D7-31BA-6963-4D27C0C3214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95" creationId="{35A11C78-B9C9-04A7-7CC5-E48DB2C1563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96" creationId="{5C7E59E1-F37A-17F6-A54E-3A920FEAA26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97" creationId="{3389758E-0B57-D4E2-3A8D-414F3A21895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98" creationId="{4ED32543-3F0F-0CEA-E9C1-35BE2E3C98D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999" creationId="{B297DFD4-A48B-E993-C136-1E692B893C1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00" creationId="{3EEA4D31-1AA5-E08E-A370-CA4F7F33310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11" creationId="{E2895579-88B3-5FF6-526E-961EF234A27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12" creationId="{E0E431FE-330A-B0B0-4149-FC5E1DF2915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13" creationId="{8BC865E6-9243-A427-77CB-22D4E33383D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14" creationId="{BBF536EE-6424-FB56-F050-A6DBB1BBCBA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15" creationId="{EE7B5BA4-D943-8147-401C-44CEA36CA78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16" creationId="{B84DDAAF-9FE7-B1F8-4BA8-06C840E7AEB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17" creationId="{01C9F23F-4134-63EC-158F-4DD5A9A4B16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18" creationId="{E5829B3F-827D-4196-1C0A-48133345C27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19" creationId="{325DADFD-B0CC-D8CA-1888-065D8EB6B47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20" creationId="{A72F6795-D408-7CB2-35AB-0495973B9A4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21" creationId="{2F75839B-63AF-E451-1409-F6ED6DE2427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22" creationId="{EEBE5629-F8AA-05F7-045C-56AA6BB71A6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23" creationId="{ACD5158D-470E-B747-CAC9-085A55D210A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24" creationId="{8865F84D-95E0-9952-9596-F43C3A9DFBB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25" creationId="{A3A8AC6F-99BF-4C21-966D-1BDF43BB258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26" creationId="{8E310FE7-94B7-3CFB-0A92-B78EF06AD57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27" creationId="{63FD6D22-3C8D-67BA-AD19-690F8B92C36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28" creationId="{DE6E3709-ACB2-A932-9939-111DE3A63D7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29" creationId="{BA697334-3099-56F4-1EB2-5B138D01A8F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30" creationId="{8D6FC7CF-E8EA-7817-16BC-76CDDC4C0B3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31" creationId="{E4E60982-D62D-E997-97F2-1CD591DFF29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32" creationId="{097A6656-330F-68B0-158B-5019BEA9E41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33" creationId="{172B077D-ADAD-B4BB-7C71-58DDE4AD1C7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34" creationId="{13A89E39-ECD1-74B2-D1F8-FCA31E81E91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35" creationId="{9EC706BB-CB13-D7C0-390A-A9661844D6B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36" creationId="{3A99EF33-2F69-8F82-4F34-37004F0B886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37" creationId="{A58E3765-2E05-3BEE-02C0-180874D55C8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38" creationId="{65976C0E-6709-9854-D8C0-25F836F62F8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39" creationId="{565BDA2F-2E31-9272-AD1F-2B36D4E804F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40" creationId="{5088CC6F-0E14-1F43-4E84-40962D68E1D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41" creationId="{0B6806D2-8FCD-CF71-A772-060EE89A1CB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42" creationId="{FF076FB7-9A3D-15AB-7806-EBD9F75D114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43" creationId="{9AAB034F-0EBC-EC93-4BAC-4C712C70517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44" creationId="{1052BB56-FC4F-628A-BD7C-1EBFFE5AF06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45" creationId="{5746B203-A668-A128-4C70-84C36F20300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46" creationId="{8FFEB4C5-A4BC-BBC3-4E41-D6283CEB63C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47" creationId="{EB07809B-C9EC-804E-AD43-2AFCAD4C496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48" creationId="{840C685A-EE1B-46B5-F5AB-050A66F5726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49" creationId="{E6168719-4DA8-2A87-D2D5-EFBC8E23EBE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50" creationId="{C3EA20AE-C927-8CB5-E673-75F1447FDF0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51" creationId="{9095000B-4EDC-9924-E33E-7E3742342CB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52" creationId="{241C25C9-0D6E-70B8-E97F-5BCD7F6C48A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53" creationId="{B6C0E024-0FE6-52A0-4259-3A00CB300B0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54" creationId="{FA50EE61-6649-D027-E527-49CC7969503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55" creationId="{2F612BA5-723B-0847-E677-7E3E385158B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56" creationId="{71CDF28C-AE67-7066-8837-C713E491353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57" creationId="{50668ACE-54F7-A904-548D-FB7A8455143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58" creationId="{A2F5BBD4-D634-67F7-B764-C5E8FDA5686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59" creationId="{3CAE2563-D81D-235D-1931-998E116F259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60" creationId="{99277D3C-9C8D-5C83-F431-A77B6926280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61" creationId="{B70E2721-27CF-78EC-2DDA-9C81927E777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62" creationId="{0C9469A8-FAB9-4C74-0718-19D650EF159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63" creationId="{5AA65054-F3AB-6BD6-EDF4-42A5EAC6D1F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64" creationId="{8C6EB374-FA2E-FEB9-76B9-DBD3E1D32D0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75" creationId="{B4377FB0-A4E3-37A4-4EE0-9458276256E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76" creationId="{273B8986-81FC-4E95-B815-BAA5B076025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77" creationId="{009A272B-35C8-C238-D014-6ECB9D9A706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78" creationId="{9067C1F3-E6EC-EE94-285E-03C474BB891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79" creationId="{014D9D5D-7A50-FAEC-C5F9-895AAE39844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80" creationId="{37CCDEE5-62EA-9211-F2A2-261F03C207A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81" creationId="{3CB2322E-BC21-3A34-A545-9EBD64D3150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82" creationId="{97F45390-FCBA-5F0B-852F-DA8CFB94C15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83" creationId="{BFA99AE2-7B2D-F672-7104-3EA8D395797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84" creationId="{7890649B-90A1-68C8-9716-DBF294370E0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85" creationId="{628F45A3-E916-43D4-89E9-33E749E2FE5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86" creationId="{F1AB4BE5-40A0-2DB3-F582-0180E6CB8A5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87" creationId="{D784E3E2-7D19-D707-D230-78BA86C9D90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88" creationId="{2F51C3B4-9FD0-54C3-F2AE-1E928171950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89" creationId="{6F434F20-571B-E051-060E-451EB27646C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90" creationId="{8A17C3C8-AAF9-ECE8-AC3E-F2173104FC6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91" creationId="{EA3D1533-89B6-EBAE-71DE-9AEA6D3EB47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92" creationId="{9764D687-F9D3-EAED-0F61-CC5419DD2F6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93" creationId="{2FAD02BF-EA5A-1C30-8E61-B9F4A78BAED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94" creationId="{420AB21A-9E26-31C9-A89B-5A22B1EE30B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95" creationId="{E1BB80B1-9DAF-634C-770E-F2E8B0408B7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96" creationId="{65E18EE6-4F38-F3A2-E827-463C0E34711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97" creationId="{038CA786-694B-C2E8-312A-1C10185C676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98" creationId="{89A937A3-344F-FF53-D963-EE772B8E660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099" creationId="{53431689-AD4E-9A28-F1DF-1787852199E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00" creationId="{01DEC35B-D599-805E-FF15-E68A0FC5F1C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01" creationId="{C60F5156-268B-E821-91FC-B28FC215105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02" creationId="{D26C5919-B998-01A0-DC3B-97E6E8993F8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03" creationId="{25D2515B-FF1A-0F68-5B60-7AFDB4297D1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04" creationId="{79756942-2808-A44C-1A26-359905E1951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05" creationId="{AE637CF1-4885-49D0-7580-0C60B346D3D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06" creationId="{445791E9-5C6F-2676-0C00-72DAC2728D4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07" creationId="{AB40E147-DEF0-5A85-BC31-83339B97C45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08" creationId="{0D22E75B-62FA-B67A-1402-B8B2F4D5B3B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09" creationId="{A3AAF124-688E-D5E9-9F40-BEF81E0F320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10" creationId="{6C8347A4-FD7C-02DF-1B80-D5DBACE76D9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11" creationId="{3EE5930E-A298-C273-DB4E-C09A39B7846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12" creationId="{529D2D92-C20C-5C9F-5924-C0F353DE5A8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13" creationId="{D268741D-AD81-F047-91FF-467191BB9E8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14" creationId="{FA52B9FA-74F0-1CDC-0720-5075C76CB18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15" creationId="{E3D1301A-8265-199D-75DA-C70F91F3082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16" creationId="{CB104C96-069F-909E-62C4-FB8619E5456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17" creationId="{C1BBCF93-1C0C-1BD6-E52C-0F45BD87CEE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18" creationId="{A35FC595-D140-EB26-54FD-C0832D9B408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19" creationId="{B2CBFBB8-EC43-064E-93B9-C8C19118089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20" creationId="{3378B8E6-A031-2DAC-34A1-F6D1A5BDCE7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21" creationId="{1E073106-942B-CAC0-9AF9-CD6F36A69A2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22" creationId="{D3C64AAC-745C-8223-1B26-278A5F14A1A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23" creationId="{FD321641-D877-BA90-3348-4E177B733D2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24" creationId="{59243FC7-52D6-3142-098E-26F38A9858B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25" creationId="{C3DCDDF7-56B7-1D26-F3C1-D9E2F2E8AFE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26" creationId="{D2FB3964-773D-94D0-2E5C-A691F3F0FAC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27" creationId="{D2BD2AF2-7DA5-B4FE-61C8-DA5680E5174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28" creationId="{7138ECCF-D87C-4E75-6E6E-A51633B6C66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39" creationId="{CAD395D2-CF88-CD8E-DACE-D5FBC0085CC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40" creationId="{C3989E75-52A2-E114-0140-4A23447F397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41" creationId="{A34234A8-0CFD-CB4B-2A18-CC7CBB3854B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42" creationId="{6DF3BFBD-AA1A-29CB-DFE2-7C447C84C32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43" creationId="{51BA171B-FF9D-6D97-C168-B95038A8BB6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44" creationId="{54F8FBFA-126C-1F2E-E11D-A30095D71C5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45" creationId="{658C4ED4-A16B-E212-34A3-3FF114B614E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46" creationId="{2AA9024F-20A6-B62B-AD57-DBD422A4930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47" creationId="{4DA96917-49E7-074F-F2E6-3C554ECC668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48" creationId="{02FE3161-595B-B8CB-1BE1-483D918AC46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49" creationId="{5E0285D8-7ACB-A4FE-816D-D83B2B43F6E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50" creationId="{AF2AE5E9-8A2E-D600-7B14-22223D3EDBA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51" creationId="{602DFE91-A6E9-FC7C-2DBB-19CC994617F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52" creationId="{A61B1934-5769-13F7-9E4F-CEEAD8CD5AB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53" creationId="{7979FD65-779E-2CC1-8D0B-722A690EB0F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54" creationId="{8974D67A-821B-2F17-6A14-DF619B0AB0C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55" creationId="{C1F90844-DE1A-2D3E-604F-EF3C66D7EB9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56" creationId="{24899E9B-4A8B-4233-A0B1-7230710D2B5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57" creationId="{489F5CCD-B1E1-B893-B4BD-5B63FF07F49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58" creationId="{0EF2B2D7-F01E-60E3-A461-C201024107E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59" creationId="{DEF85DC1-1180-16AD-8D29-1C2EBCAF68A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60" creationId="{D768F36F-EC15-68B6-E54D-E9472294ABF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61" creationId="{2A54F9EE-BE74-A294-B548-6AD18CC9E7F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62" creationId="{B9F39739-3609-F0A0-3331-CC72581C3DD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63" creationId="{A4A61E49-E70B-9621-5DE2-5CB6740FD82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64" creationId="{0599194A-854A-93BD-025C-2DCB2838158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65" creationId="{E70F20C4-FBD3-0E1B-147F-5934415ADBD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66" creationId="{F621ED02-E9C9-B57B-64E2-98FB66EB13E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67" creationId="{F66EA4E8-C0CB-6580-685C-C93E81B8DFA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68" creationId="{47F3606F-6E79-CA2A-64A6-E88522966B5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69" creationId="{957C4CD0-F203-B16D-F83A-AA3762C941B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70" creationId="{DAA458DC-D6B7-857C-EE29-0518481D9C5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71" creationId="{C9DA693F-8702-CC4D-EBF3-7DD926B7775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72" creationId="{D486BE3B-F1B7-909D-214F-1976612EC8D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73" creationId="{AD6E5E69-BCDA-C07B-6F99-A755A2D6F55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74" creationId="{75200325-4548-A4FC-A047-251B58E4091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75" creationId="{05AB57BB-6442-8C72-00BE-E76BD476171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76" creationId="{5D7C160F-9353-E658-2BE8-095724F81EC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77" creationId="{838CEBF5-ED42-F440-754D-9ED6EAC8504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78" creationId="{90BF0E09-0E33-8832-CFB9-486C8407788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79" creationId="{D251BFC9-FF1B-D418-EF6A-461444097D4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80" creationId="{690E3593-F09D-B8F7-A61E-E954BFDD1B9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81" creationId="{6070F744-A2BA-DA7C-DE6B-552D3B35CDF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82" creationId="{ED22AD70-4E88-0258-C60A-3DDC55D16E5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83" creationId="{74E9B643-6CEC-19AF-DCA3-6A6923235FC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84" creationId="{72313616-F961-591A-84A6-DD42F0E7753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85" creationId="{8CC45430-E61D-F8E6-7B4B-8AA5D819B2A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86" creationId="{C4F66934-D4FA-C16F-763C-6151F3242DE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87" creationId="{367D3DF0-7412-A038-03FF-A438DEFABD1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88" creationId="{FD582E9C-544E-838A-DB1F-3F5FC00063F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89" creationId="{569D88F3-F675-3E65-A7A1-93C75609F2A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90" creationId="{8CC95FCD-8132-FCB1-CE38-38B2DA9B02F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91" creationId="{26C40BF3-574F-DC98-2381-4CFC8C1EF51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192" creationId="{CA1607F6-ECB7-B771-758F-9F823A541C1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03" creationId="{7500ECBA-11C9-2425-02E7-59B524D1F75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04" creationId="{47A8B8CE-7FAF-206F-651F-62FCCBC2EF7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05" creationId="{C9E53AF9-A1BE-6024-EE48-C96D87243CE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06" creationId="{A3913098-9657-71E9-8EB2-49507AEB6D0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07" creationId="{48368127-12C4-AFC6-031E-95559326C30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08" creationId="{3374FAA1-A2C7-89E4-BB03-54F9F825622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09" creationId="{B88F55CF-63DB-B99F-B982-02BA8674127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10" creationId="{3A223DD9-63A0-E8AD-8387-D0099823222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11" creationId="{BCC13436-D3CF-D1BF-D91D-007EF3F7F77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12" creationId="{693CA55A-DFBF-6C69-6B98-24A4BA9AACD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13" creationId="{E36B44A9-0498-DB36-10B7-5A5B7EE6893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14" creationId="{EB48FA74-68C1-0F2D-4C19-F90120FE0BB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15" creationId="{25EAB8F3-A78B-C34F-7646-97AC2CC4F46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16" creationId="{5FF516B9-BF4E-02D1-385F-358C93B4D09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17" creationId="{C79F40E8-FF53-819E-2D7E-0EB021FA79B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18" creationId="{768DAA1F-17B1-2BA8-1407-A2CF34DEB45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19" creationId="{D4756551-F632-0E82-DB01-EC1A9CD9A43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20" creationId="{2F6E2A2D-BE82-F0EA-1067-D21AF3A82A2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21" creationId="{B945371E-FCD7-8C2C-97FE-49BE878CC05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22" creationId="{D0791BC4-025C-4429-B559-34AAA53365D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23" creationId="{94420673-D1A6-A1DC-59EC-B7AEFB036FC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24" creationId="{7C28BF1F-A388-B66F-2590-3AA842323FB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25" creationId="{AB5AA465-B6B7-EE5B-67A5-7681CFA73E2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26" creationId="{34019F69-80AA-B4D0-EBEB-49BEA559DDA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27" creationId="{C33D162E-C2FD-45CE-BA05-98839CE76DA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28" creationId="{4C21A073-E220-4E6B-492F-7244EE0AC94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29" creationId="{CA5D12B6-16BC-41B8-8419-3574E1DB017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30" creationId="{05CADC79-6AA9-0872-6DAE-D0C3D7B297C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31" creationId="{BC932855-5C95-6B44-8C9B-E323AB26828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32" creationId="{5124182D-3CBB-FA4F-C920-8868C4C9296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33" creationId="{5FA6540F-5C85-5141-DA53-BE9763723AA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34" creationId="{527E5941-F2F0-E90C-B789-1477B572C55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35" creationId="{2782F5B5-9C27-7DA6-C817-DF5270ADA74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36" creationId="{29C0A848-583A-B8DD-4220-34A28E909B8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37" creationId="{201958B4-C545-1E8F-54E0-3919F195650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38" creationId="{13ADA2C8-28DA-B91A-CDBD-0D5E7312D56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39" creationId="{726EB8E2-C0D8-76AA-FE09-823DC0E9A39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40" creationId="{B52589CE-1A38-116D-454E-250071880AB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41" creationId="{6611BD67-6FA5-9905-2444-3A54A6C2C68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42" creationId="{F5C08D68-9589-3DEC-2DE7-FB9B1E23D0E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43" creationId="{73630C94-509B-8551-5A9D-310D7E5BF7A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44" creationId="{3F9267B9-A1BA-1221-9D0F-7869ADFCD31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45" creationId="{B1F6654E-F7F1-7489-F551-0975F32757E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46" creationId="{76C09373-D58F-48FF-C894-A257D0A1AE7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47" creationId="{83CBD322-DF1C-3727-DB0F-7D545BD29CE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48" creationId="{2E01AE7E-FE45-A1F5-F457-4CDEB469F9E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49" creationId="{5A68844F-C50A-89F4-6943-F02E644CC74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50" creationId="{2C18E0AE-26B6-5383-B50E-8CAB844A0B3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51" creationId="{BEE8C2E9-EC67-414C-90B1-D1385C7D03F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52" creationId="{0344B89C-F7B0-6A8C-598C-E92256E2119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53" creationId="{38DB2B41-DA98-DB5B-7546-5808213B6AC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54" creationId="{467EFDD6-9DC7-FA68-EE74-F9B4883EA0D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55" creationId="{C2679F6F-0B1E-BD51-9498-E46354CA7BC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56" creationId="{B83E7E38-1B81-B967-7BD0-49506DEE009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67" creationId="{9B512975-0F0B-188E-1A70-11384655158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68" creationId="{A57B4DD2-A47D-3A28-4B84-290DF8782A9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69" creationId="{EF431F6D-9537-F756-0285-02370A6157E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70" creationId="{E53686A0-8CB6-D811-DC14-00918B7D614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71" creationId="{DFA72ED0-700B-F1B7-8966-8B76A43B423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72" creationId="{5375B164-8488-984C-CD42-A1413D5DA1D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73" creationId="{0435F647-A8BE-C5ED-51E9-E818F9FF2E0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74" creationId="{28F7FADA-3EEC-B38C-09D8-D7E15EC61F4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75" creationId="{E5A0C391-04AD-E562-93C4-2DD1FC10EC9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76" creationId="{08357CC2-C470-8DEE-1991-080EEDE28EC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77" creationId="{4BCD1F24-DFF8-E88C-7E57-73A95EEFE6C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78" creationId="{8A95CCD9-753E-F18B-BBE6-7182E3328AB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79" creationId="{28E73A08-F3E4-1001-E58E-35B15788194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80" creationId="{9A9E1842-AB09-2957-8382-3B6B8BE608E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81" creationId="{1597475D-DAFD-C619-6FE2-5A511332B45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82" creationId="{D73E8B13-46D9-85F4-641C-66C8E0DEA3D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83" creationId="{8B2A31F3-5EC3-E4A6-758E-363EB7237AE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84" creationId="{E6E399AE-3DA9-64B7-0582-B9B42FA61E1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85" creationId="{E1B4534F-7DE5-29FA-77C4-02B5B63D6E2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86" creationId="{AF031EA8-5B96-E490-E57C-2BE603947E3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87" creationId="{88676B94-8ADA-9880-F9C4-9467843EF57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88" creationId="{42D053D9-19FF-1A1E-05DF-21D335921AE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89" creationId="{20C10F96-960D-7A09-10C7-2D893F64B7E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90" creationId="{994DAF61-1E2F-EDB4-491E-EE9BDA4A52F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91" creationId="{A6A7A6D4-4594-8553-0603-F1FDE35C661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92" creationId="{2420251A-30E3-E29C-13DE-1BB871F53F8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93" creationId="{FC20BD27-51A1-3BF0-54FB-FA76BC0FA06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94" creationId="{BCB6C75E-E7B9-8379-DB36-417874ACE8A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95" creationId="{51880796-DF12-25FA-EFDA-DDCB1A5970A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96" creationId="{C7033641-76F4-8338-FDE9-62CC7BDF8C8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97" creationId="{C0593570-9020-62C4-55EF-C12A783A166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98" creationId="{562739CD-71F0-5393-3544-3156CE5AAF2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299" creationId="{078A82AC-4068-9D7B-1D37-23A86602FEE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00" creationId="{B25774AA-00AB-BA9F-BBA9-D0D933F5679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01" creationId="{B8E441EE-01C5-F70D-5F2D-20350BFE2BB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02" creationId="{8E29932A-EC8F-2FFF-F667-0569D535CD6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03" creationId="{B7629320-869C-3331-04D1-E22019B334B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04" creationId="{F2FA88B6-496F-3E36-5C97-EE0671DB316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05" creationId="{9FC6E3B5-A853-C35E-E60B-DC9B87425E0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06" creationId="{70000EEC-1627-6F67-6C83-17E58386594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07" creationId="{4FF36316-BD4F-5B7F-359D-0CA28483E02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08" creationId="{3A47B34A-F6F3-9FC4-3673-F98FC4B8125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09" creationId="{43E96B0E-50DE-E9EE-5F64-36075764BA2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10" creationId="{35E08E86-1B03-09B8-2FDC-5D63AE9D097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11" creationId="{2269A1AC-A858-5B50-6B1C-E99BC87370C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12" creationId="{BD66EB9B-35C7-0BE0-88EA-844071FF953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13" creationId="{3DFD1F17-5D72-B5C1-F875-84C87E1DB5F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14" creationId="{9D6E48EE-10BA-AFD9-58DB-D3E422E6EA2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15" creationId="{0AC7B13B-8B6B-5711-BFBB-A8678AD3F95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16" creationId="{2F05F731-5CC4-DA0E-8F2B-DA108286D22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17" creationId="{61B28464-3FA8-2015-D34F-7611E9ABC14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18" creationId="{01F76CF7-E651-0105-B047-0A3BB8C1386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19" creationId="{8C1E21BC-E0AE-5F15-C73C-833B12CAC35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20" creationId="{6CE52E59-08CF-AE55-73C8-F94763A3BB4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31" creationId="{EA8E745A-7D8E-8996-255F-34972BD6CD1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32" creationId="{592FAD0A-C2B7-0B58-655A-5601562439C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33" creationId="{857F0BAA-0CEF-D955-3090-BF1DF8D8A85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34" creationId="{99A9403F-82B7-96A1-CE79-5CF4FF7583E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35" creationId="{38A3C85B-CDCA-057E-4873-229820EABF3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36" creationId="{E7B5FAD4-3DC0-90D5-6F14-8547A523D60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37" creationId="{CA8CD424-2E5B-C245-7C7C-2606D9CD7F6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38" creationId="{C5E47330-B2DD-EDE8-B483-9F26352FAF4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39" creationId="{E646851E-EC10-ACE6-A67A-17D8EECF365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40" creationId="{3B6F8892-B9C9-D34A-5887-19C8F5227C9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41" creationId="{CA820857-C62A-DA2D-D847-ACDAD6E9DCA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42" creationId="{075021C1-EA66-DC91-8140-2005302559B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43" creationId="{FBE267BD-3F6B-363B-4189-115BFB0D549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44" creationId="{1AF585DF-F83E-30EE-BDB3-5FF6B0E2E08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45" creationId="{01667C96-5B71-948A-D81A-5736414C76D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46" creationId="{5AD83865-20FA-927C-3090-3C04DC4A809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47" creationId="{3A634988-0751-239C-C731-442EC80F750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48" creationId="{5ED02D41-4BCC-6567-91CC-804EC1365D3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49" creationId="{545E4E4F-86E5-373F-956E-ADE0D896D70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50" creationId="{DA100289-10D8-E7C7-A018-C23AC29C7CE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51" creationId="{01D43C2C-1218-7909-05DC-BCAC9243E53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52" creationId="{A84290E2-1BA0-9C3E-A9D5-EECCFE7C812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53" creationId="{C97178F9-5A93-6C4E-72FA-F04019F3E78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54" creationId="{30B974FC-5238-6A1D-3CAD-9901A08A1CE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55" creationId="{E98673E5-9DA4-7AB8-490F-73CC14605F2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56" creationId="{134090B8-4348-30BC-4C5E-4253013D002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57" creationId="{875CFB8C-B042-99DC-F465-6309D64658F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58" creationId="{2B8FFA9F-B175-02E3-B189-09FB615E14E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59" creationId="{77B979F1-1D48-FE5B-3EFE-BAB47185C0A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60" creationId="{1774A102-2787-FFC0-1DA3-DE443690DE5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61" creationId="{4BB29F16-BB6D-7BFE-2CC7-847DA84086A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62" creationId="{865364B1-59D6-58D3-2671-D25C310A72B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63" creationId="{0FA73A81-C824-887B-B3EC-58F00164396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64" creationId="{AF64DB84-C9F0-C158-6395-FCF997BDE2E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65" creationId="{8264BCC4-99C8-111D-7D19-E62741ADE9D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66" creationId="{82E30162-267C-5E28-F516-2D317D30666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67" creationId="{4777AB65-51D5-0130-154A-A1029157F85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68" creationId="{492459DD-4AC8-048D-1C25-2D60FA93687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69" creationId="{35128676-C1C0-48AD-24F8-69EC7F39812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70" creationId="{776FEDDE-AD7F-5E75-CC14-BE2A8A12607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71" creationId="{43339120-9456-762E-F8C3-6B67DA1ADB1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72" creationId="{AAF24E6D-23B9-B6C7-545C-7BA788F49F4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73" creationId="{3F56B197-A6AF-274F-C7E1-200FAC6FD3A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74" creationId="{AD1A53FC-58EC-8BE1-6C93-5D9F40ECF1A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75" creationId="{7F740852-A8EE-7812-5642-FB72A9C6EED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76" creationId="{BD3FF801-E72D-3226-1E94-4F4652BEACB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77" creationId="{9B5B38B0-CC6F-775E-4825-8EE5D86E5FE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78" creationId="{8D56F011-39F5-E77E-108B-CCB7702BB08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79" creationId="{D8FE9182-3602-E49A-81B5-E04FB4B7A19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80" creationId="{2A331D2C-F54F-8F01-7FC9-25AA2393426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81" creationId="{1AD2E821-48C9-BB7B-D947-DE2E59420A0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82" creationId="{3149B67A-A2EC-9ACD-686F-070EE3A3801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83" creationId="{7FFB4DA5-5EF2-7C1A-F509-802F0BCA89C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84" creationId="{21881031-914D-63DD-A7D2-5FADDA46AC7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95" creationId="{BE78C4B4-F526-7D62-0D34-041F58E0FE5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96" creationId="{22A721D6-F871-CA02-6BFD-569F179EFE2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97" creationId="{BB39A68A-B4EA-310C-2F5D-D85E125714A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98" creationId="{AE95DFB8-06CF-D13C-C833-A1C79063A4E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399" creationId="{418BD8BA-5319-E7CA-DAA1-47400602BD1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00" creationId="{C262A03D-7619-2288-E9E0-854F57291C3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01" creationId="{E7ACB7B2-58A3-4F4A-EC37-E9ED2205E5A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02" creationId="{A47B0268-65FA-57AD-5EE7-6C2D5BB6BB6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03" creationId="{B8D272DF-0F7A-FD46-6B73-296117AEA4C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04" creationId="{95696F9F-78FA-450E-3CDE-61E633816AA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05" creationId="{6D861A43-BEFF-9628-D4DB-713A03504D5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06" creationId="{5CC5E8A2-398B-6CC5-C3E1-1EC661718E9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07" creationId="{F042F1E7-042A-CA94-3AA6-B295E34721E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08" creationId="{486808A9-2A83-264F-C9B8-7EA8AACE05B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09" creationId="{B7E12BC5-E5ED-80E4-63B5-F6F03553648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10" creationId="{F75988A4-FA89-1F54-8A78-A06D7CE4FBE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11" creationId="{745EAB3D-2CAD-C0C3-969C-F071166AEEB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12" creationId="{BA22473D-2111-AC18-92BE-DD57DC240F7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13" creationId="{CDB3635C-E853-590C-7966-7FB3109820C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14" creationId="{2E499DC5-540F-0EA8-C145-CC1738E2DFD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15" creationId="{107D5A87-907A-C69B-7F39-A4E5045E1F7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16" creationId="{0C14B847-A3CF-9B46-503F-0670D60C25F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17" creationId="{A36DAA16-C702-EEA6-2ED5-B82D055AEE9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18" creationId="{7FBEA48C-0F5B-ACB3-8AB9-BC4ED7755F9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19" creationId="{9CC10B20-AF67-DDCF-1002-60290DBB9A4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20" creationId="{5ECC0A9B-A629-5816-A0EC-E296B8269189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21" creationId="{5B009D45-8D33-FF90-2932-B34B416F48C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22" creationId="{802CB293-00C1-AD4D-FEE8-9A923A601D5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23" creationId="{E42744B9-EE5C-8CB0-B6E2-C727FAE20003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24" creationId="{D43EC71F-0409-36F7-B4D1-3862F951176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25" creationId="{EC96487E-7ADD-8FA8-E0F0-9C0D9384DE6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26" creationId="{E5C1D9F6-8465-8E0A-1EEE-57683118C7A0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27" creationId="{60F82E40-AA05-D9F6-E7C2-735C9DCB211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28" creationId="{32D3BA73-CA1B-BF55-7809-C46F49234C3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29" creationId="{A6E8E75B-6BA0-E1A1-797C-8B8F690EA9D4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30" creationId="{CEEF677E-49D2-1A95-4D9B-2C65856256A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31" creationId="{D4B8B9D0-83C1-B130-3D8D-7155A50D108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32" creationId="{5D0CCA9B-A69B-0520-430C-70E5BA9F7DDA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33" creationId="{0D90DE92-036F-9EFE-2BE8-E1A99581E43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34" creationId="{A26D347C-A558-F389-8193-94A0F3DAD468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35" creationId="{A2A837F2-4697-B918-BB00-84A5DCB482D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36" creationId="{F494FA56-16FE-B8A3-AA8D-BD6E1D18B9D5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37" creationId="{E2FE39C1-D8A1-8411-0F95-3E0CE69A94BF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38" creationId="{1288FC46-FA9A-8D80-443F-204908EAB176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39" creationId="{32CB5373-8F77-DBE2-76C8-DCD77D5567AC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40" creationId="{91FED052-120B-0328-ADC4-1CBEBF9BA3E1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41" creationId="{A465B56F-BF68-D477-62C2-C231C4976F0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42" creationId="{B67F0E0F-E057-3808-B89B-373DFAF577E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43" creationId="{932F674C-84C2-EDC2-2307-0FC8490C258B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44" creationId="{29B91387-12BD-ED97-962B-F4E63D720D4E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45" creationId="{358B6EC3-7F83-A7FC-9D2F-E80A0659C932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46" creationId="{2F106C07-1BC4-B42A-FF07-A239CA368F9D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47" creationId="{97C66C9D-0E41-64AB-662F-16763E3B7B87}"/>
          </ac:spMkLst>
        </pc:spChg>
        <pc:spChg chg="mod">
          <ac:chgData name="Ramy Mohamed" userId="0cc068d6-35f3-41e3-a10d-b98e4c17dcff" providerId="ADAL" clId="{AF453001-A281-4A15-A310-D110B7F86FE8}" dt="2023-02-09T06:27:20.964" v="246"/>
          <ac:spMkLst>
            <pc:docMk/>
            <pc:sldMk cId="2366073402" sldId="405"/>
            <ac:spMk id="1448" creationId="{9416B3DE-136E-B62A-6C79-055845BB1F4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10" creationId="{FC925A38-3D6D-5CAC-D333-8C7F5CE3523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11" creationId="{23278EE4-1A2B-156C-1070-E4F0B24ADE8A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12" creationId="{3CCF4BFB-B6E6-1DA7-26B9-4998D45912F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13" creationId="{CA26D832-9A24-F752-D11D-84020459168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14" creationId="{A1A028AE-E041-9A58-FDC4-501C467B5B4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15" creationId="{29916C2D-97EC-AA98-CC11-02D2EB505E0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16" creationId="{5FBB32DC-5F43-F901-6869-2782551463B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17" creationId="{E501F266-1227-3D32-A9CC-E98DC88CF3B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18" creationId="{8790FB1D-0FE6-88BC-B4D4-52B6F61080B2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19" creationId="{1D66FC93-1EBE-F2D7-6C11-D8A04F9C69F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20" creationId="{14862C2E-C1E7-B452-0518-3AB39F1879A2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21" creationId="{BB04E0A1-820C-0564-F6AA-AAEFC8585AB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22" creationId="{0AE15429-3E84-7453-B422-E481D999374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23" creationId="{72D5CF29-7F27-2777-8EE0-6EFCF4C9C6F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24" creationId="{4F1D9E31-5327-2DA9-2976-34005FB49ED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25" creationId="{9A0FF94B-4409-DE47-0040-598D04D738C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26" creationId="{A0FEAC77-6847-244B-487A-5DAC2CF45B22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27" creationId="{712182E1-CEBA-4BCD-5721-F0095491481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28" creationId="{E3322C00-3993-1A2D-8422-6063F415072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29" creationId="{FE63DAFE-334E-8197-1BE9-49A129166F0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30" creationId="{07D0DC69-A055-1A07-A4A3-F3895FE3077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31" creationId="{5EDD6E59-7743-D626-599C-61C042092A28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32" creationId="{901F28A5-B8D5-B94B-2896-84347AF75DD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33" creationId="{DAC65AD1-EC2B-E9F8-0CBB-C93DBD39704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34" creationId="{B65097CA-3E71-ED90-2BE0-5BF54C182C1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35" creationId="{2FA1129C-17DA-C72C-196A-147CFD37501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36" creationId="{725FC0D2-1DE5-EE8E-6E1C-27A9215C2E5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37" creationId="{1EA6AFA0-533D-06C3-4970-048FB5239B49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38" creationId="{70D1F4D1-7C2C-0DB8-72FD-F6F11D47151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39" creationId="{F8EB4004-4A34-C766-54F8-8E0170C79B6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40" creationId="{88500404-09F8-3AC6-765A-94BF4647F2F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41" creationId="{93DC1EAB-C0FE-C3A3-5C0E-64F0F667BE88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42" creationId="{2D617CD4-E608-7F41-73C5-DCFFC891526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43" creationId="{09EE3CB5-9C0F-9F1A-D120-79770898E8E8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44" creationId="{AA127159-1118-8724-63E6-0BE929E9407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45" creationId="{B759C848-FF16-6EE8-2363-CDF74EBEBE1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46" creationId="{E2EA8692-C849-C69B-A7A8-644515F417B2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47" creationId="{15299771-512C-45D9-498A-41DA11B83AC2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48" creationId="{274647D6-B13A-5BAF-E919-89485EE2031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49" creationId="{F5481E0D-907F-25DD-5EFA-CC3F659BDBB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50" creationId="{2BD66535-E3CB-F10C-19B3-E2D2F5956E0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51" creationId="{20B8CBE8-333C-55D6-D517-D5C358B803A8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52" creationId="{9C2123F4-D8A9-AF22-06B4-04E8455EE1E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53" creationId="{66881D8F-4A06-99B3-9EFD-048A346C7BB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54" creationId="{B67B65EB-0F53-F535-0256-566B81D6263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55" creationId="{12A9E425-091B-C9AC-3500-0C002D4CCB57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56" creationId="{CF912AD7-82AB-F7E8-D142-60720BBFA0A8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57" creationId="{C88FC6FE-135A-1A73-91F0-E791846598C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58" creationId="{730FBAA7-9BEA-7909-0D5A-59758BF4155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59" creationId="{7332E18E-30EE-E17D-B1E5-72BF0F6DD98A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60" creationId="{06D54C6E-D35E-B614-A8B8-DE6958D11597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61" creationId="{60D8B504-15AE-40A9-A436-C4FC046E9C3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62" creationId="{545B1CAB-1A5F-3D56-D1A3-FE781D678B4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63" creationId="{BBFB966B-026F-7E56-E61B-DAEFA177041D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64" creationId="{928300FA-8032-6497-D32B-F8D41F8412D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65" creationId="{89FF6D77-EB27-4506-30E8-A1B97C51A12A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66" creationId="{4F359081-369E-654E-217B-B9078366E65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67" creationId="{BA427419-42AF-FE1A-7BED-EF43619AF5D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68" creationId="{8725BF70-78A0-3C03-89DA-FC0801888DE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69" creationId="{8FA1A38E-DD38-8B0A-07CF-42DD3E8CBAC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70" creationId="{33369E13-8598-DACE-E753-9C7E46DB7B8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71" creationId="{3D272492-3BF1-4519-EC76-3B8D5B659DE9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72" creationId="{E9DFFBF6-8BA4-F4E1-4315-71DD65F1795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73" creationId="{7D201583-0F17-A796-80C8-0FE3190FA7C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74" creationId="{8CB9FD30-4D98-027C-23D1-124F8E86A9F7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75" creationId="{A9ADD6EF-1473-12AA-9C3E-927CB490B24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76" creationId="{DF28AFD0-07E7-AA3B-9AD2-01BF9F27DAB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77" creationId="{612EC5C4-9B74-2A25-F8AD-F6FCCB62A31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78" creationId="{942DD020-9C56-AFB9-8E81-25C380FB4B58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79" creationId="{3DFF25E5-C03C-DE70-A35E-B6786F72186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80" creationId="{B8AFBB2F-62C4-76AC-EED8-1E0CDAA2991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81" creationId="{E2F7C2C6-6698-7FE0-FD96-85F3516DBBC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82" creationId="{D71DFE0F-B6C8-1C6D-25B8-877AFCD5E867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83" creationId="{82CF4FED-ED2D-A456-9A8F-44033059B3D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84" creationId="{946C90C6-335B-1DA2-94C7-344ECC2C5AF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85" creationId="{EF7CEB7A-D39B-610C-2F77-F666F67C034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86" creationId="{9FF82804-B0FA-2B51-2162-3B7CFA9B72F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87" creationId="{EBE4D0CD-64DE-88B3-CC93-2F40E0B7D438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88" creationId="{6A17B00C-C1B6-B546-1F18-370BD151025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89" creationId="{6AF30635-B509-8C3A-72A8-C910F91F7C82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90" creationId="{2AB0A0B5-69DE-DD0D-A353-D12E0D82AFA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91" creationId="{5A7282D6-1404-BA49-9323-FC7A7CA796EF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92" creationId="{F0E67288-45C0-A01C-A858-D6D2B2DA07E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93" creationId="{7E0E29CB-1944-2A99-6D1D-B596219AAB8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94" creationId="{00C536DB-EC5F-5344-B1A2-FECEF2636D82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95" creationId="{4189C6E2-06C2-3865-96F7-F67503B6A26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96" creationId="{783A08A1-6E5F-156B-7A87-51A8FE8F8CA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97" creationId="{BE1C885F-0505-FB7C-E934-0B0EDC1B345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98" creationId="{62B612B9-825C-F6F1-CDEA-AC19C447DAE2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599" creationId="{75A0BB9A-67F3-454E-D5AB-2E14D20D408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00" creationId="{9F4994B5-355A-0353-A94F-07FD94FF9B9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01" creationId="{3C2E2681-2918-BCC3-5BF8-74B20F2ECC5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02" creationId="{F2637928-BF59-6C14-98AF-245F3998AF6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03" creationId="{C5EECAEB-0CF8-D7C0-3E79-27295B3AAED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04" creationId="{66B1B4B6-266D-718E-8CAB-B80FE2650A0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05" creationId="{E509B9EC-3806-CA2B-DCEF-868733950502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06" creationId="{08536CE8-2C05-AB9D-3D58-F7B16E0A5A7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07" creationId="{45C72DEF-7452-CFEC-30BE-0622E8B72D8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08" creationId="{21151893-9CF8-9B05-6B82-4A31E7F01E12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09" creationId="{F54F0830-F738-77D2-FD38-FD7ADC8A6489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10" creationId="{886E4C2D-68C4-8210-43F5-2106C881F14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11" creationId="{F2BE34FB-9765-4E04-3760-C86D4158D30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12" creationId="{DEE9D475-C2D6-82F5-94AE-9BCCE7AC95B8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13" creationId="{E55FB75A-83E3-B803-9CC7-396B2B4A0EA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14" creationId="{D3D95790-9A63-9808-2DA9-256ECDBCC7D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15" creationId="{690ACB2B-DC55-9385-B7D4-3BB1F3CC2AD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16" creationId="{A46A5221-96B6-E54F-61CF-5705BD21ED1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17" creationId="{896A7C79-CAB4-AAAB-8708-73C4E81076D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18" creationId="{F469EAF3-8D60-D5DD-8CA0-28C56904C53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19" creationId="{8FD43DCB-601B-557E-A800-1F33BE32EAE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20" creationId="{80D3F6E3-1F99-BE4C-95CD-A1AB44CF92EA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21" creationId="{196A8C83-5D99-E9C3-C217-055064D6111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22" creationId="{ED10E6FA-6C21-EF19-6352-92723778C87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23" creationId="{56DACF61-CEC0-4B0F-B18D-A7DE43FE7627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24" creationId="{61D0E6E3-94AF-03DA-6BD8-F6640FE0473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25" creationId="{68832C40-D4E8-B53E-FE11-641E472F913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26" creationId="{6AB96B3E-0697-2365-B23D-A6F85DC7D16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27" creationId="{F82AECDE-9CAF-EFD9-5828-B14FD64F83E7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28" creationId="{46226ACB-4076-3DCD-C944-64BA64918D0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29" creationId="{E657C8F7-2106-4D86-06E9-57EE91254F0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30" creationId="{00BD1EDA-54CB-05E2-E803-6F9EAB0E88B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31" creationId="{3FFE7DD8-CC87-A629-C7B5-495BDC2D640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32" creationId="{23B65FE7-FD1E-BE45-B7A9-66472858FFE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33" creationId="{B2294C8C-D386-7E95-A627-23F5F690595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34" creationId="{D4F78DAB-364E-0BC0-E386-F25694E973BD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35" creationId="{6B1856DB-D19B-99E9-A52F-C7E429B8EF2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36" creationId="{C46AFE53-9CBD-03E7-83D7-A9D568C79ED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37" creationId="{E751A51C-4ABA-1B54-31D3-667864B8DD1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38" creationId="{C275FFC9-AC35-E1FC-ED7B-99D35E89D9E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39" creationId="{E567236F-D4F8-4069-37D9-B7C2D03E144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40" creationId="{C556B117-B7CA-6ECC-659F-2ED09B61B8F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41" creationId="{16C4113A-171B-2B03-9ACA-EA33820BBB17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42" creationId="{BED2DF46-AA96-49D5-0A97-483358D5428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43" creationId="{7064EAC6-71B7-BB56-BB02-EDDED7A638D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44" creationId="{CF45EF22-3063-B181-D061-A0D3AF9BF6D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45" creationId="{8EDC1D3C-D99E-DF65-F72B-F1B5FB047337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46" creationId="{FF215006-E706-1F2D-31BF-B2876771333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47" creationId="{2FBB59FA-3614-0DD4-30CA-D35B6A007C9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48" creationId="{213A7DCA-96CA-93BA-85B2-C31D662FB679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49" creationId="{6830CD3E-F0A6-EB96-6BB4-14E1A992B94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50" creationId="{DE0EAD8E-3A76-E1DD-5411-E2447FD15D7F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51" creationId="{DB11E177-6DC1-3F31-1921-B3BA95A9CB9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52" creationId="{9E17BEB9-6547-D7D6-1A5E-FF00BC1BFC68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53" creationId="{B063206B-FF86-F277-15BF-7F36FB1F605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54" creationId="{0193C242-AA20-B97A-DB5F-86983CA9801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55" creationId="{1F7CA0AB-81EB-64D5-1C06-BDD22717E2F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56" creationId="{60B83378-5F9B-270B-2087-AD71B54DECFD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57" creationId="{93C4C1BF-C627-9F86-DB51-7FD285FB89F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58" creationId="{48B4CE9D-F452-168E-18A9-C10BD0D8CDE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59" creationId="{2D64F7F5-D71D-5F37-DFF1-4449D952F63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60" creationId="{3F2A34D8-AF9A-CFEE-E777-389FDD6608D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61" creationId="{715ADC9E-300A-383E-FC00-339E1C7E4B2F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62" creationId="{9BF49448-E7B3-A55A-9A2D-F8A862943D0F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63" creationId="{FF7E8B9B-EE3E-6995-E4E7-5AA01CD46EF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64" creationId="{543182C5-D939-E2FF-9138-23727D8C86E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65" creationId="{A1C337A8-0E37-B578-8547-3387BE32A4D8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66" creationId="{D82C52C8-5AFC-B7F7-C30E-81FF0D503C4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67" creationId="{938663B9-3325-8265-47B5-AD3928A80092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68" creationId="{03BDF12B-3AD7-3A22-A42F-54FCFBDE53B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69" creationId="{23ADD1E3-E880-9B14-AC58-26144D49DE4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70" creationId="{6F24AF95-4B8C-9EDB-F921-3CA3E1BBCCD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71" creationId="{B0F78624-3880-B5E9-0ABA-CBC8D9B9276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72" creationId="{6F0D16E3-7026-3A28-57DA-863681D17EC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73" creationId="{8BB8428E-80CF-D730-A514-44AB729B0607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74" creationId="{10039BED-97E7-573C-7393-9E1C34CBF83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75" creationId="{94E11C33-1616-BED5-A973-37A1520378ED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76" creationId="{6686A9F2-341F-21E3-3A07-99F79D7B892F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77" creationId="{F9063DD0-98C3-655E-E685-77E4570CA58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78" creationId="{525991AA-EB8A-762C-1181-8C4914C1F22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79" creationId="{EFF19E1A-C738-6D5C-4ED8-D8EDA952D468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80" creationId="{20AECA02-47C6-6DE9-B27B-0D3003D2C66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81" creationId="{852E7A22-1B2F-124B-60D2-9F36BEE3B6C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82" creationId="{87A14041-5F56-E41D-E70A-CCD53BD7C8E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83" creationId="{B03C8B59-A484-8F1D-6E52-B38D1CB5802D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84" creationId="{EA9C4F42-96C7-E5BD-F35C-859A4A2F651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85" creationId="{2990A9D7-874D-D704-5B7A-169DA89404C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86" creationId="{8FA9F0A4-BE10-B0E1-E564-5C598224852D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87" creationId="{C7FE410A-A56C-8C97-71A4-6D0F5EA02D0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88" creationId="{69C239E7-B9A9-5663-4A6B-C5DAFBB1A6D8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89" creationId="{23973D9F-EFC5-4527-09D0-A52EADB92BCF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90" creationId="{FF37836C-D3DA-775C-E669-ACAE40127CD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91" creationId="{8EBD771A-1828-C797-85C6-63A903E8B1A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92" creationId="{D3FD097D-1FE9-9277-4B5D-7A076008AA3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93" creationId="{F6C77E10-B5E8-FA7A-A026-84E7F1F00CB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94" creationId="{C916C730-E934-DC3B-4A46-4470F2CC738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95" creationId="{91827BE0-D11B-D581-18D7-40FE6F7EAD8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96" creationId="{04F9BDC4-0AEE-44B8-334C-6A1CFA6028B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97" creationId="{B119CC55-D6D6-6F31-D721-AF4DB2F8A7D2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98" creationId="{6954B24D-AA06-6520-5A23-4CB70553EF6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699" creationId="{482FE553-46E9-B496-F2A6-4006148D3B1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00" creationId="{6409AA35-0D40-7913-C7AC-79967DCCCDAF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01" creationId="{7D4A600F-C1F1-8C3A-7CF0-B918C47CD957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02" creationId="{714667DB-3A46-243C-72A5-85867126855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03" creationId="{566DA978-100B-1314-AACB-C4EE78B62BD9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04" creationId="{F706BB8C-494A-9FAC-4443-ADD93E0E103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05" creationId="{2C63E81F-6311-E8A7-3F94-53146705126D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06" creationId="{5B880E70-0EE1-B594-0A65-BD261791DBA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07" creationId="{4E4B096D-EA02-62A6-AE9A-35C140826DD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08" creationId="{504B2EAB-7924-B366-9F6F-8E8D4AEFE098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09" creationId="{525FF6E7-919A-6FA4-EDA5-F5A3CCA53D6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10" creationId="{27BE03A3-E44E-13A6-BAC4-50CA237AACA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11" creationId="{762B2E55-6336-E217-BF72-A5E4F2D15788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12" creationId="{3B5A9285-24CD-0308-F0FB-25C25AE5834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13" creationId="{21FE21DB-74B3-5CBF-6EA1-30083AA907F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14" creationId="{BD242EF7-1168-5C48-76F3-135CBDEC5BD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15" creationId="{9A6D934A-7C1A-7698-B0E0-2EDACC75EE0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16" creationId="{90109B1B-1659-BF86-D76E-99D4C836D4D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17" creationId="{EEE89268-8F97-A4F5-0D5E-25635169E6D9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18" creationId="{E3165D5D-47C8-7FC2-80FA-ED4DBBF4594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19" creationId="{353B1B58-54FF-E3C8-D0BF-D7949E36E32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20" creationId="{ACCEBDDC-7570-186A-11F0-64C80A2EA6A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21" creationId="{A34990A6-A3B3-6CAD-DD64-4E7BF59B0DE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22" creationId="{4B720EA5-2402-AE09-E245-7CF9336EA3E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23" creationId="{B64CED51-ACCB-EDEF-05E8-6D6DEEC5EBBA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24" creationId="{115FCB53-8756-D14A-C52C-ACB5484DA58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25" creationId="{EF77216B-0EFC-054D-263C-248E8AB3B397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26" creationId="{0239A232-D534-D3AD-3CC7-4A63A5CF40B9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27" creationId="{CC498425-8ECF-2E57-AF82-DDD3FA05D6B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28" creationId="{6822415D-2515-B99F-1549-A133D43CAB9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29" creationId="{65CEC6AA-08CC-E3D7-CEC2-4E127C5FE93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30" creationId="{5EF07C9C-2462-9FF7-7977-1EDEE209BF5D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31" creationId="{0F0F6875-C7F5-8059-74F4-A010AB5615D9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32" creationId="{42B52BBD-FAFE-04F6-4F38-0AE846FD0AAF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33" creationId="{905D5EDB-D5E8-72B7-9B08-CAF85DFDBA8A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34" creationId="{564E0214-8E38-8754-2B7B-FCF7729A89D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35" creationId="{7D3B5EEF-EC12-BD7E-A62E-4B2CD95BCB9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36" creationId="{A2B8A0B1-936E-617F-AED3-29BB1C12FB9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37" creationId="{6E4E8E8C-780B-6F91-C6B3-236D7CBB36D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38" creationId="{92F716B3-A23A-C97F-15D1-9994B76A4DC2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39" creationId="{C4DAA234-136D-E858-A5FD-16E3101B8E3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40" creationId="{63ACBD4F-0D3D-628B-32A6-ABDF203A94AF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41" creationId="{6DDA7F03-9C49-37C0-52A5-96C867AF9348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42" creationId="{5E9510FE-FAB8-D285-2C62-4056E81808C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43" creationId="{180BC3FD-8B1E-25C0-634D-0DA5C0100158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44" creationId="{03A5B29B-ED93-6F58-BCEC-45B58382619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45" creationId="{A512CF4F-5C9D-BE30-AB29-29B951D6B92A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46" creationId="{B41516EC-EBFD-383F-D368-CC358666A20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47" creationId="{0C4FD4EF-BE16-CF32-87D3-A0644F690B1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48" creationId="{BCEE0E9E-E0DE-6FDB-C7A1-E7254C73273F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49" creationId="{F98A530A-3B84-F41E-8EE7-07EBF5B6B628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50" creationId="{AE63AF1C-B7D4-A034-182C-0CC52C56E77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51" creationId="{E53E107C-39B6-6A7F-9777-CA8BDD07B27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52" creationId="{D8849709-7342-7E72-2217-9B62C50A9C78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53" creationId="{2FE53F70-B9FD-5FE0-A680-85622298044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54" creationId="{131399DA-09B7-7594-CE24-3AF72683B1F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55" creationId="{94F228F4-A225-2172-4030-9CEC78028FD9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56" creationId="{E2705217-FB5F-8902-2AF7-8753E075BAB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57" creationId="{ACDDE66A-FC83-D720-FB2E-B5255334B3D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58" creationId="{D833F5A3-F53D-F819-19A7-4E00731F6D6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59" creationId="{5BC7D83D-AF80-5002-5C08-324BAF82765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60" creationId="{36AE5AE8-21D0-B73F-CCD2-5EEF7F8A71B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61" creationId="{6D47E2D1-BF71-2255-BFB8-955341C37902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62" creationId="{B6D39440-C4A9-C66A-056C-DC7660B9F60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63" creationId="{C8C661F9-5FC5-2285-B199-8CEDE9848402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64" creationId="{195DD48C-0627-7225-8135-7AF9CB9AEFF7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65" creationId="{0B862FD2-6A0F-B81B-3D0D-8C22DC27278F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66" creationId="{26247A90-4354-CEA2-C63B-5DDEAE1DAE7D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67" creationId="{F8615C7F-A2F9-DFB5-416B-EE57A60D534D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68" creationId="{336A62F0-8AF9-532E-2A54-292C2D3D864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69" creationId="{0F58C49E-6847-75B6-C5C6-96B3162FDFD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70" creationId="{856C1C99-8BC9-DCC8-9D03-A2D17BEFCAD9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71" creationId="{9B04BCE9-DA89-AEDD-C01A-78FE5D52DE8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72" creationId="{FFE213A3-040A-FBE5-EA11-50991047E50A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73" creationId="{90BD2E21-D2D8-27D5-9B5A-EC061C55290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74" creationId="{56750421-585A-2340-F051-9F5E5115A28A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75" creationId="{D1F262F7-0B29-D5DD-C95C-1B6D216D751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76" creationId="{C2F143AC-61AB-EE75-C81B-5A6BD74CC55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77" creationId="{FFDAB8C4-56E7-D695-9299-75F3312469ED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78" creationId="{05692847-6E5D-58F7-C051-C4F2D0E8A9CA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79" creationId="{64E0A332-7C7A-634C-62FE-10B04242D2A2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80" creationId="{859FCFC0-E4CA-8E6B-4BFF-CAC1975610AD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81" creationId="{E56FB6B8-8041-99AA-E194-16AF94E59B8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82" creationId="{660877BD-2A49-6078-9FF3-260AB91954EA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83" creationId="{E1746F4B-2CC5-DEF4-4FBA-089536193C8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84" creationId="{242BA41D-61FB-F5E8-B37E-C79D5B785A8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85" creationId="{638771BF-FE5D-5FE1-1727-BCDA20A3714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86" creationId="{96A17C68-3C0B-A324-9853-B934EEC9E51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87" creationId="{045AB995-54DD-E6F0-FD9D-E3E2C5E28FB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88" creationId="{8F53E6E1-0E45-480E-168E-2322EFB07E5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89" creationId="{426830F6-65FB-7D5C-BCFF-5FCF5971627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90" creationId="{B227922B-A156-A1CF-48D5-7F230F8F65AD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91" creationId="{6F5F0C93-46C4-3C0A-3C68-17D55D226C1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92" creationId="{FEE55E1B-06C4-4D69-7F0B-ACBF4F5E9EB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93" creationId="{543BBF16-1B32-2817-269D-8B9B5AAF5E8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94" creationId="{81AAE089-48BA-03F6-EB59-03FBDBCB5032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95" creationId="{337BF0A8-065A-3D2F-88B3-CDC1B6CA3289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96" creationId="{81A19434-6B10-9808-6905-9A78599A221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97" creationId="{3FEB1E2D-A40A-B383-45AC-4AEAFCF8625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98" creationId="{96753267-0090-DD49-F48F-91B8B0D4844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799" creationId="{4AE11208-960E-AAF2-668A-2E18DF0D43A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00" creationId="{78DF23F1-7C0E-CB58-E76B-35532422DA9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01" creationId="{00B8C9DD-831A-810A-7CAB-180E384A126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02" creationId="{A7AB3F39-E8F5-DCA9-5344-2788D5EC877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03" creationId="{6A8E0979-FD2F-C95C-DFDB-6DF8804EEEC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04" creationId="{23637A03-C1E5-F241-E0EB-0DC89F46511A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05" creationId="{D5FF89A0-E245-1C8F-D473-C0C4ABEAFD7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06" creationId="{09B36DB4-D824-A54F-D497-558573CA8828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07" creationId="{89689584-DE31-3FDA-FA6C-E2D332F6D332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08" creationId="{89417FCF-13D8-1C91-E46F-6B4EC898E43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09" creationId="{2D941A70-1736-6ECA-9425-6D6092336B17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10" creationId="{3BAF92C4-E3E3-2A9A-9194-F8B6E3806B8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11" creationId="{26420099-CD22-D18D-04D3-35F1ABE0BFF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12" creationId="{41077673-14DE-9354-E422-9943B5F5941F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13" creationId="{F021861F-A9FD-4A4E-8DAA-B19FE548882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14" creationId="{813840F1-5130-59F9-75D6-00656A27B6A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15" creationId="{46DF2DA5-7DA7-E2F7-BD64-2323B57902CD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16" creationId="{A1EBF107-B299-534D-F5D3-51CDE49801AA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17" creationId="{E604EE2A-9AB9-174A-F631-96EA7D330FCD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18" creationId="{B566EDA7-9968-C7FF-FABC-46F5CEA551AF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19" creationId="{EF253676-2089-C336-21FA-DD9CC0FF60B7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20" creationId="{E61CFEA0-2627-0875-EF47-09EBD1FDC0B9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21" creationId="{97CD9820-DF26-A225-CEA8-655E7A60CE7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22" creationId="{8DB45C65-C13D-1BCC-8DF3-479CCDBF589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23" creationId="{2646DC04-D0FB-8D56-42AD-82BC104288A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24" creationId="{698B2A99-230F-2402-1E75-93567DC353B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25" creationId="{B4B2839D-46A9-BDD9-570D-CDF76812309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26" creationId="{EAD2A0E7-B613-CEE7-8AA9-60715AF6F742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27" creationId="{DAE94DC1-C3A0-31BB-FFF6-9FA86FD34E6D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28" creationId="{951CB0E2-1F4C-C388-D2B8-B1ED33E5354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29" creationId="{5AE43A7F-5801-A2DF-B7E1-22D968D6B28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30" creationId="{2887B2A3-29A2-2E1A-A507-99334F08E23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31" creationId="{DD24AD79-902E-7651-EFB2-01D1E589E56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32" creationId="{B6A5B13D-10D0-1CFC-0260-FB61FF95039D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33" creationId="{FEC76B9A-67A6-B079-D554-AD46A6720FB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34" creationId="{BB9F91F2-1F3A-FEED-955F-A07257CA7F7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35" creationId="{A0BF20B0-EAA4-10B3-1CC3-FC038C60B97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36" creationId="{8D9F52A1-5128-D767-FF92-906A9389B706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37" creationId="{2114794D-CB2A-26EA-4774-B2FBFB55B6DA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38" creationId="{F9129EE3-E4A0-EF65-9216-829799E5DEAC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39" creationId="{E10998E3-F471-6C2B-39AA-E5DC1ACC8BC7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40" creationId="{2A342159-E4D6-4495-D9C6-BF00C3102E4A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41" creationId="{0B7E8B94-1B38-5B9F-2AA7-F09227261B6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42" creationId="{49735137-590A-E3AF-C728-10510619BD9E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43" creationId="{77461319-37ED-839D-F57B-8161238B00F7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44" creationId="{500BB647-3E36-96D7-A107-F0526DB0DE19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45" creationId="{61715CAA-C04D-E325-D682-6C2E4A96CD67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46" creationId="{2FF5DEE4-306A-C01E-9BC8-7943D322F86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47" creationId="{ED7E10A2-412E-7F10-3A89-E9D245A41F19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48" creationId="{35AFC85F-9637-40E6-21B9-967E9DF5C1A2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49" creationId="{6F8DBA0B-1E85-ED95-50E7-0DB3C572214D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50" creationId="{CC54C3ED-E6F6-F2FE-1DA6-9F011581AC9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51" creationId="{8574A2FF-A219-0730-99DE-FF0165086FF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52" creationId="{0A218754-CDD2-F4A6-A8E0-0BB6D84D973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53" creationId="{5FA6382C-DC77-544E-E968-E24E0E22B1AD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54" creationId="{E1E59736-E634-0969-9699-88FADB5A9C0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55" creationId="{E1DEB7D3-F14F-0B41-69FF-82920670B877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56" creationId="{B7715DBB-C34D-30C8-7577-0C2B634314D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57" creationId="{797F53DD-8B76-30FF-E0EA-8B1066D95C5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58" creationId="{454F40F6-FBE6-0C36-BD58-ECC323FED67B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59" creationId="{249CDD1E-A51C-798F-D616-F1EFA5A88F98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60" creationId="{3BED9F3B-F671-44B2-84F1-71CA30C4A6EA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61" creationId="{591E93C2-BDDE-88F9-C380-D60425C34488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62" creationId="{6BE5BBE1-539C-2817-6914-54BECE009A6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63" creationId="{81FA4E2A-F27D-B02C-3372-3C42EC3F162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64" creationId="{D91421F1-BCE8-2EF6-F673-7E310502CD14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65" creationId="{048BC2E2-52DE-3A10-0CE2-58FFDBB775C0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66" creationId="{1533B725-DE6E-1924-8869-1BB375ACA521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67" creationId="{64DB4593-587A-D900-8051-4054A43962E3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68" creationId="{0FADA9B7-B1BD-1677-01A1-BC04CE12FAA5}"/>
          </ac:spMkLst>
        </pc:spChg>
        <pc:spChg chg="mod">
          <ac:chgData name="Ramy Mohamed" userId="0cc068d6-35f3-41e3-a10d-b98e4c17dcff" providerId="ADAL" clId="{AF453001-A281-4A15-A310-D110B7F86FE8}" dt="2023-02-09T06:28:01.686" v="256"/>
          <ac:spMkLst>
            <pc:docMk/>
            <pc:sldMk cId="2366073402" sldId="405"/>
            <ac:spMk id="1869" creationId="{36079AD3-D95F-7001-932C-F20902FB71B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31" creationId="{BEAB3CD2-75EA-67BC-5338-58B15FD4BFC1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32" creationId="{27A78C62-9ADD-BA89-EC73-230F24016F1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33" creationId="{EC4D8090-A374-F304-ECBF-38847539EC3A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34" creationId="{6D292848-9631-029E-FBF2-6593B76BA1A5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35" creationId="{E6414382-BE66-6C1E-2B46-E7E9ED958A1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36" creationId="{977B46EA-EE94-1617-F91C-E476A10998A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37" creationId="{96F1C21F-7A54-2980-65BB-7C41DDA6D2AE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38" creationId="{FA20B1F1-5CBD-5605-6FE6-824DB27CA54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39" creationId="{72F754A6-ADC2-EA09-02FC-CA24A7FD434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40" creationId="{F52ED6F5-C0E3-3E1C-4007-4B7CA2A6087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41" creationId="{B7A4A82F-E7F4-15A5-F989-8B9D9F115BE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42" creationId="{F3617DEB-35C6-8B1E-FC81-C13D9DCD949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43" creationId="{E534729E-96C1-BB61-DC06-40D95792877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44" creationId="{7260F704-814C-F323-54A5-26CCDEEFC0D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45" creationId="{F44CACFB-78F1-5E72-FDBD-78D903CB2EE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46" creationId="{8EE6C7E6-8EDA-DA1C-7936-B48FA28E5ED5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47" creationId="{00865C8C-7B1F-001C-E2EC-832B2701AF0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48" creationId="{93B0E9E2-6ABC-DE1D-0BEF-661FC334839F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49" creationId="{B5C2D97D-E475-47B5-1F3D-35E8919E0BE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50" creationId="{1D35557D-FFF6-4CB9-E576-2B015255434D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51" creationId="{52E23A9E-C7F4-5C42-0BB1-32A581BB3EE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52" creationId="{7258DD10-6038-5E21-094D-706E257C2DF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53" creationId="{8094238B-932D-3321-BB20-448C353F0DCE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54" creationId="{49B4B966-ABE3-24E7-B726-C8A2D1AEECDA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55" creationId="{0C77645D-B16B-0C71-E18F-D5EE11E25345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56" creationId="{CAE381FC-5CC6-C3AA-D92B-D43ABB8AE1C6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57" creationId="{AB9BA32A-B9C9-52A0-1010-6DEB61EEA88A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58" creationId="{38699878-91BC-6C2B-A001-F6A5F03141D6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59" creationId="{E59811BB-BFE5-8A3E-7815-97956915134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60" creationId="{D4770930-5AE8-9C23-3E6D-A58BA47B123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61" creationId="{CE2B59C7-D95D-A3F1-C0AA-961456A3A01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62" creationId="{48B6F12A-6511-002B-9DFF-82E860D6A28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63" creationId="{BDBDB395-6C11-2B2C-636C-99AF77467C7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64" creationId="{5A4C9684-AF41-A62E-6AA1-908243F9410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65" creationId="{CE61E70B-8D47-DA58-F16A-711E7FFD275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66" creationId="{E5B694F9-26D7-BFB6-8CF6-CE2F489A4A8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67" creationId="{C4FB2F73-AEA8-69D9-085A-410A606A1AB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68" creationId="{18EFB02D-3AF1-59AC-33F4-5F7611DFE12A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69" creationId="{08BCAEF5-86F0-FF2F-56D5-D04F5E3C3D6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70" creationId="{9C459E1F-5CEB-8FF5-558B-996AC8F22675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71" creationId="{AE8D3D9A-2D40-599D-4DEC-193BF2E933FA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72" creationId="{391AA9AD-2A88-7AF5-977C-C35D61AE582D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73" creationId="{010F6616-04CA-4065-37FF-876B16A9BAE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74" creationId="{F08D28D1-3191-1AD8-C45D-54E23D42B8E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75" creationId="{0B42A859-F9EE-CD20-2ED0-66B81161B476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76" creationId="{EC57758C-C2EE-3B5B-F09A-1AC35FEE7E1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77" creationId="{A1CD8635-FC41-B7D2-E417-4C36A651DFE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78" creationId="{51B61388-8A28-FAA2-D32C-BDDA5A783AD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79" creationId="{DCEF8EC9-82B2-20AD-43E5-24DF6BE8190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80" creationId="{FAABE16E-BFD4-BC91-81C4-0CAC4D88583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81" creationId="{013DB726-CD38-A64F-7F76-25551D68EB3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82" creationId="{1A7652C9-8180-5CE3-210F-DA37B6D80C7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83" creationId="{A95C8CCB-A0FB-6017-606A-907B72CED28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84" creationId="{3EEBF34F-A47E-03AF-8561-1D05944A18C1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85" creationId="{7136D070-E8CD-88F7-3626-C11493EDA33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86" creationId="{6BEB257A-CB4C-D75B-2115-11B664993AD1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87" creationId="{95D17EAD-EE64-6314-37E7-A0851A84693D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88" creationId="{0630219A-62C7-CB65-F550-07B80D17EAD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89" creationId="{F3608DA0-7703-3C6D-AFDA-790C45720F2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90" creationId="{344034B9-EFA5-2778-41CB-E47A731C4E7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91" creationId="{7D2C0A49-81A7-DD80-B820-2091EDF3C5FF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92" creationId="{EFEF89F8-93E3-9BE6-3192-7A66323B2651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93" creationId="{772A7BFC-00D4-80EF-AA4B-DACA24FA5D9F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94" creationId="{679957F8-737C-00B9-1C7F-D6BD0BA22D3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95" creationId="{DF073E68-D07E-0490-5601-445F4C17615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96" creationId="{8E40720D-B749-8BAD-EB87-E3046E202A3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97" creationId="{AF516713-FE0B-21A1-FBB3-CA1902CF93E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98" creationId="{D089BD82-AF3B-191F-29FF-7F995AD6CA1A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1999" creationId="{4B7060D8-EFA4-0110-9CD0-57AA6A52A44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00" creationId="{B119D615-F374-0D75-3242-21E006C5271F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01" creationId="{589EC801-B1FF-1320-DC42-AEC7F047ECF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02" creationId="{86F2EC6E-5FAF-D968-248E-D00EB6F665B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03" creationId="{7436E9BC-DFA8-7BCF-8099-4001114E879A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04" creationId="{6F043D62-2BE8-D7BE-FC76-2599AA87589F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05" creationId="{849B99BC-B4EC-FB49-49C6-1319E938A59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06" creationId="{998EF092-B5C1-A091-0626-224279EE0CDA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07" creationId="{34744C43-931A-2BD2-96F9-8CD4BB9246DD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08" creationId="{96150D64-AF4E-0B36-4D28-A5E78350522A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09" creationId="{796B72C0-2107-2913-2A66-5DD6F72EA11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10" creationId="{0EBBF31D-05B3-8A16-9321-9C209104545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11" creationId="{4163FF95-A4B6-7755-B7A8-752B41FAC07A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12" creationId="{3A553693-55F1-F0D8-4CCD-F0F8050BC72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13" creationId="{FD8010BF-E423-DF43-512F-1031EB50BD9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14" creationId="{3741D569-BB21-1062-5EFE-3D297A62C3E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15" creationId="{D9A70ABD-A9C2-E764-4DF4-E950FA2A98D5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16" creationId="{74566850-B891-C423-CE6A-183EA3AAA315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17" creationId="{E672462F-F272-BB9B-5D45-E93CB64342B1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18" creationId="{1BCD4CFD-06A1-EE0D-B38D-7CE65F1AC3A6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19" creationId="{10DF6FD4-EC1B-0D72-D1BD-B1BD3CF11921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20" creationId="{8D0183BE-950B-78CB-FAAA-72C0BE80B40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21" creationId="{33A9D25E-833D-E4C8-9C89-9273E8433CE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22" creationId="{9BE2BEDF-22CB-8276-B13C-E970387D839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23" creationId="{FCA61367-AB6A-ABFE-BF43-B417D192DF2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24" creationId="{A90C886C-1174-B779-4469-34381B2979C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25" creationId="{10DABF83-76DC-346F-B470-ACCC6F76207D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26" creationId="{AC4E49A1-DF1C-7459-2B21-1E40455423D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27" creationId="{2CE4F500-19C9-1336-6413-55F79331425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28" creationId="{A85BB7FF-F7A9-E906-9879-B17EC042BCAF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29" creationId="{18F5A5DD-EFB4-4CDA-AFEF-7C3E3B55C9E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30" creationId="{7A68F5E2-01AB-4CCA-A228-19A01D605C4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31" creationId="{624FC5B2-C61D-11DA-0715-54FEE40C4CF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32" creationId="{30887160-D89B-6A96-E69A-DB65D7F9D6AE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33" creationId="{7F61399A-2B83-9E37-B1D2-B8B0D37FCFE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34" creationId="{66D45002-5AFF-9355-24C6-0E5373E601E5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35" creationId="{61140588-71AD-8087-C9F1-05FEE42FD0A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36" creationId="{36DD1186-3B8C-EC4B-6F91-8B0F3975939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37" creationId="{89B6C296-2B90-8305-BB4B-78D3D0A6E2D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38" creationId="{EBA8D264-4163-1160-24AE-70A9145BB12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39" creationId="{50D0F1DB-6B9C-C8AB-6197-24F568DA178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40" creationId="{BF07A935-42B4-95F8-11BE-B3B17D4A5D1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41" creationId="{B691F15E-5FCB-F406-ED9C-2BF9D974E5C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42" creationId="{FF1331D1-9ADD-9176-1E18-3E3FAA24CB5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43" creationId="{AFA26954-7428-1CB8-36EF-6715E0FDA04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44" creationId="{E145B169-1B61-162D-DB28-8C6F430EE11E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45" creationId="{85864743-06D4-F9B1-BF87-C1AF7802537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46" creationId="{26CBD89B-4918-F0FD-A7CF-634DF466F41E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47" creationId="{3C2B3F83-526D-C695-17F4-9A0B5011ECA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48" creationId="{1B66D4F8-610B-0BEF-2939-80BB695BEF8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49" creationId="{43E353A9-AFCA-A8FD-4988-EA2A14A7996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50" creationId="{E49A0F65-2BFF-4B19-4E73-13006BD1E0A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51" creationId="{0DE111F6-9EE2-0249-C956-1E6C8D0B25AD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52" creationId="{3516FB2C-CFB1-3FD0-206A-0D270AF8A5C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53" creationId="{63C814F8-E105-1BBC-C2AA-32C1A45591A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54" creationId="{1EBE6132-414E-E816-B9A5-AA880AF29E8A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55" creationId="{1221C327-560A-AF20-2F15-CE01B25D0CFA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56" creationId="{934394D2-4D83-F14A-5968-00B26591ABB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57" creationId="{44868084-4119-A102-4C17-DC5F4CAD480F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58" creationId="{E4B1FF01-0DDF-9537-77CF-46FA1336ECF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59" creationId="{5CA685C2-7AB1-95A4-2D51-38E13CC6D16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60" creationId="{186855D5-0F71-172A-87F0-43F57CA0F0D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61" creationId="{7AA924E1-C624-FDA6-0375-4319CBC5DBE6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62" creationId="{4187730A-8140-B85A-910D-44FD118EA01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63" creationId="{5895CB8A-A513-D486-EF86-A2808E1A2AD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64" creationId="{17160D66-FB3E-4264-1125-B38083F55E1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65" creationId="{BF38D932-16A1-B49D-9306-786826A5E54F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66" creationId="{8D208FBA-5194-F1FE-95C3-B5CFAC79AEE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67" creationId="{98FA968E-B5AB-A6FE-FC41-BC9E38B06D9D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68" creationId="{5F4AD68F-C5E6-168C-D737-7915ECF322CE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69" creationId="{57438736-B34E-7C90-23B2-D058F15B6B1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70" creationId="{ADA9DAA7-B3F9-99CB-A132-8E7E7B2ED22D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71" creationId="{F76E0987-648B-8353-F27C-AB7E69E1E41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72" creationId="{6F60FD88-2BE1-8B7B-8A41-E5E457290AED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73" creationId="{DE6930C3-1FB1-5E81-F828-78C49366583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74" creationId="{D47E47E9-F299-B626-4821-63BDA439603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75" creationId="{748C429C-4A95-A424-77B9-34CD27D94C3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76" creationId="{EFBB181D-BFE5-07D7-D317-D7F72559D2E5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77" creationId="{783F91BA-03CB-4672-87A6-05289895CB9F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78" creationId="{F34FD0A3-C321-7D4B-EEA2-B44CF144591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79" creationId="{1A19F128-1218-5AC9-E917-8CD1D3542CF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80" creationId="{3B36AF77-8201-48C9-405A-CF0E5AFCEE75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81" creationId="{1DB9EBD1-DB43-1E36-807B-33B124746865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82" creationId="{C3F23A42-19EE-9B2B-C117-528831BA01B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83" creationId="{3FCE5222-2019-41CD-DBF2-DFAEACDD005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84" creationId="{E152A4C6-25A1-C79C-4A4B-6910724A06FF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85" creationId="{C07DD803-CAD3-9886-A679-F2EEAF03646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86" creationId="{6C4CF393-3179-1059-8D3B-3478C54BD45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87" creationId="{3CC9DDCE-7EC5-633C-5333-7786FB110CE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88" creationId="{5C577798-A5E4-9924-5D7E-09EE184EFF16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89" creationId="{0F01CAFF-F5B8-AA5C-9D59-BC1B3DE3C67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90" creationId="{437AB092-CDC8-250A-FD3C-98CA2835D325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91" creationId="{CA87B54E-7412-8BF7-E23C-E45501C6B51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92" creationId="{2A76D468-10BA-037B-3064-C7C5184996F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93" creationId="{1BFA6F63-7311-51B4-A845-357064FA24E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94" creationId="{56D7835A-B5BB-57E2-B2A3-A41398AD6EC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95" creationId="{F9D8B3AD-43E3-7684-B65A-264DA53EA98F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96" creationId="{69A2D59B-2B1A-9D9E-7F4A-6211094B9136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97" creationId="{00BEE79C-C395-A469-1A4E-8147992351C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98" creationId="{7578538C-01AE-544A-0325-EDDB6E14CA2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099" creationId="{EA38E726-1F52-690F-6181-1DD2B2AA5BA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00" creationId="{3A55FCA5-D15A-2B12-D4A9-A3E23CA6781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01" creationId="{D60DE1AB-72DA-4DB8-27DE-142BD2D0AB0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02" creationId="{684E10AD-76EA-F6E5-BD09-ECC62C302EAA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03" creationId="{762C1C57-7012-5921-9BD4-F8CA05DB6BC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04" creationId="{C71CBD08-1EF7-368A-3D2E-0E795C43EA1F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05" creationId="{672EFA5D-85FD-5F64-FF2F-DEBD4D6F4B1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06" creationId="{6DC6F7FD-6FE9-3C12-078C-091CBB8E21AF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07" creationId="{C8D581B8-9A8C-EB3E-463C-F4DEE9CF087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08" creationId="{80F75CD4-E097-8C05-3E4C-D5D78881F9AE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09" creationId="{76CDF4DA-A58B-869D-A857-64FEBB32E26F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10" creationId="{3909F590-14EC-6FE4-DC94-D396606D86A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11" creationId="{8D8A5734-3720-B65F-C979-78685FE44955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12" creationId="{0756EE3A-B60F-73B0-E8D8-8DE48BFA04C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13" creationId="{67D25D6A-A239-DED9-96F3-71C194FFAF7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14" creationId="{CDC3A669-0E73-8F3E-E59F-A7B1C531B14D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15" creationId="{31DA1496-FF06-DAA3-841B-7EB14189499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16" creationId="{5CCD203B-4326-2639-5D41-DCBD563A681D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17" creationId="{E274C39B-D6E2-0896-8366-AA7AEB0247A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18" creationId="{EF7C3F49-386D-F1C0-CFEE-0A872F53762E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19" creationId="{B522E9A0-655A-5D66-FE7A-D9B68D18CB6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20" creationId="{40095E10-1BB8-6E70-0717-EE1FDB8A2F8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21" creationId="{917616FB-4143-28DE-3C97-091303A901E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22" creationId="{5E04A2FE-EC5C-8EFF-F6A9-89685D47276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23" creationId="{4BD39FDE-1B39-FAFB-7825-7F0C6BFF008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24" creationId="{54784A88-654A-2673-3D69-45685F37917E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25" creationId="{0949C5A3-2AAC-9633-DA3B-E0E5D7E5D86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26" creationId="{4AACEECB-CFD6-99B7-7409-83B0ACAF427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27" creationId="{0C1169ED-389F-AF23-CF28-4EBB028B162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28" creationId="{66843D4E-9E01-0B14-D2E2-14B67A11E3A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29" creationId="{0BB958A9-99D6-013F-362E-F8AF4266708E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30" creationId="{C2DEB085-F430-DBC3-8D08-903C0A2C46D5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31" creationId="{02379943-8B30-D094-29A8-D5D6F97CB026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32" creationId="{ECF33B57-3613-73CE-732D-9C374E68176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33" creationId="{DD80D61F-D7E4-76E5-CC0A-C0CA6185FF7F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34" creationId="{DA9E97BC-3A15-C9CF-ED39-48FB0E3B4B45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35" creationId="{44EBA5BE-9F04-5DD8-0172-45B1F7A5995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36" creationId="{F3A938CD-4714-FD23-4C01-D5CAD9926651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37" creationId="{2F3D46D6-8A87-0EF5-FF94-B131D8A1F485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38" creationId="{01367995-4018-8950-D73A-B5F822EB00D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39" creationId="{74D9E1BF-3BC9-62C8-A163-CE09615805C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40" creationId="{AF924E74-2B7B-12E0-7DCE-FC1C2A75A5A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41" creationId="{ED682CEC-8137-BB2C-446A-776B955CAC8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42" creationId="{30489CC6-76F5-240A-69B0-D38107556636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43" creationId="{5F27010A-5052-B016-6818-4CA22F469C4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44" creationId="{E75C1653-4C46-9E1E-6ABC-D589149303D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45" creationId="{606AE504-7170-3F8C-1ED1-D52993AEA7A5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46" creationId="{962BB111-0512-426F-E434-8C1BEE2BEAA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47" creationId="{C5F70233-F704-35DE-3FB2-7533EDA3B79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48" creationId="{09D260E3-357A-7AFF-75CC-B88BD4E0532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49" creationId="{66E4146C-4F21-4F97-257A-1023E5C2F6C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50" creationId="{F3B0696B-2B25-A0ED-BB03-0A5F78B90496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51" creationId="{E493363A-6346-A49B-2503-901CF80388B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52" creationId="{1B326A49-A3A3-1CA6-3DDA-FEABC85C606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53" creationId="{4E95496B-E1B4-E5A8-9033-3D4350F077FD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54" creationId="{63EA61E7-F7F7-D747-714F-07C4C9F8A2F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55" creationId="{4DB87A40-DF47-8645-E500-8DD56231C5C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56" creationId="{87C2290F-F318-570F-3AB7-01C6F587771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57" creationId="{8668EBF6-EC1C-129C-FEAE-DF239263539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58" creationId="{CD78B7F0-DEA2-A2DB-A8B9-41700166EE3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59" creationId="{038E2FC1-1567-B3CC-C859-E89ADAF7B47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60" creationId="{B5F622C2-4A12-5D5E-9987-18DEB4A1147F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61" creationId="{FCF1C5C1-1022-AB7B-FC22-8CB7A94B7161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62" creationId="{8EB526E8-5D78-F60E-CFB2-12B611C116E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63" creationId="{BE8FE254-A92D-9375-97FF-FBF9F9E4F141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64" creationId="{4FC1DB5B-4150-A92E-B495-3CB17D25E0A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65" creationId="{42A8BAB3-40FD-D664-3496-DB929ED1405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66" creationId="{C94C72F7-7E70-A44A-3665-216C0CBC05BA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67" creationId="{ABCCC6C9-92D4-83F0-1714-B5AEEEA1ED55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68" creationId="{A1162C0C-6234-7FE8-126C-068385F5FBBA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69" creationId="{70693503-9C0B-4B82-C70B-9DB24924499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70" creationId="{0946EB76-E664-8E64-A8B8-64C674C41275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71" creationId="{B1555075-D6A0-D13C-880D-30F9030F6DBE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72" creationId="{3220BC2D-6961-76E1-D2D5-84B528192E9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73" creationId="{0BD65467-349A-D763-083A-097AAA775B3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74" creationId="{B16EA9DA-25C4-2251-5F6D-0D400E94B18E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75" creationId="{EE3B2BA4-E817-2D0F-8817-A4916EF4B37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76" creationId="{EB6AE47F-0EF1-59DF-7EF6-9F0ABFF05FA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77" creationId="{46A95D1D-6451-C3DA-43F0-2A084A75407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78" creationId="{F3AAAAE7-BB79-D666-3236-35F0690117B1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79" creationId="{18BA5AE4-8B95-05F1-2B98-D67234ACEFFD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80" creationId="{A68ADA37-16BC-DE60-1542-AAB920C36A5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81" creationId="{EA65E45C-5E00-3C58-DDC2-AE04C445844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82" creationId="{67316810-5E20-5918-96C9-2672615EB66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83" creationId="{ACBDA99F-0291-9B72-899B-FEF5BAAB2B81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84" creationId="{30FDF90B-206F-249A-EA27-1CD32BFF82D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85" creationId="{11F2C55F-399A-164D-FBCB-648481A0564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86" creationId="{74A59953-2BE7-1C8D-5578-879920E2FDB6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87" creationId="{164D0D78-B06E-A364-364D-006AAE01D97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88" creationId="{90CF2E71-CF7B-97E7-C5E9-E7A34168163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89" creationId="{02819981-FE61-6D15-671D-AAE96BAD218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90" creationId="{51C4FC61-CBDD-4DBA-3376-CA7B2FF7723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91" creationId="{D421BB67-B2E8-D11A-B251-B307D5C9E85F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92" creationId="{1B514228-5C18-36C8-A014-E2F04DF04A26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93" creationId="{9A7ECAF3-7E9B-E81D-0254-0B608B91695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94" creationId="{6FCBE23A-D4E9-6900-A14F-0AF825F4325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95" creationId="{6397F40C-227B-DF03-78F2-0C2C4B8028C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96" creationId="{AFBF5572-C89B-A45F-5D17-288693D45F4F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97" creationId="{A4860F23-1F15-6132-E141-C1FEE623982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98" creationId="{9582AD4D-389F-C507-5A42-E71B60DCA0D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199" creationId="{7133BBFB-14C5-7CF0-9197-0895C989A11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00" creationId="{493C7190-7F6F-E7AF-5F35-B845360EC895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01" creationId="{9368ECF4-223E-D6D7-ECE7-65632E027C8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02" creationId="{15C510FE-9558-8A5E-B91D-4DE73137FF7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03" creationId="{9A136E3D-30DA-DEC0-317E-57DC0DFFC49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04" creationId="{5AF80553-714C-E233-E685-9D969D5DD69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05" creationId="{6BF9D364-8A2C-8501-9990-A0476F0227FA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06" creationId="{BE580A87-C8D4-96C7-DC13-35D604FB78C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07" creationId="{0A3D88B0-71AC-7097-F17C-3D53DDEE7CB1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08" creationId="{E0D7F0F7-057B-CA8D-9A88-76B73758E8B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09" creationId="{6F6779CC-C0E4-3619-7670-838B9C259796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10" creationId="{39ECB749-E8B8-CA6C-CF67-024FF9795AD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11" creationId="{373A5395-8C5F-120C-7EEE-1630B6C945B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12" creationId="{06939C18-411C-EC86-31DC-38D47DA945A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13" creationId="{33A2791C-359B-5A45-312C-985CADDFB72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14" creationId="{4AEDDCCC-8DE4-5730-BCF8-E59B7F1C8CC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15" creationId="{6F8E1EFA-E2FD-A9A9-7191-FBC58A1907B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16" creationId="{BF67F665-9CDB-C9BD-AC8B-0A525E06BC3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17" creationId="{009CCE41-1BEE-B064-2AA8-F6B6D0A1555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18" creationId="{0789F326-8E73-5B10-0551-BDA1828D05A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19" creationId="{DD913DA9-C8CB-73E8-2E6E-FE7CAC17D4F1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20" creationId="{7BD6D23F-3B89-5FD6-5CDA-98F18591F9F6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21" creationId="{DF00A871-AD98-19CE-5135-9F655B0B3E8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22" creationId="{1044EB43-72B3-AC26-A70F-817F4271519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23" creationId="{9493A0A4-46E6-3583-A27D-AE773A035D2E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24" creationId="{6F1C1602-9A77-1FE0-AE3B-B2741095C45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25" creationId="{6897FE00-7EFA-EC96-C5DC-24A98159AB6A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26" creationId="{8269DAA7-F6B6-AC25-9BDE-29B53CBB645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27" creationId="{25E8CB22-C80A-1F6F-5F27-EFB8B59A2D0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28" creationId="{7D21CA25-65C8-FA81-9547-66DF82C5A2BD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29" creationId="{BEFB2263-6ED1-858C-4841-6A760CEAB73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30" creationId="{AF8DEF30-2F8F-DE4C-D580-B5A40E28B44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31" creationId="{2D00DD50-604E-CBFC-04E6-6FFA063A6C9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32" creationId="{F971BD76-5C20-2695-3044-6B497706C43A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33" creationId="{8D2F9466-7F3E-0BF0-2AE4-4AC28B83ABE5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34" creationId="{E818B627-990C-4192-47C7-59E0484B7246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35" creationId="{FC5FAF99-2F3C-AA74-15F8-BD90136CBD3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36" creationId="{0978ECF6-1FCD-3AB7-E135-449476CA71EF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37" creationId="{1A6D4960-8F80-5937-55B5-8C0D76B63A4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38" creationId="{3154AC9E-251B-CB2B-F127-3498EDDA00AA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39" creationId="{E8994DBC-8542-A204-F7D3-B95A26C2139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40" creationId="{6CD6B239-67E5-B476-3A65-59200124E85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41" creationId="{183277F5-16C5-58D1-D1A5-4A8B21C8477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42" creationId="{E65D5F93-AF59-306E-2E3A-075E14986A5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43" creationId="{36460458-9ADD-0623-FD2D-378DBE6B892E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44" creationId="{C3367D8E-D505-3B30-449A-BE5EA26235E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45" creationId="{5971F342-813D-AA3D-78F4-1857E9D852F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46" creationId="{076EEC6E-DB84-27D9-CFC3-44AFAEACEC6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47" creationId="{17E2A526-26CA-78A7-337F-C89ACFA2D4F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48" creationId="{6374246A-FC66-950B-DF91-7CC7216E7311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49" creationId="{8B389262-B878-9B3C-93EB-E302A410490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50" creationId="{F5D5F4B2-EA42-0FD1-A64F-7974FF946EFE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51" creationId="{968AB688-8C5B-9C6C-E478-7BDDE37CBCE5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52" creationId="{C33A886C-5D0E-2CF5-E444-E4013C48E9DD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53" creationId="{5C5FFA5A-FB49-3835-AE07-3407A455062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54" creationId="{1E6E5642-0F01-4716-5AD7-0721DDF645CD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55" creationId="{7542F838-E32F-1311-0D16-68EFD7F600B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56" creationId="{EE74030B-43F6-2FFE-AD2A-D20BB8281E36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57" creationId="{D0ECDD7F-8822-AB5A-5043-C6D2B2AD6A67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58" creationId="{F1AF8E94-8D85-C968-63BE-E2F1A6C7422D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59" creationId="{E67C6925-D33E-BF3C-04D3-EF7DC468A4DD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60" creationId="{E3F45A38-FE0E-679D-A7A6-995B5F99B15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61" creationId="{8626A186-45BD-C150-C71E-4EA6A55DB65F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62" creationId="{354FEB98-55AA-2A3D-1983-815C83DB6A4A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63" creationId="{42E5A454-7030-4004-D49D-45843CC8313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64" creationId="{0ABE5982-2DBA-6B7A-E23C-C02F3189A63E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65" creationId="{14BC0A9A-1207-7BFC-6608-AE1225BBBA26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66" creationId="{70128287-9F22-ED9A-A134-0CB087D8C19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67" creationId="{2F20114B-597D-0269-2D8C-A87396FABE4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68" creationId="{F46ECC7F-EEED-4074-7AB7-C11E94FA840E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69" creationId="{5BC69EFF-F294-23B7-AE6D-3B620CCF931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70" creationId="{1B9A10F0-077D-C4A8-49C1-71631CB923BF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71" creationId="{E8AC69D1-B43B-7DF5-C1C2-A39448BCC9B8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72" creationId="{790BF2A5-FF71-16E4-2CB9-5FF3F51BBCC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73" creationId="{ECB6B5A4-B9B8-D1B0-5C6A-53A642C08E31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74" creationId="{8AD6246E-257F-D09E-6F6B-F11033462436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75" creationId="{59DA4A27-7F4A-AA0A-58B9-6B68C37A3D8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76" creationId="{7770A178-C43F-437B-A064-E53116CF1A7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77" creationId="{B59E057E-DD02-5F3E-A8FA-F4F8509B1E10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78" creationId="{461EE825-1168-16FB-9A95-292020B6D774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79" creationId="{C81459CF-B9C2-9172-6ADD-A2D31FD9F4EE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80" creationId="{49E79922-B1BB-0FFE-AFC5-C2D304E07E7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81" creationId="{1F66D9AA-8F94-A12A-D2C0-54DD2EBDAE2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82" creationId="{FCD476AA-989A-549A-54E7-ECBA90AF4D21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83" creationId="{C30E4692-A479-E2B1-C169-0B51EAC0575A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84" creationId="{FD950874-B766-04D0-1586-D2BE60FB708B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85" creationId="{1BBFD8CB-90A4-9095-8557-C9B012CCD0E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86" creationId="{C13ABFD7-7790-E81B-04FC-90F56659A943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87" creationId="{35563519-3D2C-A937-3EF5-417E62ADFB5C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88" creationId="{9FF9E284-2453-3E1C-CAF3-D19C1540F602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89" creationId="{C5D284F5-7033-1528-708B-870471829989}"/>
          </ac:spMkLst>
        </pc:spChg>
        <pc:spChg chg="mod">
          <ac:chgData name="Ramy Mohamed" userId="0cc068d6-35f3-41e3-a10d-b98e4c17dcff" providerId="ADAL" clId="{AF453001-A281-4A15-A310-D110B7F86FE8}" dt="2023-02-09T06:28:17.858" v="259"/>
          <ac:spMkLst>
            <pc:docMk/>
            <pc:sldMk cId="2366073402" sldId="405"/>
            <ac:spMk id="2290" creationId="{CD5767F6-F755-8AF3-486F-819B05B2D7F7}"/>
          </ac:spMkLst>
        </pc:spChg>
        <pc:grpChg chg="del">
          <ac:chgData name="Ramy Mohamed" userId="0cc068d6-35f3-41e3-a10d-b98e4c17dcff" providerId="ADAL" clId="{AF453001-A281-4A15-A310-D110B7F86FE8}" dt="2023-02-09T06:27:19.255" v="245" actId="478"/>
          <ac:grpSpMkLst>
            <pc:docMk/>
            <pc:sldMk cId="2366073402" sldId="405"/>
            <ac:grpSpMk id="2" creationId="{E80B2A8C-014E-2BAF-4300-24E9872FA43B}"/>
          </ac:grpSpMkLst>
        </pc:grpChg>
        <pc:grpChg chg="add del mod">
          <ac:chgData name="Ramy Mohamed" userId="0cc068d6-35f3-41e3-a10d-b98e4c17dcff" providerId="ADAL" clId="{AF453001-A281-4A15-A310-D110B7F86FE8}" dt="2023-02-09T06:27:57.992" v="255"/>
          <ac:grpSpMkLst>
            <pc:docMk/>
            <pc:sldMk cId="2366073402" sldId="405"/>
            <ac:grpSpMk id="4" creationId="{70EBDA53-2DDC-35CF-1D7A-95B31A36C900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7" creationId="{13AF4AE8-8E05-DF12-19A0-7C2FDCCE9CB3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8" creationId="{EB14AE9F-BA75-B0E9-83B0-8A56FED37247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9" creationId="{9211E411-8C38-EF7C-2194-1CADE25C1881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0" creationId="{E2CA3444-F3EF-6A57-63ED-C7669C77348D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1" creationId="{3F7C7A92-F346-45B4-F5DD-FDBAA7F492FD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2" creationId="{FB74A92C-C42E-8FCB-C1E0-3A9140E71F30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432" creationId="{862B6E0B-7828-40A6-C5CC-F5A91EEA0CA6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433" creationId="{38F196B5-BBAC-D025-1018-979888DC7747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434" creationId="{4C869DAF-8DB5-F664-12ED-89DB63D127AE}"/>
          </ac:grpSpMkLst>
        </pc:grpChg>
        <pc:grpChg chg="add del mod">
          <ac:chgData name="Ramy Mohamed" userId="0cc068d6-35f3-41e3-a10d-b98e4c17dcff" providerId="ADAL" clId="{AF453001-A281-4A15-A310-D110B7F86FE8}" dt="2023-02-09T06:27:57.992" v="255"/>
          <ac:grpSpMkLst>
            <pc:docMk/>
            <pc:sldMk cId="2366073402" sldId="405"/>
            <ac:grpSpMk id="489" creationId="{7A8AF20F-7848-6A4A-E0F7-FD6472D76F6F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490" creationId="{FCEA220E-8144-D79F-9870-257EC9B27065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491" creationId="{0E2CF7E5-3CDD-0C6B-00E7-1E80F7D2B681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492" creationId="{CD65042C-F248-296B-BD89-AEC26C5C8D6A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493" creationId="{32E6D994-C04B-8FD5-5DFE-84E7CD997AF0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494" creationId="{D87EAA96-F919-CC91-7544-A67EFFA21979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495" creationId="{CEAC79B8-DC87-320B-92E3-3D8A76026488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496" creationId="{B3B08344-C618-B91A-CD80-637F601DAA2B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497" creationId="{1F966046-9531-5204-8157-909F39637DBB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498" creationId="{FF08976E-932B-B112-9F6E-85213096EC64}"/>
          </ac:grpSpMkLst>
        </pc:grpChg>
        <pc:grpChg chg="add del mod">
          <ac:chgData name="Ramy Mohamed" userId="0cc068d6-35f3-41e3-a10d-b98e4c17dcff" providerId="ADAL" clId="{AF453001-A281-4A15-A310-D110B7F86FE8}" dt="2023-02-09T06:27:57.992" v="255"/>
          <ac:grpSpMkLst>
            <pc:docMk/>
            <pc:sldMk cId="2366073402" sldId="405"/>
            <ac:grpSpMk id="553" creationId="{9F364A46-955C-0890-EFDE-5AB1525D9AE1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554" creationId="{797F37D0-F72D-5511-B8B0-63FB2CE053AC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555" creationId="{B3395C2E-CAC8-3BE2-FD3E-31C9D041655E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556" creationId="{16E8739E-AA54-6564-84A5-0C47146E2B86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557" creationId="{175C2B1D-44BC-AD4D-3D55-A6DB17CCF38F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558" creationId="{13034454-8E52-A587-641C-334041E95A4E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559" creationId="{8DF6A583-935D-C9AE-B9FC-E8D08FEE482E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560" creationId="{67D9DA99-6904-1FEC-77CB-57AEB51DA512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561" creationId="{F31B390D-E36E-66E6-B30D-CB6694F14160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562" creationId="{A7F9B50C-D789-D632-DD0C-9471E7A7E912}"/>
          </ac:grpSpMkLst>
        </pc:grpChg>
        <pc:grpChg chg="add del mod">
          <ac:chgData name="Ramy Mohamed" userId="0cc068d6-35f3-41e3-a10d-b98e4c17dcff" providerId="ADAL" clId="{AF453001-A281-4A15-A310-D110B7F86FE8}" dt="2023-02-09T06:27:57.992" v="255"/>
          <ac:grpSpMkLst>
            <pc:docMk/>
            <pc:sldMk cId="2366073402" sldId="405"/>
            <ac:grpSpMk id="617" creationId="{9BEE577A-9EC3-F6A0-3CC7-68ED8D1BB8AA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618" creationId="{8370E87B-D664-A8B5-CD29-322EB5E1C1D4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619" creationId="{D107634A-F422-3B90-AAEF-2D78330666C6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620" creationId="{25DFC4AD-F035-9851-45A1-F73F67522B15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621" creationId="{D3049486-9756-62A6-85BF-87B4E4356C3D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622" creationId="{5D8C0C3E-026F-91C6-E188-36366A3672C2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623" creationId="{5BAAF994-97D3-221E-6E40-FB1CBECE3136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624" creationId="{0BC85590-DC8F-EF02-A685-EFA5CD357FA4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625" creationId="{7F138DC5-F09E-C78C-E7C6-D11A4F856C77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626" creationId="{825BECCE-9FF4-6BFB-0F6E-DC314573865E}"/>
          </ac:grpSpMkLst>
        </pc:grpChg>
        <pc:grpChg chg="add del mod">
          <ac:chgData name="Ramy Mohamed" userId="0cc068d6-35f3-41e3-a10d-b98e4c17dcff" providerId="ADAL" clId="{AF453001-A281-4A15-A310-D110B7F86FE8}" dt="2023-02-09T06:27:57.992" v="255"/>
          <ac:grpSpMkLst>
            <pc:docMk/>
            <pc:sldMk cId="2366073402" sldId="405"/>
            <ac:grpSpMk id="681" creationId="{AA53BB89-4CB3-504C-3F0B-C13D983BD608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682" creationId="{97D55951-8F46-C2F7-F4B3-F8AF7DD502D9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683" creationId="{CB4A1B62-8AB0-E657-9F4F-40165B852303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684" creationId="{04ABC6E4-EAAC-A09F-ECCA-BDCBEAADC6A2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685" creationId="{75273951-F730-78B1-47BF-75229FD99ACF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686" creationId="{7930525D-0BF2-3C5A-9712-ADD5827F083F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687" creationId="{28975EE6-9C26-D9B2-43D0-0E453BC6C3A8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688" creationId="{88EE3628-0E5D-709F-F837-A4BCF75ED305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689" creationId="{88D2B320-282F-2F37-DCF4-401D90D22F5A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690" creationId="{FCE70363-87DB-09AA-1200-E59241BD6578}"/>
          </ac:grpSpMkLst>
        </pc:grpChg>
        <pc:grpChg chg="add del mod">
          <ac:chgData name="Ramy Mohamed" userId="0cc068d6-35f3-41e3-a10d-b98e4c17dcff" providerId="ADAL" clId="{AF453001-A281-4A15-A310-D110B7F86FE8}" dt="2023-02-09T06:27:57.992" v="255"/>
          <ac:grpSpMkLst>
            <pc:docMk/>
            <pc:sldMk cId="2366073402" sldId="405"/>
            <ac:grpSpMk id="745" creationId="{ECE31208-AFD3-0645-D798-3376CEC964C4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746" creationId="{63CE93A8-A1D1-89EB-9CBF-9C4F9CC71018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747" creationId="{065F850E-2987-A82F-72DD-7A896DCD0082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748" creationId="{5BB5B7FC-F6AB-9D0E-6D22-CE804A02EC84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749" creationId="{BE403597-A62D-987B-42DF-6614A7D3803D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750" creationId="{25283DC9-4798-A919-C0EE-B3E83602218D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751" creationId="{13A9753A-457F-9CD7-6E05-5DC21B19FCE4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752" creationId="{14DAE85B-AF6E-E51A-0C98-6CC853154474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753" creationId="{CFC9A86F-E8AA-C326-1314-712F46D43C87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754" creationId="{D3C8A533-7E07-5985-0F4E-C84AB77518F4}"/>
          </ac:grpSpMkLst>
        </pc:grpChg>
        <pc:grpChg chg="add del mod">
          <ac:chgData name="Ramy Mohamed" userId="0cc068d6-35f3-41e3-a10d-b98e4c17dcff" providerId="ADAL" clId="{AF453001-A281-4A15-A310-D110B7F86FE8}" dt="2023-02-09T06:27:57.992" v="255"/>
          <ac:grpSpMkLst>
            <pc:docMk/>
            <pc:sldMk cId="2366073402" sldId="405"/>
            <ac:grpSpMk id="809" creationId="{3D428C91-8B68-3445-E6C7-ED786BAABDF8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810" creationId="{A6E4F6DB-91F2-E268-631C-D48410182F3F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811" creationId="{84D29217-9B5B-69CA-7A58-D1D6A39F5F7A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812" creationId="{E438D967-39D1-966C-BF32-68B9113481F7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813" creationId="{47FFBEB3-F008-2E36-784D-ADA271473C27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814" creationId="{486CF8DB-C599-3302-6314-3ABA259E1920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815" creationId="{F819582E-F63C-ED5F-18C8-C81A3DE8EB4C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816" creationId="{8F8E5436-E674-3352-D5F6-EFEFFBA4CAED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817" creationId="{2689D659-BCA7-20F2-3F59-3B3CA8235F02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818" creationId="{C583D46E-B75C-D119-36E1-C6E1171FD8AE}"/>
          </ac:grpSpMkLst>
        </pc:grpChg>
        <pc:grpChg chg="add del mod">
          <ac:chgData name="Ramy Mohamed" userId="0cc068d6-35f3-41e3-a10d-b98e4c17dcff" providerId="ADAL" clId="{AF453001-A281-4A15-A310-D110B7F86FE8}" dt="2023-02-09T06:27:57.992" v="255"/>
          <ac:grpSpMkLst>
            <pc:docMk/>
            <pc:sldMk cId="2366073402" sldId="405"/>
            <ac:grpSpMk id="873" creationId="{87D5725F-77ED-10E3-D8B3-276DEE67D7DF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874" creationId="{E4B81D2D-784C-B2E9-94C3-63DE976849AB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875" creationId="{A7F0FA2B-B789-03D6-A775-4177A30DED4E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876" creationId="{68F987EA-A9B1-FCF7-1CF4-16F8E9C9C0E4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877" creationId="{ED20D0D4-FC3F-89A1-80E1-5703B107AA99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878" creationId="{5A18C14F-4CC5-1008-A10F-AF223811D240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879" creationId="{69C3DCBE-70D8-8BA9-F496-85E25A9D7179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880" creationId="{09D7C10E-05E5-5B37-BFAB-6EA9840255DA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881" creationId="{E7948CE6-CEDD-4F02-1F4C-484C29FEFABE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882" creationId="{0B951F4A-3651-2BA8-91A3-881DA6906A1D}"/>
          </ac:grpSpMkLst>
        </pc:grpChg>
        <pc:grpChg chg="add del mod">
          <ac:chgData name="Ramy Mohamed" userId="0cc068d6-35f3-41e3-a10d-b98e4c17dcff" providerId="ADAL" clId="{AF453001-A281-4A15-A310-D110B7F86FE8}" dt="2023-02-09T06:27:57.992" v="255"/>
          <ac:grpSpMkLst>
            <pc:docMk/>
            <pc:sldMk cId="2366073402" sldId="405"/>
            <ac:grpSpMk id="937" creationId="{33C954E3-A278-13A8-F163-81B5C7A7FA4D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938" creationId="{F44EBA0F-C050-E7D5-5C46-AD73275EE15D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939" creationId="{AA59038F-64C2-855E-B449-438F36938EA2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940" creationId="{B6C3D4FF-45B8-1622-61B6-811B0687F4BE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941" creationId="{6C6E91B7-DC3E-A764-A4F0-59D9E861572E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942" creationId="{2C523ECB-4BF2-553C-458D-E40A2914BEB5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943" creationId="{4A8DBD3B-911A-6A44-8559-0EB975D64C62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944" creationId="{92C0FD0F-1288-F18A-282B-81771DA0CE55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945" creationId="{2A1BD6F3-B5A9-72EC-5126-9DE2152B8485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946" creationId="{395C7331-5C0D-84BE-7549-81F6E838FA18}"/>
          </ac:grpSpMkLst>
        </pc:grpChg>
        <pc:grpChg chg="add del mod">
          <ac:chgData name="Ramy Mohamed" userId="0cc068d6-35f3-41e3-a10d-b98e4c17dcff" providerId="ADAL" clId="{AF453001-A281-4A15-A310-D110B7F86FE8}" dt="2023-02-09T06:27:57.992" v="255"/>
          <ac:grpSpMkLst>
            <pc:docMk/>
            <pc:sldMk cId="2366073402" sldId="405"/>
            <ac:grpSpMk id="1001" creationId="{F2EF4648-D0C2-768F-3648-52920DEF428D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002" creationId="{A935F272-44B1-F3D2-C16C-F0EF79C1A10F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003" creationId="{072591A2-0C91-0D69-AF3E-A139E177FC80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004" creationId="{5DA8E346-A53D-DE45-ED44-DDD27B2656E9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005" creationId="{811B329B-4279-0B9C-F030-89217AE875C4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006" creationId="{0BA5535B-5DF8-FF7D-36CB-7FB987239BA0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007" creationId="{2C7AC0F6-BAE8-19F3-724E-D99C555F45B2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008" creationId="{D8C61FF3-F1E2-09FF-446A-D4AB42A69752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009" creationId="{597CBF3A-6688-1024-5E58-31C76F5920E5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010" creationId="{3863424B-9772-9E66-B4E8-215FBAD26FC8}"/>
          </ac:grpSpMkLst>
        </pc:grpChg>
        <pc:grpChg chg="add del mod">
          <ac:chgData name="Ramy Mohamed" userId="0cc068d6-35f3-41e3-a10d-b98e4c17dcff" providerId="ADAL" clId="{AF453001-A281-4A15-A310-D110B7F86FE8}" dt="2023-02-09T06:27:57.992" v="255"/>
          <ac:grpSpMkLst>
            <pc:docMk/>
            <pc:sldMk cId="2366073402" sldId="405"/>
            <ac:grpSpMk id="1065" creationId="{E2582C67-A8F8-FD24-F06F-1BA6228F865E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066" creationId="{5D109940-B5F8-5488-A9E0-16ADF14DE996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067" creationId="{4F0F2DB5-8E13-813F-C078-7DC7E3295FBE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068" creationId="{DB893E4E-F525-AEFB-738F-63DEE5784EF2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069" creationId="{0E5B8268-2D9D-F038-4FF7-6F5D09369F3E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070" creationId="{448438BB-E4F4-EA64-A690-18B9EEC7D0A6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071" creationId="{40C56616-EDFF-497E-88FA-F767DB56797C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072" creationId="{8AF6356D-4135-BC95-4535-B1BA29DBDAF5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073" creationId="{95219911-C990-DEE8-1EE8-A60C60F98138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074" creationId="{04A150EC-43E5-809F-22F9-7889E6D301B8}"/>
          </ac:grpSpMkLst>
        </pc:grpChg>
        <pc:grpChg chg="add del mod">
          <ac:chgData name="Ramy Mohamed" userId="0cc068d6-35f3-41e3-a10d-b98e4c17dcff" providerId="ADAL" clId="{AF453001-A281-4A15-A310-D110B7F86FE8}" dt="2023-02-09T06:27:57.992" v="255"/>
          <ac:grpSpMkLst>
            <pc:docMk/>
            <pc:sldMk cId="2366073402" sldId="405"/>
            <ac:grpSpMk id="1129" creationId="{6DDD60E9-120A-9F97-4F3B-6C660BFFDB7F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130" creationId="{FF51AA2E-A41B-284F-FCE8-73FA78C1D62C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131" creationId="{C7B15F6A-E2B3-75CE-023F-0D7FCB1218E2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132" creationId="{73D91845-CC44-F5C8-5BBA-73045F20870A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133" creationId="{0EEB63DB-4B24-A196-C936-063FB4B6EDCC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134" creationId="{410A5219-31F0-B022-6C3F-F2B0373F2CD1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135" creationId="{C1BCA851-8F42-9F7E-FAC3-CF17304DAE8F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136" creationId="{E4560521-4DFE-9434-FD8D-6E68E83EBD95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137" creationId="{A6F6AA89-D14B-8EDE-2CBC-CE3BCD9E107E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138" creationId="{6A488AB6-25B6-534E-2D71-96689CFEAA17}"/>
          </ac:grpSpMkLst>
        </pc:grpChg>
        <pc:grpChg chg="add del mod">
          <ac:chgData name="Ramy Mohamed" userId="0cc068d6-35f3-41e3-a10d-b98e4c17dcff" providerId="ADAL" clId="{AF453001-A281-4A15-A310-D110B7F86FE8}" dt="2023-02-09T06:27:57.992" v="255"/>
          <ac:grpSpMkLst>
            <pc:docMk/>
            <pc:sldMk cId="2366073402" sldId="405"/>
            <ac:grpSpMk id="1193" creationId="{0981388D-D6B3-A1F0-2151-EC4E73DE07CA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194" creationId="{9EC85753-2E87-1A8A-57B6-349C703ED4AE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195" creationId="{A9A90022-CB05-A107-DFCB-E43DB433D801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196" creationId="{5C5AA8AE-8361-AD32-DDB5-CE2DE7FB2596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197" creationId="{48FE6A2F-6A89-3852-E50A-F36AA4310AA3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198" creationId="{4887A3DB-5B82-9220-961D-E799DEF8130E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199" creationId="{57D77CB3-E183-DC6B-03E9-1E1FCB9B6892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200" creationId="{192B697D-F29E-0D17-B536-378A7635A8D1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201" creationId="{B11143B6-51E9-E9BD-20E1-1840D363F4D4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202" creationId="{CA4FF077-3D77-5FFD-89D8-3D29B436D1F6}"/>
          </ac:grpSpMkLst>
        </pc:grpChg>
        <pc:grpChg chg="add del mod">
          <ac:chgData name="Ramy Mohamed" userId="0cc068d6-35f3-41e3-a10d-b98e4c17dcff" providerId="ADAL" clId="{AF453001-A281-4A15-A310-D110B7F86FE8}" dt="2023-02-09T06:27:57.992" v="255"/>
          <ac:grpSpMkLst>
            <pc:docMk/>
            <pc:sldMk cId="2366073402" sldId="405"/>
            <ac:grpSpMk id="1257" creationId="{8377BB67-A246-9EC5-7ADE-C2495D4BC1B3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258" creationId="{B3EF6590-0F10-2D73-B5A7-C96FB180B602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259" creationId="{28ADB376-F7CE-8ECF-316A-C0B01E3519F8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260" creationId="{8EE7B6FA-4A54-8F36-90F2-D9B6C91C4BD5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261" creationId="{69AB3673-E58F-98E4-36AE-A433B1045423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262" creationId="{4D4A17C9-4DB7-D4B4-33A8-AC92F15C92AD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263" creationId="{70990FE6-AABC-9DAC-9968-EF33AD14527F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264" creationId="{B7380C99-897C-542F-1D11-6C363FD9281C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265" creationId="{E4610AD4-477A-402E-8D7D-F83E064C446C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266" creationId="{18B12894-DF2B-F593-1467-8E66401255F8}"/>
          </ac:grpSpMkLst>
        </pc:grpChg>
        <pc:grpChg chg="add del mod">
          <ac:chgData name="Ramy Mohamed" userId="0cc068d6-35f3-41e3-a10d-b98e4c17dcff" providerId="ADAL" clId="{AF453001-A281-4A15-A310-D110B7F86FE8}" dt="2023-02-09T06:27:57.992" v="255"/>
          <ac:grpSpMkLst>
            <pc:docMk/>
            <pc:sldMk cId="2366073402" sldId="405"/>
            <ac:grpSpMk id="1321" creationId="{AD5EC1AF-9886-1C76-0013-15A4C98002B8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322" creationId="{84959F4C-53DE-F90E-CE75-3F615B666ED5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323" creationId="{CF7E8BBC-7FA2-1E43-0E41-F9148DA6C5A6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324" creationId="{882487FE-FE9E-2CD6-45FB-6169B317532A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325" creationId="{C0C6911A-F903-FF3F-BE38-AC9073A9DFC7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326" creationId="{275396FC-7678-9E41-1EEA-5D7959F09349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327" creationId="{226B54CA-9D7C-BE42-479A-E1FBC9679AC3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328" creationId="{8CF2B350-B7D5-89F6-1DA2-F1F5D5A05655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329" creationId="{94593CFB-D73C-98B5-327C-8CDE459B5110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330" creationId="{E4A1E40E-88EA-0142-D66C-EEE5A8266639}"/>
          </ac:grpSpMkLst>
        </pc:grpChg>
        <pc:grpChg chg="add del mod">
          <ac:chgData name="Ramy Mohamed" userId="0cc068d6-35f3-41e3-a10d-b98e4c17dcff" providerId="ADAL" clId="{AF453001-A281-4A15-A310-D110B7F86FE8}" dt="2023-02-09T06:27:57.992" v="255"/>
          <ac:grpSpMkLst>
            <pc:docMk/>
            <pc:sldMk cId="2366073402" sldId="405"/>
            <ac:grpSpMk id="1385" creationId="{F13DD84E-F389-B3AA-8CB5-5B35D1CDDDDB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386" creationId="{C0DED8FF-2C98-73C6-7754-AD0224A00C58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387" creationId="{B6D6B256-501D-2CDA-B679-9A803872B1FA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388" creationId="{256165B1-AACF-F910-8165-7C3BAACFD181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389" creationId="{E2403BC0-B4C9-F45A-714B-3050C3C510CE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390" creationId="{5E40A866-940F-2355-7398-BB1122C22F38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391" creationId="{2EF7A518-EC3F-AEEC-F57B-C528F8EE4414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392" creationId="{3AD88B6E-F38A-0970-8E41-259802FB535B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393" creationId="{210E92D8-D8D9-DC44-4B00-88B07439CEF3}"/>
          </ac:grpSpMkLst>
        </pc:grpChg>
        <pc:grpChg chg="mod">
          <ac:chgData name="Ramy Mohamed" userId="0cc068d6-35f3-41e3-a10d-b98e4c17dcff" providerId="ADAL" clId="{AF453001-A281-4A15-A310-D110B7F86FE8}" dt="2023-02-09T06:27:20.964" v="246"/>
          <ac:grpSpMkLst>
            <pc:docMk/>
            <pc:sldMk cId="2366073402" sldId="405"/>
            <ac:grpSpMk id="1394" creationId="{B1D1386D-AB85-40F6-7298-24687A4D9C9B}"/>
          </ac:grpSpMkLst>
        </pc:grpChg>
        <pc:grpChg chg="add mod">
          <ac:chgData name="Ramy Mohamed" userId="0cc068d6-35f3-41e3-a10d-b98e4c17dcff" providerId="ADAL" clId="{AF453001-A281-4A15-A310-D110B7F86FE8}" dt="2023-02-09T06:28:17.238" v="258" actId="1076"/>
          <ac:grpSpMkLst>
            <pc:docMk/>
            <pc:sldMk cId="2366073402" sldId="405"/>
            <ac:grpSpMk id="1449" creationId="{629B19A9-43C0-4BF9-72B6-2004C25AD0AB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50" creationId="{16A897AD-16EE-AE0E-EC13-D384CCD7FEA5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51" creationId="{D55910B1-D46B-0512-BF45-F1DE456C82BE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52" creationId="{51E848A3-3C16-560E-D257-50C150E87A83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53" creationId="{7ADCEBC7-93F3-78BE-E215-155FCE19D130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54" creationId="{E06A1BE7-196C-F147-BEBA-91EA074993BE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55" creationId="{88356FAC-1736-2735-8F7A-29C18CA4CAD7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56" creationId="{67284EBB-F1B7-4CD6-5A48-7A751C9EB690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57" creationId="{E53DFB91-6053-7DB1-37F0-5E6F7D31BACB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58" creationId="{8627C285-762C-36CD-C2EF-AC8FFBD66BC3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59" creationId="{4921CDA1-C8CA-3A2B-F97A-43815D778CCD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60" creationId="{9E6CAA5E-7880-0A8F-D78D-5E4F757EEADD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61" creationId="{345FC5E6-F20C-F783-790B-3054FCF9B31A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62" creationId="{61C0AB1C-75AB-3951-723C-9C6956B82E76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63" creationId="{B68F9E81-C7B8-B177-B3CF-A005169890CA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64" creationId="{F34C8933-2587-F3E8-483F-E8B489A6F9F5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65" creationId="{A83B93A4-2126-DF40-8B5A-33AB754B3315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66" creationId="{219B67F6-109C-C6E4-EB45-F92A25D1E2BC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67" creationId="{DFBD561D-9AAD-9493-EB9F-83D3E971FD07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68" creationId="{6109A734-9E46-B35D-4980-423FB7FA0D9E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69" creationId="{ACAB82B0-54E0-9C31-1374-C187E535FA17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70" creationId="{38EF2FB2-2640-9B8F-5083-AE17FA04A6A8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71" creationId="{94636915-0D8E-178E-DF8B-1710236BE8F1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72" creationId="{91BE0E05-E73C-6A5D-1ED2-46756FECD37D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73" creationId="{7C5981F5-2533-CF69-C757-075E82D88939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74" creationId="{486EFC75-22F7-8025-6BFC-08E5B3B3B5D9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75" creationId="{E6735349-9DCB-C9F6-75EF-470414E76AF3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76" creationId="{8C7C4534-3F49-919B-815D-48C88BD3602E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77" creationId="{D51B2711-0BBE-B389-C888-D0AD92A70673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78" creationId="{4AF85A70-4B7B-A005-A2AF-44B5D7C20C28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79" creationId="{81621D05-85F8-9821-21A1-B97437F98BE6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80" creationId="{788E965D-6264-9252-F3C9-F090D8E53DDD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81" creationId="{27E031CB-369E-F16B-8530-8E0D739CE249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82" creationId="{F6C453F4-15F5-A611-17C1-92DDDA78BEE8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83" creationId="{2DB232F5-F9C7-BC26-044D-980DAFAF3176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84" creationId="{F338C3AF-FD77-A0DE-3C71-1BB498E6DA64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85" creationId="{A46F3DA1-2904-2219-B48D-6EAFF7DC8AC8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86" creationId="{95B98D4D-3CE5-93E3-F73E-ED96BF4143B7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87" creationId="{4A796FFC-7A04-E255-AB09-CF11030EE953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88" creationId="{7B845176-C6FA-896E-8AA8-04DDED7C0A1D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89" creationId="{3A1971B8-9786-946C-51F9-E70DB67C0A45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90" creationId="{707131E4-7338-F977-E956-95DBA32E9D60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91" creationId="{7253C425-92CE-A0D5-11E5-22D97A54FD46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92" creationId="{39735311-23D3-56C6-40FC-645ED8614D84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93" creationId="{115D436C-C2BC-82DA-C0E1-F7DDC6B39FC2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94" creationId="{74BFEA06-9D46-3462-1551-BF23EE526BE3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95" creationId="{00CE68B1-40AD-C21D-9393-B24A006C08D3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96" creationId="{7EBFFBE4-1BA0-98CC-856F-54933ED48906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97" creationId="{3B055B52-FACD-6808-5C01-266A4289BC98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98" creationId="{A28B9F32-6137-25D0-E8B2-EEB5754913D0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499" creationId="{3E7BF77F-792B-90EE-92FC-14E02BBFCF4A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500" creationId="{8786823C-D933-3775-D40F-96D965E0BAE1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501" creationId="{CDD901BA-B78D-495F-3E4F-C632F690E3DE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502" creationId="{75D4870B-47DC-7D9C-9E18-8D4E305E1201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503" creationId="{C28EE36C-16C3-1506-F0EE-E31068CCFB0B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504" creationId="{5F8BF852-EA61-1DAB-CEB4-7253BB2DDC61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505" creationId="{CB9DA1BB-C4F5-C28B-0E28-CC1F852CC51C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506" creationId="{016DB1A6-39D9-6212-E313-293FB4D83A0B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507" creationId="{C2AF9449-5686-E21A-C110-0F36F547AE08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508" creationId="{5C962433-0BE6-A45F-9F74-A58D0D84912D}"/>
          </ac:grpSpMkLst>
        </pc:grpChg>
        <pc:grpChg chg="mod">
          <ac:chgData name="Ramy Mohamed" userId="0cc068d6-35f3-41e3-a10d-b98e4c17dcff" providerId="ADAL" clId="{AF453001-A281-4A15-A310-D110B7F86FE8}" dt="2023-02-09T06:28:01.686" v="256"/>
          <ac:grpSpMkLst>
            <pc:docMk/>
            <pc:sldMk cId="2366073402" sldId="405"/>
            <ac:grpSpMk id="1509" creationId="{98ED9929-FBC8-1239-4EEC-8FC858523838}"/>
          </ac:grpSpMkLst>
        </pc:grpChg>
        <pc:grpChg chg="add mod">
          <ac:chgData name="Ramy Mohamed" userId="0cc068d6-35f3-41e3-a10d-b98e4c17dcff" providerId="ADAL" clId="{AF453001-A281-4A15-A310-D110B7F86FE8}" dt="2023-02-09T06:28:28.640" v="260" actId="1076"/>
          <ac:grpSpMkLst>
            <pc:docMk/>
            <pc:sldMk cId="2366073402" sldId="405"/>
            <ac:grpSpMk id="1870" creationId="{D930D36F-B250-100B-7FE1-A9BB5FFABF0C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71" creationId="{45490D3F-2B33-4054-E5E8-8C2F6812655C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72" creationId="{534E78FE-A3BB-F059-E5EA-4B11B290B41F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73" creationId="{9166A492-4C9F-F99B-9145-67B6CC7D662D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74" creationId="{86223235-D6F6-A8B0-A206-D04170321454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75" creationId="{4C68FD41-CB00-E605-0656-313E46A114F1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76" creationId="{BEB8F8E6-090C-1176-1D95-3C57EB4CBF7C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77" creationId="{99EF7B1A-0784-5E90-72D8-A286D95785A5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78" creationId="{C1B76E88-97D0-A755-CA22-7CD959C6C282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79" creationId="{75A03DBB-81B8-AF9F-6896-0B2BD1441E0E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80" creationId="{C7C7CC98-0010-76FE-272A-79F5D8DA5C53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81" creationId="{68704940-4D7A-8936-9BEC-63CE58F5CBBC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82" creationId="{20C9C096-22CD-12E2-738F-1BA9B0264A7C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83" creationId="{15373BCE-06FB-A2C4-B578-C725698584B5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84" creationId="{D89E5BF3-3BCB-3DA7-C749-4D1E2903E590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85" creationId="{C46C341B-C414-578F-6546-E3206D0B0B32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86" creationId="{C59BC51D-E808-6AD7-E6FA-259A57A9FAF9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87" creationId="{3A28AF09-026F-1853-A4B3-47C852A62276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88" creationId="{1CEB4996-2C8C-A48E-FDCA-4EB34B4AFFF7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89" creationId="{2BE85A1A-BE52-21C7-B56D-FD08CB5A70F6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90" creationId="{F7A16B5D-0C89-D031-F300-FB0F24F104F8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91" creationId="{B1557CFD-0769-9B57-E4E0-D80E520CEA3C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92" creationId="{A3805227-C09A-5204-5FED-8DCDBCF9D5FD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93" creationId="{0C8E8334-3E08-4165-C083-937C4AAA78E6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94" creationId="{12F26FCB-FFB1-0ADE-EE10-E3969E77C99B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95" creationId="{0D6577E5-0288-3723-3D08-00EFBA0804ED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96" creationId="{516E9A7F-F9F2-FEE0-4EDB-718D818EE31A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97" creationId="{8DA9F05D-BFF6-D268-EF59-3A6E86F3904A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98" creationId="{3B74E579-7585-E3C0-5C3F-D9B4C3A91753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899" creationId="{3E4D6E00-5483-EC0B-FCC0-8D3B5E22761F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00" creationId="{035E224E-ABF2-5B6B-6349-7A30F345315E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01" creationId="{11B6B6AD-7E5A-80C5-8186-3515C8FC0A51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02" creationId="{52BA591D-D742-3815-C245-57F6BC0AC499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03" creationId="{C5C5A6B3-2EFC-3252-E967-1A7FB2A15E40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04" creationId="{0AB9EE7C-A122-073E-47C8-073F939662BF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05" creationId="{DEE3E736-FA34-D273-1C68-4DC7E8B9E6EE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06" creationId="{A643D504-550A-5362-2B1D-F890E57A8564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07" creationId="{077766D5-0943-F4C0-FA5A-5D9F249CBD2C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08" creationId="{DD93FEB0-F921-0981-AD9D-23CF5F5F9E56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09" creationId="{2DD47213-DF25-ED3B-4F4E-B8320DE695FD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10" creationId="{3DD14033-DFC8-AECA-15F5-934625FCDC18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11" creationId="{AE07B266-282E-1885-30A6-6F7E5C7CBF91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12" creationId="{80BA9278-1EC1-FE06-9313-F45A6E02BD71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13" creationId="{07EDD4FC-03F0-261B-D7F2-6503619CBF56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14" creationId="{E10BE553-B22E-F40F-9A6B-0761A6F49BB3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15" creationId="{D7A316CB-6866-F1AE-EE62-ABB613A3C9E5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16" creationId="{2CA638BA-F200-1415-4CE5-DC6533FFC92A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17" creationId="{8FEDF923-E23E-7199-E2B0-586A3A8EC56B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18" creationId="{C1DD1CBC-01E4-9420-CBB8-A4AEF7D8EC02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19" creationId="{508A810A-910B-237C-7923-776E82FF2356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20" creationId="{14E5CBA8-21A4-D59F-0B96-A70C63429F2F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21" creationId="{B9E9B107-349A-00F9-8662-E09883C68CF4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22" creationId="{771A733B-5E9F-A17E-6CEE-E73742091764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23" creationId="{E66A9FCE-390B-3005-681D-F75B9B65CB28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24" creationId="{B6B08CFB-01A2-A9A4-8B45-B2EE9E98FB74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25" creationId="{84A6E75D-F85B-7DE2-F668-643040C52BA2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26" creationId="{36DEA128-FDB3-85C3-8A30-2B40278B2110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27" creationId="{89B97367-8A34-FE01-89C1-6D5BA67BD1AC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28" creationId="{955A56C2-7052-C806-0C4F-236E61F8620B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29" creationId="{A5CCC063-BAFB-9AC3-5991-6C62B8782018}"/>
          </ac:grpSpMkLst>
        </pc:grpChg>
        <pc:grpChg chg="mod">
          <ac:chgData name="Ramy Mohamed" userId="0cc068d6-35f3-41e3-a10d-b98e4c17dcff" providerId="ADAL" clId="{AF453001-A281-4A15-A310-D110B7F86FE8}" dt="2023-02-09T06:28:17.858" v="259"/>
          <ac:grpSpMkLst>
            <pc:docMk/>
            <pc:sldMk cId="2366073402" sldId="405"/>
            <ac:grpSpMk id="1930" creationId="{7D264295-5AA6-40D2-2D37-12357DDDC9C5}"/>
          </ac:grpSpMkLst>
        </pc:grpChg>
        <pc:graphicFrameChg chg="add del mod modGraphic">
          <ac:chgData name="Ramy Mohamed" userId="0cc068d6-35f3-41e3-a10d-b98e4c17dcff" providerId="ADAL" clId="{AF453001-A281-4A15-A310-D110B7F86FE8}" dt="2023-02-09T06:29:50.639" v="276" actId="931"/>
          <ac:graphicFrameMkLst>
            <pc:docMk/>
            <pc:sldMk cId="2366073402" sldId="405"/>
            <ac:graphicFrameMk id="2291" creationId="{CDB24DD7-7FE7-8326-A62C-6979E1A0C01A}"/>
          </ac:graphicFrameMkLst>
        </pc:graphicFrameChg>
        <pc:graphicFrameChg chg="add del mod modGraphic">
          <ac:chgData name="Ramy Mohamed" userId="0cc068d6-35f3-41e3-a10d-b98e4c17dcff" providerId="ADAL" clId="{AF453001-A281-4A15-A310-D110B7F86FE8}" dt="2023-02-09T06:33:19.789" v="300" actId="478"/>
          <ac:graphicFrameMkLst>
            <pc:docMk/>
            <pc:sldMk cId="2366073402" sldId="405"/>
            <ac:graphicFrameMk id="2292" creationId="{F834C58C-CACB-8F2D-09C6-DE85FC98CBB8}"/>
          </ac:graphicFrameMkLst>
        </pc:graphicFrameChg>
        <pc:graphicFrameChg chg="add mod modGraphic">
          <ac:chgData name="Ramy Mohamed" userId="0cc068d6-35f3-41e3-a10d-b98e4c17dcff" providerId="ADAL" clId="{AF453001-A281-4A15-A310-D110B7F86FE8}" dt="2023-02-09T06:33:45.997" v="303" actId="339"/>
          <ac:graphicFrameMkLst>
            <pc:docMk/>
            <pc:sldMk cId="2366073402" sldId="405"/>
            <ac:graphicFrameMk id="2293" creationId="{07AE86C8-A358-53DB-810E-5BA87E91024F}"/>
          </ac:graphicFrameMkLst>
        </pc:graphicFrameChg>
      </pc:sldChg>
      <pc:sldChg chg="addSp delSp modSp add mod ord">
        <pc:chgData name="Ramy Mohamed" userId="0cc068d6-35f3-41e3-a10d-b98e4c17dcff" providerId="ADAL" clId="{AF453001-A281-4A15-A310-D110B7F86FE8}" dt="2023-02-09T06:33:12.219" v="299"/>
        <pc:sldMkLst>
          <pc:docMk/>
          <pc:sldMk cId="540950530" sldId="406"/>
        </pc:sldMkLst>
        <pc:spChg chg="mod">
          <ac:chgData name="Ramy Mohamed" userId="0cc068d6-35f3-41e3-a10d-b98e4c17dcff" providerId="ADAL" clId="{AF453001-A281-4A15-A310-D110B7F86FE8}" dt="2023-02-09T06:32:46.105" v="295"/>
          <ac:spMkLst>
            <pc:docMk/>
            <pc:sldMk cId="540950530" sldId="406"/>
            <ac:spMk id="6" creationId="{00000000-0000-0000-0000-000000000000}"/>
          </ac:spMkLst>
        </pc:spChg>
        <pc:grpChg chg="mod">
          <ac:chgData name="Ramy Mohamed" userId="0cc068d6-35f3-41e3-a10d-b98e4c17dcff" providerId="ADAL" clId="{AF453001-A281-4A15-A310-D110B7F86FE8}" dt="2023-02-09T06:32:58.126" v="298" actId="1076"/>
          <ac:grpSpMkLst>
            <pc:docMk/>
            <pc:sldMk cId="540950530" sldId="406"/>
            <ac:grpSpMk id="1449" creationId="{629B19A9-43C0-4BF9-72B6-2004C25AD0AB}"/>
          </ac:grpSpMkLst>
        </pc:grpChg>
        <pc:grpChg chg="del">
          <ac:chgData name="Ramy Mohamed" userId="0cc068d6-35f3-41e3-a10d-b98e4c17dcff" providerId="ADAL" clId="{AF453001-A281-4A15-A310-D110B7F86FE8}" dt="2023-02-09T06:32:36.182" v="294" actId="478"/>
          <ac:grpSpMkLst>
            <pc:docMk/>
            <pc:sldMk cId="540950530" sldId="406"/>
            <ac:grpSpMk id="1870" creationId="{D930D36F-B250-100B-7FE1-A9BB5FFABF0C}"/>
          </ac:grpSpMkLst>
        </pc:grpChg>
        <pc:graphicFrameChg chg="add mod">
          <ac:chgData name="Ramy Mohamed" userId="0cc068d6-35f3-41e3-a10d-b98e4c17dcff" providerId="ADAL" clId="{AF453001-A281-4A15-A310-D110B7F86FE8}" dt="2023-02-09T06:33:12.219" v="299"/>
          <ac:graphicFrameMkLst>
            <pc:docMk/>
            <pc:sldMk cId="540950530" sldId="406"/>
            <ac:graphicFrameMk id="2" creationId="{C8997FEB-1EEB-19C2-35B1-E71EB3797750}"/>
          </ac:graphicFrameMkLst>
        </pc:graphicFrameChg>
        <pc:graphicFrameChg chg="del">
          <ac:chgData name="Ramy Mohamed" userId="0cc068d6-35f3-41e3-a10d-b98e4c17dcff" providerId="ADAL" clId="{AF453001-A281-4A15-A310-D110B7F86FE8}" dt="2023-02-09T06:32:33.300" v="293" actId="478"/>
          <ac:graphicFrameMkLst>
            <pc:docMk/>
            <pc:sldMk cId="540950530" sldId="406"/>
            <ac:graphicFrameMk id="2292" creationId="{F834C58C-CACB-8F2D-09C6-DE85FC98CBB8}"/>
          </ac:graphicFrameMkLst>
        </pc:graphicFrameChg>
      </pc:sldChg>
      <pc:sldChg chg="addSp delSp modSp add mod">
        <pc:chgData name="Ramy Mohamed" userId="0cc068d6-35f3-41e3-a10d-b98e4c17dcff" providerId="ADAL" clId="{AF453001-A281-4A15-A310-D110B7F86FE8}" dt="2023-02-09T06:52:41.444" v="486" actId="478"/>
        <pc:sldMkLst>
          <pc:docMk/>
          <pc:sldMk cId="2507529698" sldId="407"/>
        </pc:sldMkLst>
        <pc:spChg chg="add mod">
          <ac:chgData name="Ramy Mohamed" userId="0cc068d6-35f3-41e3-a10d-b98e4c17dcff" providerId="ADAL" clId="{AF453001-A281-4A15-A310-D110B7F86FE8}" dt="2023-02-09T06:49:48.637" v="460" actId="20577"/>
          <ac:spMkLst>
            <pc:docMk/>
            <pc:sldMk cId="2507529698" sldId="407"/>
            <ac:spMk id="2" creationId="{CBEB2587-8EA2-2379-FD00-83E9D920F7EE}"/>
          </ac:spMkLst>
        </pc:spChg>
        <pc:spChg chg="mod">
          <ac:chgData name="Ramy Mohamed" userId="0cc068d6-35f3-41e3-a10d-b98e4c17dcff" providerId="ADAL" clId="{AF453001-A281-4A15-A310-D110B7F86FE8}" dt="2023-02-09T06:50:20.581" v="466" actId="20577"/>
          <ac:spMkLst>
            <pc:docMk/>
            <pc:sldMk cId="2507529698" sldId="407"/>
            <ac:spMk id="6" creationId="{00000000-0000-0000-0000-000000000000}"/>
          </ac:spMkLst>
        </pc:spChg>
        <pc:grpChg chg="del mod">
          <ac:chgData name="Ramy Mohamed" userId="0cc068d6-35f3-41e3-a10d-b98e4c17dcff" providerId="ADAL" clId="{AF453001-A281-4A15-A310-D110B7F86FE8}" dt="2023-02-09T06:50:50.627" v="467" actId="478"/>
          <ac:grpSpMkLst>
            <pc:docMk/>
            <pc:sldMk cId="2507529698" sldId="407"/>
            <ac:grpSpMk id="16" creationId="{60CF91DA-0ADB-C857-0325-E9FA86D9DF3B}"/>
          </ac:grpSpMkLst>
        </pc:grpChg>
        <pc:grpChg chg="del">
          <ac:chgData name="Ramy Mohamed" userId="0cc068d6-35f3-41e3-a10d-b98e4c17dcff" providerId="ADAL" clId="{AF453001-A281-4A15-A310-D110B7F86FE8}" dt="2023-02-09T06:49:33.708" v="455" actId="478"/>
          <ac:grpSpMkLst>
            <pc:docMk/>
            <pc:sldMk cId="2507529698" sldId="407"/>
            <ac:grpSpMk id="17" creationId="{AEBEDA89-B369-15E5-D137-3697F2CA8E36}"/>
          </ac:grpSpMkLst>
        </pc:grpChg>
        <pc:graphicFrameChg chg="add del mod modGraphic">
          <ac:chgData name="Ramy Mohamed" userId="0cc068d6-35f3-41e3-a10d-b98e4c17dcff" providerId="ADAL" clId="{AF453001-A281-4A15-A310-D110B7F86FE8}" dt="2023-02-09T06:52:41.444" v="486" actId="478"/>
          <ac:graphicFrameMkLst>
            <pc:docMk/>
            <pc:sldMk cId="2507529698" sldId="407"/>
            <ac:graphicFrameMk id="3" creationId="{915F06D5-C9FF-1842-00E5-D32678873B09}"/>
          </ac:graphicFrameMkLst>
        </pc:graphicFrameChg>
        <pc:picChg chg="add del mod">
          <ac:chgData name="Ramy Mohamed" userId="0cc068d6-35f3-41e3-a10d-b98e4c17dcff" providerId="ADAL" clId="{AF453001-A281-4A15-A310-D110B7F86FE8}" dt="2023-02-09T06:51:02.757" v="473"/>
          <ac:picMkLst>
            <pc:docMk/>
            <pc:sldMk cId="2507529698" sldId="407"/>
            <ac:picMk id="6146" creationId="{93746F78-DEE5-3F0E-C494-63F288C84FA1}"/>
          </ac:picMkLst>
        </pc:picChg>
        <pc:picChg chg="add mod">
          <ac:chgData name="Ramy Mohamed" userId="0cc068d6-35f3-41e3-a10d-b98e4c17dcff" providerId="ADAL" clId="{AF453001-A281-4A15-A310-D110B7F86FE8}" dt="2023-02-09T06:51:20.002" v="478" actId="1076"/>
          <ac:picMkLst>
            <pc:docMk/>
            <pc:sldMk cId="2507529698" sldId="407"/>
            <ac:picMk id="6148" creationId="{B3E85076-9B9F-2F7A-B6C0-1326929BDBF1}"/>
          </ac:picMkLst>
        </pc:picChg>
        <pc:picChg chg="mod">
          <ac:chgData name="Ramy Mohamed" userId="0cc068d6-35f3-41e3-a10d-b98e4c17dcff" providerId="ADAL" clId="{AF453001-A281-4A15-A310-D110B7F86FE8}" dt="2023-02-09T06:51:02.292" v="472" actId="14100"/>
          <ac:picMkLst>
            <pc:docMk/>
            <pc:sldMk cId="2507529698" sldId="407"/>
            <ac:picMk id="6150" creationId="{33875944-442C-F210-7770-8C464B10010A}"/>
          </ac:picMkLst>
        </pc:picChg>
        <pc:picChg chg="del">
          <ac:chgData name="Ramy Mohamed" userId="0cc068d6-35f3-41e3-a10d-b98e4c17dcff" providerId="ADAL" clId="{AF453001-A281-4A15-A310-D110B7F86FE8}" dt="2023-02-09T06:50:50.627" v="467" actId="478"/>
          <ac:picMkLst>
            <pc:docMk/>
            <pc:sldMk cId="2507529698" sldId="407"/>
            <ac:picMk id="6152" creationId="{546101F1-9FD7-A9F0-93A9-6BDA9400E537}"/>
          </ac:picMkLst>
        </pc:picChg>
        <pc:cxnChg chg="mod">
          <ac:chgData name="Ramy Mohamed" userId="0cc068d6-35f3-41e3-a10d-b98e4c17dcff" providerId="ADAL" clId="{AF453001-A281-4A15-A310-D110B7F86FE8}" dt="2023-02-09T06:49:33.708" v="455" actId="478"/>
          <ac:cxnSpMkLst>
            <pc:docMk/>
            <pc:sldMk cId="2507529698" sldId="407"/>
            <ac:cxnSpMk id="13" creationId="{79338FD9-723F-1C7B-3C34-340823530A0C}"/>
          </ac:cxnSpMkLst>
        </pc:cxnChg>
        <pc:cxnChg chg="mod">
          <ac:chgData name="Ramy Mohamed" userId="0cc068d6-35f3-41e3-a10d-b98e4c17dcff" providerId="ADAL" clId="{AF453001-A281-4A15-A310-D110B7F86FE8}" dt="2023-02-09T06:49:33.708" v="455" actId="478"/>
          <ac:cxnSpMkLst>
            <pc:docMk/>
            <pc:sldMk cId="2507529698" sldId="407"/>
            <ac:cxnSpMk id="14" creationId="{83513FE8-6154-0890-2650-B3208D93EE64}"/>
          </ac:cxnSpMkLst>
        </pc:cxnChg>
        <pc:cxnChg chg="mod">
          <ac:chgData name="Ramy Mohamed" userId="0cc068d6-35f3-41e3-a10d-b98e4c17dcff" providerId="ADAL" clId="{AF453001-A281-4A15-A310-D110B7F86FE8}" dt="2023-02-09T06:49:33.708" v="455" actId="478"/>
          <ac:cxnSpMkLst>
            <pc:docMk/>
            <pc:sldMk cId="2507529698" sldId="407"/>
            <ac:cxnSpMk id="15" creationId="{66233048-3A4E-62B4-72DA-002A333D2E2B}"/>
          </ac:cxnSpMkLst>
        </pc:cxnChg>
      </pc:sldChg>
      <pc:sldChg chg="addSp delSp modSp add mod modNotesTx">
        <pc:chgData name="Ramy Mohamed" userId="0cc068d6-35f3-41e3-a10d-b98e4c17dcff" providerId="ADAL" clId="{AF453001-A281-4A15-A310-D110B7F86FE8}" dt="2023-02-09T06:42:33.024" v="387"/>
        <pc:sldMkLst>
          <pc:docMk/>
          <pc:sldMk cId="3428769614" sldId="408"/>
        </pc:sldMkLst>
        <pc:spChg chg="del">
          <ac:chgData name="Ramy Mohamed" userId="0cc068d6-35f3-41e3-a10d-b98e4c17dcff" providerId="ADAL" clId="{AF453001-A281-4A15-A310-D110B7F86FE8}" dt="2023-02-09T06:39:58.678" v="353" actId="478"/>
          <ac:spMkLst>
            <pc:docMk/>
            <pc:sldMk cId="3428769614" sldId="408"/>
            <ac:spMk id="2" creationId="{2A7E8F00-53D3-E5DE-25A1-137C66D6D52D}"/>
          </ac:spMkLst>
        </pc:spChg>
        <pc:spChg chg="add del mod">
          <ac:chgData name="Ramy Mohamed" userId="0cc068d6-35f3-41e3-a10d-b98e4c17dcff" providerId="ADAL" clId="{AF453001-A281-4A15-A310-D110B7F86FE8}" dt="2023-02-09T06:39:59.964" v="354" actId="478"/>
          <ac:spMkLst>
            <pc:docMk/>
            <pc:sldMk cId="3428769614" sldId="408"/>
            <ac:spMk id="4" creationId="{33BCA4C6-3D60-E524-08E3-6BB86E874E5F}"/>
          </ac:spMkLst>
        </pc:spChg>
        <pc:spChg chg="mod">
          <ac:chgData name="Ramy Mohamed" userId="0cc068d6-35f3-41e3-a10d-b98e4c17dcff" providerId="ADAL" clId="{AF453001-A281-4A15-A310-D110B7F86FE8}" dt="2023-02-09T06:42:02.516" v="383" actId="20577"/>
          <ac:spMkLst>
            <pc:docMk/>
            <pc:sldMk cId="3428769614" sldId="408"/>
            <ac:spMk id="6" creationId="{00000000-0000-0000-0000-000000000000}"/>
          </ac:spMkLst>
        </pc:spChg>
        <pc:grpChg chg="add del mod">
          <ac:chgData name="Ramy Mohamed" userId="0cc068d6-35f3-41e3-a10d-b98e4c17dcff" providerId="ADAL" clId="{AF453001-A281-4A15-A310-D110B7F86FE8}" dt="2023-02-09T06:41:37.092" v="373" actId="165"/>
          <ac:grpSpMkLst>
            <pc:docMk/>
            <pc:sldMk cId="3428769614" sldId="408"/>
            <ac:grpSpMk id="7" creationId="{1B40E7E3-6C6B-CF0D-6807-288F108593C4}"/>
          </ac:grpSpMkLst>
        </pc:grpChg>
        <pc:picChg chg="mod topLvl">
          <ac:chgData name="Ramy Mohamed" userId="0cc068d6-35f3-41e3-a10d-b98e4c17dcff" providerId="ADAL" clId="{AF453001-A281-4A15-A310-D110B7F86FE8}" dt="2023-02-09T06:41:51.564" v="376" actId="1076"/>
          <ac:picMkLst>
            <pc:docMk/>
            <pc:sldMk cId="3428769614" sldId="408"/>
            <ac:picMk id="2050" creationId="{3A437A5B-76C6-1096-33CC-0E455C434CF3}"/>
          </ac:picMkLst>
        </pc:picChg>
        <pc:picChg chg="add mod topLvl">
          <ac:chgData name="Ramy Mohamed" userId="0cc068d6-35f3-41e3-a10d-b98e4c17dcff" providerId="ADAL" clId="{AF453001-A281-4A15-A310-D110B7F86FE8}" dt="2023-02-09T06:41:49.027" v="375" actId="1076"/>
          <ac:picMkLst>
            <pc:docMk/>
            <pc:sldMk cId="3428769614" sldId="408"/>
            <ac:picMk id="3074" creationId="{345F917F-930D-909B-B347-12D584AE571B}"/>
          </ac:picMkLst>
        </pc:picChg>
      </pc:sldChg>
      <pc:sldChg chg="addSp delSp modSp add mod modClrScheme chgLayout">
        <pc:chgData name="Ramy Mohamed" userId="0cc068d6-35f3-41e3-a10d-b98e4c17dcff" providerId="ADAL" clId="{AF453001-A281-4A15-A310-D110B7F86FE8}" dt="2023-02-09T06:43:58.789" v="414" actId="404"/>
        <pc:sldMkLst>
          <pc:docMk/>
          <pc:sldMk cId="1430666930" sldId="409"/>
        </pc:sldMkLst>
        <pc:spChg chg="mod">
          <ac:chgData name="Ramy Mohamed" userId="0cc068d6-35f3-41e3-a10d-b98e4c17dcff" providerId="ADAL" clId="{AF453001-A281-4A15-A310-D110B7F86FE8}" dt="2023-02-09T06:43:06.266" v="406" actId="26606"/>
          <ac:spMkLst>
            <pc:docMk/>
            <pc:sldMk cId="1430666930" sldId="409"/>
            <ac:spMk id="5" creationId="{00000000-0000-0000-0000-000000000000}"/>
          </ac:spMkLst>
        </pc:spChg>
        <pc:spChg chg="mod ord">
          <ac:chgData name="Ramy Mohamed" userId="0cc068d6-35f3-41e3-a10d-b98e4c17dcff" providerId="ADAL" clId="{AF453001-A281-4A15-A310-D110B7F86FE8}" dt="2023-02-09T06:43:06.266" v="406" actId="26606"/>
          <ac:spMkLst>
            <pc:docMk/>
            <pc:sldMk cId="1430666930" sldId="409"/>
            <ac:spMk id="6" creationId="{00000000-0000-0000-0000-000000000000}"/>
          </ac:spMkLst>
        </pc:spChg>
        <pc:spChg chg="add del mod">
          <ac:chgData name="Ramy Mohamed" userId="0cc068d6-35f3-41e3-a10d-b98e4c17dcff" providerId="ADAL" clId="{AF453001-A281-4A15-A310-D110B7F86FE8}" dt="2023-02-09T06:43:03.770" v="399" actId="26606"/>
          <ac:spMkLst>
            <pc:docMk/>
            <pc:sldMk cId="1430666930" sldId="409"/>
            <ac:spMk id="8" creationId="{9D1D83C8-9933-4A73-EAA1-8A0587644704}"/>
          </ac:spMkLst>
        </pc:spChg>
        <pc:spChg chg="add del mod">
          <ac:chgData name="Ramy Mohamed" userId="0cc068d6-35f3-41e3-a10d-b98e4c17dcff" providerId="ADAL" clId="{AF453001-A281-4A15-A310-D110B7F86FE8}" dt="2023-02-09T06:43:04.689" v="401" actId="26606"/>
          <ac:spMkLst>
            <pc:docMk/>
            <pc:sldMk cId="1430666930" sldId="409"/>
            <ac:spMk id="10" creationId="{43160C3C-2AE2-32EA-6C4E-D76D3F37A7E0}"/>
          </ac:spMkLst>
        </pc:spChg>
        <pc:spChg chg="add del mod">
          <ac:chgData name="Ramy Mohamed" userId="0cc068d6-35f3-41e3-a10d-b98e4c17dcff" providerId="ADAL" clId="{AF453001-A281-4A15-A310-D110B7F86FE8}" dt="2023-02-09T06:43:00.899" v="395" actId="26606"/>
          <ac:spMkLst>
            <pc:docMk/>
            <pc:sldMk cId="1430666930" sldId="409"/>
            <ac:spMk id="11" creationId="{9D1D83C8-9933-4A73-EAA1-8A0587644704}"/>
          </ac:spMkLst>
        </pc:spChg>
        <pc:graphicFrameChg chg="add mod modGraphic">
          <ac:chgData name="Ramy Mohamed" userId="0cc068d6-35f3-41e3-a10d-b98e4c17dcff" providerId="ADAL" clId="{AF453001-A281-4A15-A310-D110B7F86FE8}" dt="2023-02-09T06:43:58.789" v="414" actId="404"/>
          <ac:graphicFrameMkLst>
            <pc:docMk/>
            <pc:sldMk cId="1430666930" sldId="409"/>
            <ac:graphicFrameMk id="2" creationId="{1F56A4DF-C0B3-6F84-345D-D8BB007BFD2C}"/>
          </ac:graphicFrameMkLst>
        </pc:graphicFrameChg>
        <pc:picChg chg="del">
          <ac:chgData name="Ramy Mohamed" userId="0cc068d6-35f3-41e3-a10d-b98e4c17dcff" providerId="ADAL" clId="{AF453001-A281-4A15-A310-D110B7F86FE8}" dt="2023-02-09T06:42:40.859" v="390" actId="478"/>
          <ac:picMkLst>
            <pc:docMk/>
            <pc:sldMk cId="1430666930" sldId="409"/>
            <ac:picMk id="2050" creationId="{3A437A5B-76C6-1096-33CC-0E455C434CF3}"/>
          </ac:picMkLst>
        </pc:picChg>
        <pc:picChg chg="del">
          <ac:chgData name="Ramy Mohamed" userId="0cc068d6-35f3-41e3-a10d-b98e4c17dcff" providerId="ADAL" clId="{AF453001-A281-4A15-A310-D110B7F86FE8}" dt="2023-02-09T06:42:39.788" v="389" actId="478"/>
          <ac:picMkLst>
            <pc:docMk/>
            <pc:sldMk cId="1430666930" sldId="409"/>
            <ac:picMk id="3074" creationId="{345F917F-930D-909B-B347-12D584AE571B}"/>
          </ac:picMkLst>
        </pc:picChg>
      </pc:sldChg>
      <pc:sldChg chg="addSp delSp modSp add mod">
        <pc:chgData name="Ramy Mohamed" userId="0cc068d6-35f3-41e3-a10d-b98e4c17dcff" providerId="ADAL" clId="{AF453001-A281-4A15-A310-D110B7F86FE8}" dt="2023-02-09T06:47:42.763" v="452" actId="1076"/>
        <pc:sldMkLst>
          <pc:docMk/>
          <pc:sldMk cId="1678889672" sldId="410"/>
        </pc:sldMkLst>
        <pc:spChg chg="mod">
          <ac:chgData name="Ramy Mohamed" userId="0cc068d6-35f3-41e3-a10d-b98e4c17dcff" providerId="ADAL" clId="{AF453001-A281-4A15-A310-D110B7F86FE8}" dt="2023-02-09T06:46:40.699" v="448" actId="14100"/>
          <ac:spMkLst>
            <pc:docMk/>
            <pc:sldMk cId="1678889672" sldId="410"/>
            <ac:spMk id="2" creationId="{2A7E8F00-53D3-E5DE-25A1-137C66D6D52D}"/>
          </ac:spMkLst>
        </pc:spChg>
        <pc:spChg chg="add del">
          <ac:chgData name="Ramy Mohamed" userId="0cc068d6-35f3-41e3-a10d-b98e4c17dcff" providerId="ADAL" clId="{AF453001-A281-4A15-A310-D110B7F86FE8}" dt="2023-02-09T06:44:52.079" v="417"/>
          <ac:spMkLst>
            <pc:docMk/>
            <pc:sldMk cId="1678889672" sldId="410"/>
            <ac:spMk id="3" creationId="{977F2301-45C9-4780-4CDB-F39A69876213}"/>
          </ac:spMkLst>
        </pc:spChg>
        <pc:spChg chg="mod">
          <ac:chgData name="Ramy Mohamed" userId="0cc068d6-35f3-41e3-a10d-b98e4c17dcff" providerId="ADAL" clId="{AF453001-A281-4A15-A310-D110B7F86FE8}" dt="2023-02-09T06:45:06.524" v="431" actId="20577"/>
          <ac:spMkLst>
            <pc:docMk/>
            <pc:sldMk cId="1678889672" sldId="410"/>
            <ac:spMk id="6" creationId="{00000000-0000-0000-0000-000000000000}"/>
          </ac:spMkLst>
        </pc:spChg>
        <pc:picChg chg="add mod">
          <ac:chgData name="Ramy Mohamed" userId="0cc068d6-35f3-41e3-a10d-b98e4c17dcff" providerId="ADAL" clId="{AF453001-A281-4A15-A310-D110B7F86FE8}" dt="2023-02-09T06:47:42.763" v="452" actId="1076"/>
          <ac:picMkLst>
            <pc:docMk/>
            <pc:sldMk cId="1678889672" sldId="410"/>
            <ac:picMk id="4" creationId="{7306368E-8FE5-D2E4-2317-FBD02D8C1BA4}"/>
          </ac:picMkLst>
        </pc:picChg>
        <pc:picChg chg="add mod">
          <ac:chgData name="Ramy Mohamed" userId="0cc068d6-35f3-41e3-a10d-b98e4c17dcff" providerId="ADAL" clId="{AF453001-A281-4A15-A310-D110B7F86FE8}" dt="2023-02-09T06:47:42.763" v="452" actId="1076"/>
          <ac:picMkLst>
            <pc:docMk/>
            <pc:sldMk cId="1678889672" sldId="410"/>
            <ac:picMk id="7" creationId="{8CB90250-0919-122D-0183-7F18CDFFDCB9}"/>
          </ac:picMkLst>
        </pc:picChg>
        <pc:picChg chg="del">
          <ac:chgData name="Ramy Mohamed" userId="0cc068d6-35f3-41e3-a10d-b98e4c17dcff" providerId="ADAL" clId="{AF453001-A281-4A15-A310-D110B7F86FE8}" dt="2023-02-09T06:45:38.356" v="436" actId="478"/>
          <ac:picMkLst>
            <pc:docMk/>
            <pc:sldMk cId="1678889672" sldId="410"/>
            <ac:picMk id="2050" creationId="{3A437A5B-76C6-1096-33CC-0E455C434CF3}"/>
          </ac:picMkLst>
        </pc:picChg>
      </pc:sldChg>
      <pc:sldChg chg="add del">
        <pc:chgData name="Ramy Mohamed" userId="0cc068d6-35f3-41e3-a10d-b98e4c17dcff" providerId="ADAL" clId="{AF453001-A281-4A15-A310-D110B7F86FE8}" dt="2023-02-09T06:48:14.957" v="453" actId="47"/>
        <pc:sldMkLst>
          <pc:docMk/>
          <pc:sldMk cId="1714907948" sldId="411"/>
        </pc:sldMkLst>
      </pc:sldChg>
      <pc:sldChg chg="modSp add del mod ord">
        <pc:chgData name="Ramy Mohamed" userId="0cc068d6-35f3-41e3-a10d-b98e4c17dcff" providerId="ADAL" clId="{AF453001-A281-4A15-A310-D110B7F86FE8}" dt="2023-02-09T07:14:29.510" v="696" actId="47"/>
        <pc:sldMkLst>
          <pc:docMk/>
          <pc:sldMk cId="3994289453" sldId="411"/>
        </pc:sldMkLst>
        <pc:spChg chg="mod">
          <ac:chgData name="Ramy Mohamed" userId="0cc068d6-35f3-41e3-a10d-b98e4c17dcff" providerId="ADAL" clId="{AF453001-A281-4A15-A310-D110B7F86FE8}" dt="2023-02-09T06:53:51.530" v="489"/>
          <ac:spMkLst>
            <pc:docMk/>
            <pc:sldMk cId="3994289453" sldId="411"/>
            <ac:spMk id="2" creationId="{CBEB2587-8EA2-2379-FD00-83E9D920F7EE}"/>
          </ac:spMkLst>
        </pc:spChg>
      </pc:sldChg>
      <pc:sldChg chg="addSp delSp modSp add mod modNotesTx">
        <pc:chgData name="Ramy Mohamed" userId="0cc068d6-35f3-41e3-a10d-b98e4c17dcff" providerId="ADAL" clId="{AF453001-A281-4A15-A310-D110B7F86FE8}" dt="2023-02-09T06:59:57.261" v="542" actId="120"/>
        <pc:sldMkLst>
          <pc:docMk/>
          <pc:sldMk cId="2917540516" sldId="412"/>
        </pc:sldMkLst>
        <pc:spChg chg="mod">
          <ac:chgData name="Ramy Mohamed" userId="0cc068d6-35f3-41e3-a10d-b98e4c17dcff" providerId="ADAL" clId="{AF453001-A281-4A15-A310-D110B7F86FE8}" dt="2023-02-09T06:59:57.261" v="542" actId="120"/>
          <ac:spMkLst>
            <pc:docMk/>
            <pc:sldMk cId="2917540516" sldId="412"/>
            <ac:spMk id="2" creationId="{CBEB2587-8EA2-2379-FD00-83E9D920F7EE}"/>
          </ac:spMkLst>
        </pc:spChg>
        <pc:spChg chg="add del">
          <ac:chgData name="Ramy Mohamed" userId="0cc068d6-35f3-41e3-a10d-b98e4c17dcff" providerId="ADAL" clId="{AF453001-A281-4A15-A310-D110B7F86FE8}" dt="2023-02-09T06:57:44.356" v="510"/>
          <ac:spMkLst>
            <pc:docMk/>
            <pc:sldMk cId="2917540516" sldId="412"/>
            <ac:spMk id="3" creationId="{BDFD57F8-C3AE-8EA7-C041-AE335861C7E8}"/>
          </ac:spMkLst>
        </pc:spChg>
        <pc:spChg chg="mod">
          <ac:chgData name="Ramy Mohamed" userId="0cc068d6-35f3-41e3-a10d-b98e4c17dcff" providerId="ADAL" clId="{AF453001-A281-4A15-A310-D110B7F86FE8}" dt="2023-02-09T06:57:27.004" v="502" actId="20577"/>
          <ac:spMkLst>
            <pc:docMk/>
            <pc:sldMk cId="2917540516" sldId="412"/>
            <ac:spMk id="6" creationId="{00000000-0000-0000-0000-000000000000}"/>
          </ac:spMkLst>
        </pc:spChg>
        <pc:picChg chg="add mod">
          <ac:chgData name="Ramy Mohamed" userId="0cc068d6-35f3-41e3-a10d-b98e4c17dcff" providerId="ADAL" clId="{AF453001-A281-4A15-A310-D110B7F86FE8}" dt="2023-02-09T06:59:46.628" v="537" actId="1076"/>
          <ac:picMkLst>
            <pc:docMk/>
            <pc:sldMk cId="2917540516" sldId="412"/>
            <ac:picMk id="7" creationId="{E9E1259F-0772-626A-50AE-AE06749D9AFF}"/>
          </ac:picMkLst>
        </pc:picChg>
        <pc:picChg chg="add del mod">
          <ac:chgData name="Ramy Mohamed" userId="0cc068d6-35f3-41e3-a10d-b98e4c17dcff" providerId="ADAL" clId="{AF453001-A281-4A15-A310-D110B7F86FE8}" dt="2023-02-09T06:57:40.740" v="508" actId="478"/>
          <ac:picMkLst>
            <pc:docMk/>
            <pc:sldMk cId="2917540516" sldId="412"/>
            <ac:picMk id="6148" creationId="{B3E85076-9B9F-2F7A-B6C0-1326929BDBF1}"/>
          </ac:picMkLst>
        </pc:picChg>
        <pc:picChg chg="del">
          <ac:chgData name="Ramy Mohamed" userId="0cc068d6-35f3-41e3-a10d-b98e4c17dcff" providerId="ADAL" clId="{AF453001-A281-4A15-A310-D110B7F86FE8}" dt="2023-02-09T06:57:32.035" v="505" actId="478"/>
          <ac:picMkLst>
            <pc:docMk/>
            <pc:sldMk cId="2917540516" sldId="412"/>
            <ac:picMk id="6150" creationId="{33875944-442C-F210-7770-8C464B10010A}"/>
          </ac:picMkLst>
        </pc:picChg>
      </pc:sldChg>
      <pc:sldChg chg="addSp delSp modSp add mod modNotesTx">
        <pc:chgData name="Ramy Mohamed" userId="0cc068d6-35f3-41e3-a10d-b98e4c17dcff" providerId="ADAL" clId="{AF453001-A281-4A15-A310-D110B7F86FE8}" dt="2023-02-09T07:03:02.642" v="578"/>
        <pc:sldMkLst>
          <pc:docMk/>
          <pc:sldMk cId="1406118305" sldId="413"/>
        </pc:sldMkLst>
        <pc:spChg chg="mod">
          <ac:chgData name="Ramy Mohamed" userId="0cc068d6-35f3-41e3-a10d-b98e4c17dcff" providerId="ADAL" clId="{AF453001-A281-4A15-A310-D110B7F86FE8}" dt="2023-02-09T07:01:36.391" v="569"/>
          <ac:spMkLst>
            <pc:docMk/>
            <pc:sldMk cId="1406118305" sldId="413"/>
            <ac:spMk id="2" creationId="{CBEB2587-8EA2-2379-FD00-83E9D920F7EE}"/>
          </ac:spMkLst>
        </pc:spChg>
        <pc:spChg chg="add del">
          <ac:chgData name="Ramy Mohamed" userId="0cc068d6-35f3-41e3-a10d-b98e4c17dcff" providerId="ADAL" clId="{AF453001-A281-4A15-A310-D110B7F86FE8}" dt="2023-02-09T07:01:55.173" v="573"/>
          <ac:spMkLst>
            <pc:docMk/>
            <pc:sldMk cId="1406118305" sldId="413"/>
            <ac:spMk id="3" creationId="{1848EDCF-9038-2F0D-FC6C-7532DA8FD407}"/>
          </ac:spMkLst>
        </pc:spChg>
        <pc:spChg chg="mod">
          <ac:chgData name="Ramy Mohamed" userId="0cc068d6-35f3-41e3-a10d-b98e4c17dcff" providerId="ADAL" clId="{AF453001-A281-4A15-A310-D110B7F86FE8}" dt="2023-02-09T07:01:31.076" v="566" actId="20577"/>
          <ac:spMkLst>
            <pc:docMk/>
            <pc:sldMk cId="1406118305" sldId="413"/>
            <ac:spMk id="6" creationId="{00000000-0000-0000-0000-000000000000}"/>
          </ac:spMkLst>
        </pc:spChg>
        <pc:picChg chg="del">
          <ac:chgData name="Ramy Mohamed" userId="0cc068d6-35f3-41e3-a10d-b98e4c17dcff" providerId="ADAL" clId="{AF453001-A281-4A15-A310-D110B7F86FE8}" dt="2023-02-09T07:01:53.324" v="571" actId="478"/>
          <ac:picMkLst>
            <pc:docMk/>
            <pc:sldMk cId="1406118305" sldId="413"/>
            <ac:picMk id="7" creationId="{E9E1259F-0772-626A-50AE-AE06749D9AFF}"/>
          </ac:picMkLst>
        </pc:picChg>
        <pc:picChg chg="add mod">
          <ac:chgData name="Ramy Mohamed" userId="0cc068d6-35f3-41e3-a10d-b98e4c17dcff" providerId="ADAL" clId="{AF453001-A281-4A15-A310-D110B7F86FE8}" dt="2023-02-09T07:02:12.978" v="577" actId="1076"/>
          <ac:picMkLst>
            <pc:docMk/>
            <pc:sldMk cId="1406118305" sldId="413"/>
            <ac:picMk id="8" creationId="{82025731-77E7-23F1-672C-646920A01974}"/>
          </ac:picMkLst>
        </pc:picChg>
      </pc:sldChg>
      <pc:sldChg chg="add del">
        <pc:chgData name="Ramy Mohamed" userId="0cc068d6-35f3-41e3-a10d-b98e4c17dcff" providerId="ADAL" clId="{AF453001-A281-4A15-A310-D110B7F86FE8}" dt="2023-02-09T07:01:18.751" v="545"/>
        <pc:sldMkLst>
          <pc:docMk/>
          <pc:sldMk cId="1772442746" sldId="414"/>
        </pc:sldMkLst>
      </pc:sldChg>
      <pc:sldChg chg="addSp delSp modSp add mod modNotesTx">
        <pc:chgData name="Ramy Mohamed" userId="0cc068d6-35f3-41e3-a10d-b98e4c17dcff" providerId="ADAL" clId="{AF453001-A281-4A15-A310-D110B7F86FE8}" dt="2023-02-09T07:06:50.845" v="618" actId="20577"/>
        <pc:sldMkLst>
          <pc:docMk/>
          <pc:sldMk cId="3814483076" sldId="414"/>
        </pc:sldMkLst>
        <pc:spChg chg="mod">
          <ac:chgData name="Ramy Mohamed" userId="0cc068d6-35f3-41e3-a10d-b98e4c17dcff" providerId="ADAL" clId="{AF453001-A281-4A15-A310-D110B7F86FE8}" dt="2023-02-09T07:06:50.845" v="618" actId="20577"/>
          <ac:spMkLst>
            <pc:docMk/>
            <pc:sldMk cId="3814483076" sldId="414"/>
            <ac:spMk id="2" creationId="{CBEB2587-8EA2-2379-FD00-83E9D920F7EE}"/>
          </ac:spMkLst>
        </pc:spChg>
        <pc:spChg chg="add del">
          <ac:chgData name="Ramy Mohamed" userId="0cc068d6-35f3-41e3-a10d-b98e4c17dcff" providerId="ADAL" clId="{AF453001-A281-4A15-A310-D110B7F86FE8}" dt="2023-02-09T07:05:33.509" v="604"/>
          <ac:spMkLst>
            <pc:docMk/>
            <pc:sldMk cId="3814483076" sldId="414"/>
            <ac:spMk id="3" creationId="{9F704829-397B-4349-F5ED-2B875145CEEF}"/>
          </ac:spMkLst>
        </pc:spChg>
        <pc:spChg chg="mod">
          <ac:chgData name="Ramy Mohamed" userId="0cc068d6-35f3-41e3-a10d-b98e4c17dcff" providerId="ADAL" clId="{AF453001-A281-4A15-A310-D110B7F86FE8}" dt="2023-02-09T07:04:54.874" v="593"/>
          <ac:spMkLst>
            <pc:docMk/>
            <pc:sldMk cId="3814483076" sldId="414"/>
            <ac:spMk id="6" creationId="{00000000-0000-0000-0000-000000000000}"/>
          </ac:spMkLst>
        </pc:spChg>
        <pc:picChg chg="add mod">
          <ac:chgData name="Ramy Mohamed" userId="0cc068d6-35f3-41e3-a10d-b98e4c17dcff" providerId="ADAL" clId="{AF453001-A281-4A15-A310-D110B7F86FE8}" dt="2023-02-09T07:06:27.796" v="613" actId="1076"/>
          <ac:picMkLst>
            <pc:docMk/>
            <pc:sldMk cId="3814483076" sldId="414"/>
            <ac:picMk id="7" creationId="{34BF21F0-8077-BE6A-A8B3-E2678FC6CE18}"/>
          </ac:picMkLst>
        </pc:picChg>
        <pc:picChg chg="del">
          <ac:chgData name="Ramy Mohamed" userId="0cc068d6-35f3-41e3-a10d-b98e4c17dcff" providerId="ADAL" clId="{AF453001-A281-4A15-A310-D110B7F86FE8}" dt="2023-02-09T07:04:57.323" v="594" actId="478"/>
          <ac:picMkLst>
            <pc:docMk/>
            <pc:sldMk cId="3814483076" sldId="414"/>
            <ac:picMk id="8" creationId="{82025731-77E7-23F1-672C-646920A01974}"/>
          </ac:picMkLst>
        </pc:picChg>
      </pc:sldChg>
      <pc:sldChg chg="addSp delSp modSp add mod modNotesTx">
        <pc:chgData name="Ramy Mohamed" userId="0cc068d6-35f3-41e3-a10d-b98e4c17dcff" providerId="ADAL" clId="{AF453001-A281-4A15-A310-D110B7F86FE8}" dt="2023-02-09T07:10:33.952" v="652"/>
        <pc:sldMkLst>
          <pc:docMk/>
          <pc:sldMk cId="632256219" sldId="415"/>
        </pc:sldMkLst>
        <pc:spChg chg="del">
          <ac:chgData name="Ramy Mohamed" userId="0cc068d6-35f3-41e3-a10d-b98e4c17dcff" providerId="ADAL" clId="{AF453001-A281-4A15-A310-D110B7F86FE8}" dt="2023-02-09T07:08:02.741" v="628" actId="478"/>
          <ac:spMkLst>
            <pc:docMk/>
            <pc:sldMk cId="632256219" sldId="415"/>
            <ac:spMk id="2" creationId="{CBEB2587-8EA2-2379-FD00-83E9D920F7EE}"/>
          </ac:spMkLst>
        </pc:spChg>
        <pc:spChg chg="add del">
          <ac:chgData name="Ramy Mohamed" userId="0cc068d6-35f3-41e3-a10d-b98e4c17dcff" providerId="ADAL" clId="{AF453001-A281-4A15-A310-D110B7F86FE8}" dt="2023-02-09T07:07:41.093" v="627"/>
          <ac:spMkLst>
            <pc:docMk/>
            <pc:sldMk cId="632256219" sldId="415"/>
            <ac:spMk id="3" creationId="{324DF30B-D295-3030-22FE-B514C53355F5}"/>
          </ac:spMkLst>
        </pc:spChg>
        <pc:spChg chg="mod">
          <ac:chgData name="Ramy Mohamed" userId="0cc068d6-35f3-41e3-a10d-b98e4c17dcff" providerId="ADAL" clId="{AF453001-A281-4A15-A310-D110B7F86FE8}" dt="2023-02-09T07:07:29.874" v="623"/>
          <ac:spMkLst>
            <pc:docMk/>
            <pc:sldMk cId="632256219" sldId="415"/>
            <ac:spMk id="6" creationId="{00000000-0000-0000-0000-000000000000}"/>
          </ac:spMkLst>
        </pc:spChg>
        <pc:spChg chg="add del mod">
          <ac:chgData name="Ramy Mohamed" userId="0cc068d6-35f3-41e3-a10d-b98e4c17dcff" providerId="ADAL" clId="{AF453001-A281-4A15-A310-D110B7F86FE8}" dt="2023-02-09T07:08:04.268" v="629" actId="478"/>
          <ac:spMkLst>
            <pc:docMk/>
            <pc:sldMk cId="632256219" sldId="415"/>
            <ac:spMk id="8" creationId="{A1FF309F-40B2-0769-2C70-8E9838AF46B8}"/>
          </ac:spMkLst>
        </pc:spChg>
        <pc:picChg chg="del">
          <ac:chgData name="Ramy Mohamed" userId="0cc068d6-35f3-41e3-a10d-b98e4c17dcff" providerId="ADAL" clId="{AF453001-A281-4A15-A310-D110B7F86FE8}" dt="2023-02-09T07:07:39.883" v="625" actId="478"/>
          <ac:picMkLst>
            <pc:docMk/>
            <pc:sldMk cId="632256219" sldId="415"/>
            <ac:picMk id="7" creationId="{34BF21F0-8077-BE6A-A8B3-E2678FC6CE18}"/>
          </ac:picMkLst>
        </pc:picChg>
        <pc:picChg chg="add mod">
          <ac:chgData name="Ramy Mohamed" userId="0cc068d6-35f3-41e3-a10d-b98e4c17dcff" providerId="ADAL" clId="{AF453001-A281-4A15-A310-D110B7F86FE8}" dt="2023-02-09T07:08:44.985" v="636" actId="1076"/>
          <ac:picMkLst>
            <pc:docMk/>
            <pc:sldMk cId="632256219" sldId="415"/>
            <ac:picMk id="10" creationId="{F89E3724-3307-37BC-4D69-2CD227C8A6CF}"/>
          </ac:picMkLst>
        </pc:picChg>
      </pc:sldChg>
      <pc:sldChg chg="modSp add del mod modNotesTx">
        <pc:chgData name="Ramy Mohamed" userId="0cc068d6-35f3-41e3-a10d-b98e4c17dcff" providerId="ADAL" clId="{AF453001-A281-4A15-A310-D110B7F86FE8}" dt="2023-02-09T07:10:35.613" v="653" actId="47"/>
        <pc:sldMkLst>
          <pc:docMk/>
          <pc:sldMk cId="55307926" sldId="416"/>
        </pc:sldMkLst>
        <pc:spChg chg="mod">
          <ac:chgData name="Ramy Mohamed" userId="0cc068d6-35f3-41e3-a10d-b98e4c17dcff" providerId="ADAL" clId="{AF453001-A281-4A15-A310-D110B7F86FE8}" dt="2023-02-09T07:10:07.731" v="649"/>
          <ac:spMkLst>
            <pc:docMk/>
            <pc:sldMk cId="55307926" sldId="416"/>
            <ac:spMk id="6" creationId="{00000000-0000-0000-0000-000000000000}"/>
          </ac:spMkLst>
        </pc:spChg>
      </pc:sldChg>
      <pc:sldChg chg="addSp delSp modSp add mod modNotesTx">
        <pc:chgData name="Ramy Mohamed" userId="0cc068d6-35f3-41e3-a10d-b98e4c17dcff" providerId="ADAL" clId="{AF453001-A281-4A15-A310-D110B7F86FE8}" dt="2023-02-09T07:14:10.931" v="693" actId="6549"/>
        <pc:sldMkLst>
          <pc:docMk/>
          <pc:sldMk cId="2368936514" sldId="416"/>
        </pc:sldMkLst>
        <pc:spChg chg="add del">
          <ac:chgData name="Ramy Mohamed" userId="0cc068d6-35f3-41e3-a10d-b98e4c17dcff" providerId="ADAL" clId="{AF453001-A281-4A15-A310-D110B7F86FE8}" dt="2023-02-09T07:10:59.311" v="661"/>
          <ac:spMkLst>
            <pc:docMk/>
            <pc:sldMk cId="2368936514" sldId="416"/>
            <ac:spMk id="2" creationId="{A85B11A7-8E49-5BF4-727A-FA02EC26255C}"/>
          </ac:spMkLst>
        </pc:spChg>
        <pc:spChg chg="mod">
          <ac:chgData name="Ramy Mohamed" userId="0cc068d6-35f3-41e3-a10d-b98e4c17dcff" providerId="ADAL" clId="{AF453001-A281-4A15-A310-D110B7F86FE8}" dt="2023-02-09T07:12:56.035" v="669"/>
          <ac:spMkLst>
            <pc:docMk/>
            <pc:sldMk cId="2368936514" sldId="416"/>
            <ac:spMk id="6" creationId="{00000000-0000-0000-0000-000000000000}"/>
          </ac:spMkLst>
        </pc:spChg>
        <pc:spChg chg="add mod">
          <ac:chgData name="Ramy Mohamed" userId="0cc068d6-35f3-41e3-a10d-b98e4c17dcff" providerId="ADAL" clId="{AF453001-A281-4A15-A310-D110B7F86FE8}" dt="2023-02-09T07:13:24.062" v="678" actId="20577"/>
          <ac:spMkLst>
            <pc:docMk/>
            <pc:sldMk cId="2368936514" sldId="416"/>
            <ac:spMk id="7" creationId="{E9EDBB3C-DED3-D4C7-72BD-3C57C299013D}"/>
          </ac:spMkLst>
        </pc:spChg>
        <pc:picChg chg="add mod">
          <ac:chgData name="Ramy Mohamed" userId="0cc068d6-35f3-41e3-a10d-b98e4c17dcff" providerId="ADAL" clId="{AF453001-A281-4A15-A310-D110B7F86FE8}" dt="2023-02-09T07:13:11.762" v="676" actId="14100"/>
          <ac:picMkLst>
            <pc:docMk/>
            <pc:sldMk cId="2368936514" sldId="416"/>
            <ac:picMk id="4" creationId="{5325311D-62EA-537E-208B-D6087A54CDBA}"/>
          </ac:picMkLst>
        </pc:picChg>
        <pc:picChg chg="del">
          <ac:chgData name="Ramy Mohamed" userId="0cc068d6-35f3-41e3-a10d-b98e4c17dcff" providerId="ADAL" clId="{AF453001-A281-4A15-A310-D110B7F86FE8}" dt="2023-02-09T07:10:57.731" v="659" actId="478"/>
          <ac:picMkLst>
            <pc:docMk/>
            <pc:sldMk cId="2368936514" sldId="416"/>
            <ac:picMk id="10" creationId="{F89E3724-3307-37BC-4D69-2CD227C8A6CF}"/>
          </ac:picMkLst>
        </pc:picChg>
      </pc:sldChg>
      <pc:sldChg chg="addSp delSp modSp add mod modNotesTx">
        <pc:chgData name="Ramy Mohamed" userId="0cc068d6-35f3-41e3-a10d-b98e4c17dcff" providerId="ADAL" clId="{AF453001-A281-4A15-A310-D110B7F86FE8}" dt="2023-02-09T07:14:17.010" v="695" actId="14100"/>
        <pc:sldMkLst>
          <pc:docMk/>
          <pc:sldMk cId="472423833" sldId="417"/>
        </pc:sldMkLst>
        <pc:spChg chg="mod">
          <ac:chgData name="Ramy Mohamed" userId="0cc068d6-35f3-41e3-a10d-b98e4c17dcff" providerId="ADAL" clId="{AF453001-A281-4A15-A310-D110B7F86FE8}" dt="2023-02-09T07:13:39.618" v="683" actId="20577"/>
          <ac:spMkLst>
            <pc:docMk/>
            <pc:sldMk cId="472423833" sldId="417"/>
            <ac:spMk id="6" creationId="{00000000-0000-0000-0000-000000000000}"/>
          </ac:spMkLst>
        </pc:spChg>
        <pc:spChg chg="mod">
          <ac:chgData name="Ramy Mohamed" userId="0cc068d6-35f3-41e3-a10d-b98e4c17dcff" providerId="ADAL" clId="{AF453001-A281-4A15-A310-D110B7F86FE8}" dt="2023-02-09T07:14:06.276" v="691" actId="20577"/>
          <ac:spMkLst>
            <pc:docMk/>
            <pc:sldMk cId="472423833" sldId="417"/>
            <ac:spMk id="7" creationId="{E9EDBB3C-DED3-D4C7-72BD-3C57C299013D}"/>
          </ac:spMkLst>
        </pc:spChg>
        <pc:picChg chg="add mod">
          <ac:chgData name="Ramy Mohamed" userId="0cc068d6-35f3-41e3-a10d-b98e4c17dcff" providerId="ADAL" clId="{AF453001-A281-4A15-A310-D110B7F86FE8}" dt="2023-02-09T07:14:17.010" v="695" actId="14100"/>
          <ac:picMkLst>
            <pc:docMk/>
            <pc:sldMk cId="472423833" sldId="417"/>
            <ac:picMk id="3" creationId="{C2FF0A8F-8E29-2DAC-7042-17AA73B96778}"/>
          </ac:picMkLst>
        </pc:picChg>
        <pc:picChg chg="del">
          <ac:chgData name="Ramy Mohamed" userId="0cc068d6-35f3-41e3-a10d-b98e4c17dcff" providerId="ADAL" clId="{AF453001-A281-4A15-A310-D110B7F86FE8}" dt="2023-02-09T07:13:49.875" v="684" actId="478"/>
          <ac:picMkLst>
            <pc:docMk/>
            <pc:sldMk cId="472423833" sldId="417"/>
            <ac:picMk id="4" creationId="{5325311D-62EA-537E-208B-D6087A54CDBA}"/>
          </ac:picMkLst>
        </pc:picChg>
      </pc:sldChg>
      <pc:sldChg chg="addSp delSp modSp add mod">
        <pc:chgData name="Ramy Mohamed" userId="0cc068d6-35f3-41e3-a10d-b98e4c17dcff" providerId="ADAL" clId="{AF453001-A281-4A15-A310-D110B7F86FE8}" dt="2023-02-09T07:23:37.267" v="859" actId="20577"/>
        <pc:sldMkLst>
          <pc:docMk/>
          <pc:sldMk cId="862172995" sldId="418"/>
        </pc:sldMkLst>
        <pc:spChg chg="mod">
          <ac:chgData name="Ramy Mohamed" userId="0cc068d6-35f3-41e3-a10d-b98e4c17dcff" providerId="ADAL" clId="{AF453001-A281-4A15-A310-D110B7F86FE8}" dt="2023-02-09T07:23:37.267" v="859" actId="20577"/>
          <ac:spMkLst>
            <pc:docMk/>
            <pc:sldMk cId="862172995" sldId="418"/>
            <ac:spMk id="6" creationId="{00000000-0000-0000-0000-000000000000}"/>
          </ac:spMkLst>
        </pc:spChg>
        <pc:picChg chg="del">
          <ac:chgData name="Ramy Mohamed" userId="0cc068d6-35f3-41e3-a10d-b98e4c17dcff" providerId="ADAL" clId="{AF453001-A281-4A15-A310-D110B7F86FE8}" dt="2023-02-09T07:14:54.579" v="698" actId="478"/>
          <ac:picMkLst>
            <pc:docMk/>
            <pc:sldMk cId="862172995" sldId="418"/>
            <ac:picMk id="1026" creationId="{80F3AB11-CDE4-F344-3E34-D1AA5DCB661B}"/>
          </ac:picMkLst>
        </pc:picChg>
        <pc:picChg chg="add mod">
          <ac:chgData name="Ramy Mohamed" userId="0cc068d6-35f3-41e3-a10d-b98e4c17dcff" providerId="ADAL" clId="{AF453001-A281-4A15-A310-D110B7F86FE8}" dt="2023-02-09T07:15:08.707" v="703" actId="1076"/>
          <ac:picMkLst>
            <pc:docMk/>
            <pc:sldMk cId="862172995" sldId="418"/>
            <ac:picMk id="14338" creationId="{36BF74FF-A3A7-95EE-BE77-282A4DBE11C8}"/>
          </ac:picMkLst>
        </pc:picChg>
      </pc:sldChg>
      <pc:sldChg chg="addSp delSp modSp add mod modNotesTx">
        <pc:chgData name="Ramy Mohamed" userId="0cc068d6-35f3-41e3-a10d-b98e4c17dcff" providerId="ADAL" clId="{AF453001-A281-4A15-A310-D110B7F86FE8}" dt="2023-02-09T07:17:35.312" v="734" actId="22"/>
        <pc:sldMkLst>
          <pc:docMk/>
          <pc:sldMk cId="2718085821" sldId="419"/>
        </pc:sldMkLst>
        <pc:spChg chg="add del">
          <ac:chgData name="Ramy Mohamed" userId="0cc068d6-35f3-41e3-a10d-b98e4c17dcff" providerId="ADAL" clId="{AF453001-A281-4A15-A310-D110B7F86FE8}" dt="2023-02-09T07:16:02.919" v="711"/>
          <ac:spMkLst>
            <pc:docMk/>
            <pc:sldMk cId="2718085821" sldId="419"/>
            <ac:spMk id="2" creationId="{2910B84A-E8C8-C051-2DE6-4FBB836D3BAF}"/>
          </ac:spMkLst>
        </pc:spChg>
        <pc:spChg chg="add del">
          <ac:chgData name="Ramy Mohamed" userId="0cc068d6-35f3-41e3-a10d-b98e4c17dcff" providerId="ADAL" clId="{AF453001-A281-4A15-A310-D110B7F86FE8}" dt="2023-02-09T07:16:07.933" v="716"/>
          <ac:spMkLst>
            <pc:docMk/>
            <pc:sldMk cId="2718085821" sldId="419"/>
            <ac:spMk id="4" creationId="{0C41FA46-6B5F-D8EB-81DB-15A55D84FE6F}"/>
          </ac:spMkLst>
        </pc:spChg>
        <pc:spChg chg="mod">
          <ac:chgData name="Ramy Mohamed" userId="0cc068d6-35f3-41e3-a10d-b98e4c17dcff" providerId="ADAL" clId="{AF453001-A281-4A15-A310-D110B7F86FE8}" dt="2023-02-09T07:15:52.476" v="708"/>
          <ac:spMkLst>
            <pc:docMk/>
            <pc:sldMk cId="2718085821" sldId="419"/>
            <ac:spMk id="6" creationId="{00000000-0000-0000-0000-000000000000}"/>
          </ac:spMkLst>
        </pc:spChg>
        <pc:spChg chg="mod">
          <ac:chgData name="Ramy Mohamed" userId="0cc068d6-35f3-41e3-a10d-b98e4c17dcff" providerId="ADAL" clId="{AF453001-A281-4A15-A310-D110B7F86FE8}" dt="2023-02-09T07:17:22.958" v="732" actId="113"/>
          <ac:spMkLst>
            <pc:docMk/>
            <pc:sldMk cId="2718085821" sldId="419"/>
            <ac:spMk id="7" creationId="{E9EDBB3C-DED3-D4C7-72BD-3C57C299013D}"/>
          </ac:spMkLst>
        </pc:spChg>
        <pc:spChg chg="add del">
          <ac:chgData name="Ramy Mohamed" userId="0cc068d6-35f3-41e3-a10d-b98e4c17dcff" providerId="ADAL" clId="{AF453001-A281-4A15-A310-D110B7F86FE8}" dt="2023-02-09T07:17:35.312" v="734" actId="22"/>
          <ac:spMkLst>
            <pc:docMk/>
            <pc:sldMk cId="2718085821" sldId="419"/>
            <ac:spMk id="9" creationId="{EBA86AFF-BB63-5391-6F5A-E41EBDAA5E5D}"/>
          </ac:spMkLst>
        </pc:spChg>
        <pc:picChg chg="del">
          <ac:chgData name="Ramy Mohamed" userId="0cc068d6-35f3-41e3-a10d-b98e4c17dcff" providerId="ADAL" clId="{AF453001-A281-4A15-A310-D110B7F86FE8}" dt="2023-02-09T07:15:54.082" v="709" actId="478"/>
          <ac:picMkLst>
            <pc:docMk/>
            <pc:sldMk cId="2718085821" sldId="419"/>
            <ac:picMk id="3" creationId="{C2FF0A8F-8E29-2DAC-7042-17AA73B96778}"/>
          </ac:picMkLst>
        </pc:picChg>
      </pc:sldChg>
      <pc:sldChg chg="addSp delSp modSp add mod modNotesTx">
        <pc:chgData name="Ramy Mohamed" userId="0cc068d6-35f3-41e3-a10d-b98e4c17dcff" providerId="ADAL" clId="{AF453001-A281-4A15-A310-D110B7F86FE8}" dt="2023-02-09T07:20:53.805" v="825" actId="20577"/>
        <pc:sldMkLst>
          <pc:docMk/>
          <pc:sldMk cId="1942700605" sldId="420"/>
        </pc:sldMkLst>
        <pc:spChg chg="add del">
          <ac:chgData name="Ramy Mohamed" userId="0cc068d6-35f3-41e3-a10d-b98e4c17dcff" providerId="ADAL" clId="{AF453001-A281-4A15-A310-D110B7F86FE8}" dt="2023-02-09T07:18:38.717" v="798"/>
          <ac:spMkLst>
            <pc:docMk/>
            <pc:sldMk cId="1942700605" sldId="420"/>
            <ac:spMk id="2" creationId="{3DFF0267-9D23-311E-9C87-F7E9FEAF191F}"/>
          </ac:spMkLst>
        </pc:spChg>
        <pc:spChg chg="mod">
          <ac:chgData name="Ramy Mohamed" userId="0cc068d6-35f3-41e3-a10d-b98e4c17dcff" providerId="ADAL" clId="{AF453001-A281-4A15-A310-D110B7F86FE8}" dt="2023-02-09T07:17:54.551" v="781" actId="20577"/>
          <ac:spMkLst>
            <pc:docMk/>
            <pc:sldMk cId="1942700605" sldId="420"/>
            <ac:spMk id="6" creationId="{00000000-0000-0000-0000-000000000000}"/>
          </ac:spMkLst>
        </pc:spChg>
        <pc:spChg chg="mod">
          <ac:chgData name="Ramy Mohamed" userId="0cc068d6-35f3-41e3-a10d-b98e4c17dcff" providerId="ADAL" clId="{AF453001-A281-4A15-A310-D110B7F86FE8}" dt="2023-02-09T07:20:53.805" v="825" actId="20577"/>
          <ac:spMkLst>
            <pc:docMk/>
            <pc:sldMk cId="1942700605" sldId="420"/>
            <ac:spMk id="7" creationId="{E9EDBB3C-DED3-D4C7-72BD-3C57C299013D}"/>
          </ac:spMkLst>
        </pc:spChg>
        <pc:spChg chg="add del">
          <ac:chgData name="Ramy Mohamed" userId="0cc068d6-35f3-41e3-a10d-b98e4c17dcff" providerId="ADAL" clId="{AF453001-A281-4A15-A310-D110B7F86FE8}" dt="2023-02-09T07:20:19.863" v="817" actId="22"/>
          <ac:spMkLst>
            <pc:docMk/>
            <pc:sldMk cId="1942700605" sldId="420"/>
            <ac:spMk id="9" creationId="{C202DBA8-B3AC-78EA-1864-06B5546EF0BE}"/>
          </ac:spMkLst>
        </pc:spChg>
        <pc:picChg chg="add mod">
          <ac:chgData name="Ramy Mohamed" userId="0cc068d6-35f3-41e3-a10d-b98e4c17dcff" providerId="ADAL" clId="{AF453001-A281-4A15-A310-D110B7F86FE8}" dt="2023-02-09T07:19:30.898" v="813" actId="1076"/>
          <ac:picMkLst>
            <pc:docMk/>
            <pc:sldMk cId="1942700605" sldId="420"/>
            <ac:picMk id="4" creationId="{6FCBD43A-854A-F5CE-7EB6-990AD225152B}"/>
          </ac:picMkLst>
        </pc:picChg>
      </pc:sldChg>
      <pc:sldChg chg="addSp delSp modSp add mod modNotesTx">
        <pc:chgData name="Ramy Mohamed" userId="0cc068d6-35f3-41e3-a10d-b98e4c17dcff" providerId="ADAL" clId="{AF453001-A281-4A15-A310-D110B7F86FE8}" dt="2023-02-09T07:22:21.289" v="841"/>
        <pc:sldMkLst>
          <pc:docMk/>
          <pc:sldMk cId="4005620734" sldId="421"/>
        </pc:sldMkLst>
        <pc:spChg chg="mod">
          <ac:chgData name="Ramy Mohamed" userId="0cc068d6-35f3-41e3-a10d-b98e4c17dcff" providerId="ADAL" clId="{AF453001-A281-4A15-A310-D110B7F86FE8}" dt="2023-02-09T07:21:28.387" v="839" actId="20577"/>
          <ac:spMkLst>
            <pc:docMk/>
            <pc:sldMk cId="4005620734" sldId="421"/>
            <ac:spMk id="7" creationId="{E9EDBB3C-DED3-D4C7-72BD-3C57C299013D}"/>
          </ac:spMkLst>
        </pc:spChg>
        <pc:picChg chg="add mod">
          <ac:chgData name="Ramy Mohamed" userId="0cc068d6-35f3-41e3-a10d-b98e4c17dcff" providerId="ADAL" clId="{AF453001-A281-4A15-A310-D110B7F86FE8}" dt="2023-02-09T07:20:35.642" v="822" actId="14100"/>
          <ac:picMkLst>
            <pc:docMk/>
            <pc:sldMk cId="4005620734" sldId="421"/>
            <ac:picMk id="3" creationId="{4E8046CD-9813-7365-5085-F40CB4D2811D}"/>
          </ac:picMkLst>
        </pc:picChg>
        <pc:picChg chg="del">
          <ac:chgData name="Ramy Mohamed" userId="0cc068d6-35f3-41e3-a10d-b98e4c17dcff" providerId="ADAL" clId="{AF453001-A281-4A15-A310-D110B7F86FE8}" dt="2023-02-09T07:20:29.843" v="819" actId="478"/>
          <ac:picMkLst>
            <pc:docMk/>
            <pc:sldMk cId="4005620734" sldId="421"/>
            <ac:picMk id="4" creationId="{6FCBD43A-854A-F5CE-7EB6-990AD225152B}"/>
          </ac:picMkLst>
        </pc:picChg>
      </pc:sldChg>
      <pc:sldChg chg="addSp delSp modSp add mod modNotesTx">
        <pc:chgData name="Ramy Mohamed" userId="0cc068d6-35f3-41e3-a10d-b98e4c17dcff" providerId="ADAL" clId="{AF453001-A281-4A15-A310-D110B7F86FE8}" dt="2023-02-09T07:23:23.709" v="857"/>
        <pc:sldMkLst>
          <pc:docMk/>
          <pc:sldMk cId="169462382" sldId="422"/>
        </pc:sldMkLst>
        <pc:spChg chg="add del mod">
          <ac:chgData name="Ramy Mohamed" userId="0cc068d6-35f3-41e3-a10d-b98e4c17dcff" providerId="ADAL" clId="{AF453001-A281-4A15-A310-D110B7F86FE8}" dt="2023-02-09T07:23:01.691" v="850" actId="478"/>
          <ac:spMkLst>
            <pc:docMk/>
            <pc:sldMk cId="169462382" sldId="422"/>
            <ac:spMk id="4" creationId="{7A9DB1B6-0983-BD03-6859-80362BFAA0AE}"/>
          </ac:spMkLst>
        </pc:spChg>
        <pc:spChg chg="mod">
          <ac:chgData name="Ramy Mohamed" userId="0cc068d6-35f3-41e3-a10d-b98e4c17dcff" providerId="ADAL" clId="{AF453001-A281-4A15-A310-D110B7F86FE8}" dt="2023-02-09T07:22:54.803" v="846"/>
          <ac:spMkLst>
            <pc:docMk/>
            <pc:sldMk cId="169462382" sldId="422"/>
            <ac:spMk id="6" creationId="{00000000-0000-0000-0000-000000000000}"/>
          </ac:spMkLst>
        </pc:spChg>
        <pc:spChg chg="del">
          <ac:chgData name="Ramy Mohamed" userId="0cc068d6-35f3-41e3-a10d-b98e4c17dcff" providerId="ADAL" clId="{AF453001-A281-4A15-A310-D110B7F86FE8}" dt="2023-02-09T07:22:58.606" v="848" actId="478"/>
          <ac:spMkLst>
            <pc:docMk/>
            <pc:sldMk cId="169462382" sldId="422"/>
            <ac:spMk id="7" creationId="{E9EDBB3C-DED3-D4C7-72BD-3C57C299013D}"/>
          </ac:spMkLst>
        </pc:spChg>
        <pc:picChg chg="del">
          <ac:chgData name="Ramy Mohamed" userId="0cc068d6-35f3-41e3-a10d-b98e4c17dcff" providerId="ADAL" clId="{AF453001-A281-4A15-A310-D110B7F86FE8}" dt="2023-02-09T07:22:57.316" v="847" actId="478"/>
          <ac:picMkLst>
            <pc:docMk/>
            <pc:sldMk cId="169462382" sldId="422"/>
            <ac:picMk id="3" creationId="{4E8046CD-9813-7365-5085-F40CB4D2811D}"/>
          </ac:picMkLst>
        </pc:picChg>
        <pc:picChg chg="add mod">
          <ac:chgData name="Ramy Mohamed" userId="0cc068d6-35f3-41e3-a10d-b98e4c17dcff" providerId="ADAL" clId="{AF453001-A281-4A15-A310-D110B7F86FE8}" dt="2023-02-09T07:23:20.260" v="856" actId="1076"/>
          <ac:picMkLst>
            <pc:docMk/>
            <pc:sldMk cId="169462382" sldId="422"/>
            <ac:picMk id="9" creationId="{70894E9E-5F0A-5F68-BD7D-10649F9D3A28}"/>
          </ac:picMkLst>
        </pc:picChg>
      </pc:sldChg>
      <pc:sldChg chg="addSp delSp modSp add mod">
        <pc:chgData name="Ramy Mohamed" userId="0cc068d6-35f3-41e3-a10d-b98e4c17dcff" providerId="ADAL" clId="{AF453001-A281-4A15-A310-D110B7F86FE8}" dt="2023-02-09T07:34:43.730" v="1093" actId="1076"/>
        <pc:sldMkLst>
          <pc:docMk/>
          <pc:sldMk cId="160987679" sldId="423"/>
        </pc:sldMkLst>
        <pc:spChg chg="add mod">
          <ac:chgData name="Ramy Mohamed" userId="0cc068d6-35f3-41e3-a10d-b98e4c17dcff" providerId="ADAL" clId="{AF453001-A281-4A15-A310-D110B7F86FE8}" dt="2023-02-09T07:34:03.354" v="1086" actId="14100"/>
          <ac:spMkLst>
            <pc:docMk/>
            <pc:sldMk cId="160987679" sldId="423"/>
            <ac:spMk id="2" creationId="{7A2615DC-637B-762D-1D83-037BB67A9CA9}"/>
          </ac:spMkLst>
        </pc:spChg>
        <pc:spChg chg="add del">
          <ac:chgData name="Ramy Mohamed" userId="0cc068d6-35f3-41e3-a10d-b98e4c17dcff" providerId="ADAL" clId="{AF453001-A281-4A15-A310-D110B7F86FE8}" dt="2023-02-09T07:28:52.423" v="902" actId="22"/>
          <ac:spMkLst>
            <pc:docMk/>
            <pc:sldMk cId="160987679" sldId="423"/>
            <ac:spMk id="4" creationId="{B23CD953-EFB9-6E1E-3EE5-996CED26F45E}"/>
          </ac:spMkLst>
        </pc:spChg>
        <pc:spChg chg="mod">
          <ac:chgData name="Ramy Mohamed" userId="0cc068d6-35f3-41e3-a10d-b98e4c17dcff" providerId="ADAL" clId="{AF453001-A281-4A15-A310-D110B7F86FE8}" dt="2023-02-09T07:28:36.923" v="898" actId="20577"/>
          <ac:spMkLst>
            <pc:docMk/>
            <pc:sldMk cId="160987679" sldId="423"/>
            <ac:spMk id="6" creationId="{00000000-0000-0000-0000-000000000000}"/>
          </ac:spMkLst>
        </pc:spChg>
        <pc:picChg chg="del">
          <ac:chgData name="Ramy Mohamed" userId="0cc068d6-35f3-41e3-a10d-b98e4c17dcff" providerId="ADAL" clId="{AF453001-A281-4A15-A310-D110B7F86FE8}" dt="2023-02-09T07:28:38.298" v="899" actId="478"/>
          <ac:picMkLst>
            <pc:docMk/>
            <pc:sldMk cId="160987679" sldId="423"/>
            <ac:picMk id="14338" creationId="{36BF74FF-A3A7-95EE-BE77-282A4DBE11C8}"/>
          </ac:picMkLst>
        </pc:picChg>
        <pc:picChg chg="add mod">
          <ac:chgData name="Ramy Mohamed" userId="0cc068d6-35f3-41e3-a10d-b98e4c17dcff" providerId="ADAL" clId="{AF453001-A281-4A15-A310-D110B7F86FE8}" dt="2023-02-09T07:34:08.777" v="1090" actId="1076"/>
          <ac:picMkLst>
            <pc:docMk/>
            <pc:sldMk cId="160987679" sldId="423"/>
            <ac:picMk id="18434" creationId="{E409B3E3-1111-BE83-61A6-49E71DBF10D4}"/>
          </ac:picMkLst>
        </pc:picChg>
        <pc:picChg chg="add mod">
          <ac:chgData name="Ramy Mohamed" userId="0cc068d6-35f3-41e3-a10d-b98e4c17dcff" providerId="ADAL" clId="{AF453001-A281-4A15-A310-D110B7F86FE8}" dt="2023-02-09T07:34:43.730" v="1093" actId="1076"/>
          <ac:picMkLst>
            <pc:docMk/>
            <pc:sldMk cId="160987679" sldId="423"/>
            <ac:picMk id="18436" creationId="{1F96650A-2814-6FC9-0F3E-7D168D786018}"/>
          </ac:picMkLst>
        </pc:picChg>
      </pc:sldChg>
    </pc:docChg>
  </pc:docChgLst>
  <pc:docChgLst>
    <pc:chgData name="Ramy Mohamed" userId="0cc068d6-35f3-41e3-a10d-b98e4c17dcff" providerId="ADAL" clId="{5C5DD489-0440-497D-948A-07FC5C965EFE}"/>
    <pc:docChg chg="undo custSel addSld delSld modSld sldOrd">
      <pc:chgData name="Ramy Mohamed" userId="0cc068d6-35f3-41e3-a10d-b98e4c17dcff" providerId="ADAL" clId="{5C5DD489-0440-497D-948A-07FC5C965EFE}" dt="2023-02-13T06:16:03.623" v="684" actId="20577"/>
      <pc:docMkLst>
        <pc:docMk/>
      </pc:docMkLst>
      <pc:sldChg chg="modSp mod">
        <pc:chgData name="Ramy Mohamed" userId="0cc068d6-35f3-41e3-a10d-b98e4c17dcff" providerId="ADAL" clId="{5C5DD489-0440-497D-948A-07FC5C965EFE}" dt="2023-02-13T04:47:12.814" v="5"/>
        <pc:sldMkLst>
          <pc:docMk/>
          <pc:sldMk cId="3695813703" sldId="256"/>
        </pc:sldMkLst>
        <pc:spChg chg="mod">
          <ac:chgData name="Ramy Mohamed" userId="0cc068d6-35f3-41e3-a10d-b98e4c17dcff" providerId="ADAL" clId="{5C5DD489-0440-497D-948A-07FC5C965EFE}" dt="2023-02-13T04:47:12.814" v="5"/>
          <ac:spMkLst>
            <pc:docMk/>
            <pc:sldMk cId="3695813703" sldId="256"/>
            <ac:spMk id="2" creationId="{00000000-0000-0000-0000-000000000000}"/>
          </ac:spMkLst>
        </pc:spChg>
      </pc:sldChg>
      <pc:sldChg chg="modSp mod">
        <pc:chgData name="Ramy Mohamed" userId="0cc068d6-35f3-41e3-a10d-b98e4c17dcff" providerId="ADAL" clId="{5C5DD489-0440-497D-948A-07FC5C965EFE}" dt="2023-02-13T04:47:42.549" v="7"/>
        <pc:sldMkLst>
          <pc:docMk/>
          <pc:sldMk cId="357303735" sldId="257"/>
        </pc:sldMkLst>
        <pc:spChg chg="mod">
          <ac:chgData name="Ramy Mohamed" userId="0cc068d6-35f3-41e3-a10d-b98e4c17dcff" providerId="ADAL" clId="{5C5DD489-0440-497D-948A-07FC5C965EFE}" dt="2023-02-13T04:47:18.864" v="6"/>
          <ac:spMkLst>
            <pc:docMk/>
            <pc:sldMk cId="357303735" sldId="257"/>
            <ac:spMk id="2" creationId="{00000000-0000-0000-0000-000000000000}"/>
          </ac:spMkLst>
        </pc:spChg>
        <pc:spChg chg="mod">
          <ac:chgData name="Ramy Mohamed" userId="0cc068d6-35f3-41e3-a10d-b98e4c17dcff" providerId="ADAL" clId="{5C5DD489-0440-497D-948A-07FC5C965EFE}" dt="2023-02-13T04:47:42.549" v="7"/>
          <ac:spMkLst>
            <pc:docMk/>
            <pc:sldMk cId="357303735" sldId="257"/>
            <ac:spMk id="3" creationId="{00000000-0000-0000-0000-000000000000}"/>
          </ac:spMkLst>
        </pc:spChg>
      </pc:sldChg>
      <pc:sldChg chg="modSp mod">
        <pc:chgData name="Ramy Mohamed" userId="0cc068d6-35f3-41e3-a10d-b98e4c17dcff" providerId="ADAL" clId="{5C5DD489-0440-497D-948A-07FC5C965EFE}" dt="2023-02-13T06:09:45.378" v="518"/>
        <pc:sldMkLst>
          <pc:docMk/>
          <pc:sldMk cId="1126696579" sldId="334"/>
        </pc:sldMkLst>
        <pc:spChg chg="mod">
          <ac:chgData name="Ramy Mohamed" userId="0cc068d6-35f3-41e3-a10d-b98e4c17dcff" providerId="ADAL" clId="{5C5DD489-0440-497D-948A-07FC5C965EFE}" dt="2023-02-13T06:09:45.378" v="518"/>
          <ac:spMkLst>
            <pc:docMk/>
            <pc:sldMk cId="1126696579" sldId="334"/>
            <ac:spMk id="8" creationId="{00000000-0000-0000-0000-000000000000}"/>
          </ac:spMkLst>
        </pc:spChg>
      </pc:sldChg>
      <pc:sldChg chg="modSp mod">
        <pc:chgData name="Ramy Mohamed" userId="0cc068d6-35f3-41e3-a10d-b98e4c17dcff" providerId="ADAL" clId="{5C5DD489-0440-497D-948A-07FC5C965EFE}" dt="2023-02-13T06:13:39.485" v="662" actId="20577"/>
        <pc:sldMkLst>
          <pc:docMk/>
          <pc:sldMk cId="3879758410" sldId="335"/>
        </pc:sldMkLst>
        <pc:spChg chg="mod">
          <ac:chgData name="Ramy Mohamed" userId="0cc068d6-35f3-41e3-a10d-b98e4c17dcff" providerId="ADAL" clId="{5C5DD489-0440-497D-948A-07FC5C965EFE}" dt="2023-02-13T06:13:39.485" v="662" actId="20577"/>
          <ac:spMkLst>
            <pc:docMk/>
            <pc:sldMk cId="3879758410" sldId="335"/>
            <ac:spMk id="8" creationId="{00000000-0000-0000-0000-000000000000}"/>
          </ac:spMkLst>
        </pc:spChg>
      </pc:sldChg>
      <pc:sldChg chg="modSp mod">
        <pc:chgData name="Ramy Mohamed" userId="0cc068d6-35f3-41e3-a10d-b98e4c17dcff" providerId="ADAL" clId="{5C5DD489-0440-497D-948A-07FC5C965EFE}" dt="2023-02-13T04:47:56.601" v="10" actId="1076"/>
        <pc:sldMkLst>
          <pc:docMk/>
          <pc:sldMk cId="3342776890" sldId="347"/>
        </pc:sldMkLst>
        <pc:spChg chg="mod">
          <ac:chgData name="Ramy Mohamed" userId="0cc068d6-35f3-41e3-a10d-b98e4c17dcff" providerId="ADAL" clId="{5C5DD489-0440-497D-948A-07FC5C965EFE}" dt="2023-02-13T04:47:56.601" v="10" actId="1076"/>
          <ac:spMkLst>
            <pc:docMk/>
            <pc:sldMk cId="3342776890" sldId="347"/>
            <ac:spMk id="3" creationId="{ED59CB46-28E9-5D89-01BA-65FF1D899E53}"/>
          </ac:spMkLst>
        </pc:spChg>
      </pc:sldChg>
      <pc:sldChg chg="del">
        <pc:chgData name="Ramy Mohamed" userId="0cc068d6-35f3-41e3-a10d-b98e4c17dcff" providerId="ADAL" clId="{5C5DD489-0440-497D-948A-07FC5C965EFE}" dt="2023-02-13T04:56:38.139" v="18" actId="47"/>
        <pc:sldMkLst>
          <pc:docMk/>
          <pc:sldMk cId="1521420517" sldId="353"/>
        </pc:sldMkLst>
      </pc:sldChg>
      <pc:sldChg chg="del">
        <pc:chgData name="Ramy Mohamed" userId="0cc068d6-35f3-41e3-a10d-b98e4c17dcff" providerId="ADAL" clId="{5C5DD489-0440-497D-948A-07FC5C965EFE}" dt="2023-02-13T04:56:37.010" v="17" actId="47"/>
        <pc:sldMkLst>
          <pc:docMk/>
          <pc:sldMk cId="1643647704" sldId="354"/>
        </pc:sldMkLst>
      </pc:sldChg>
      <pc:sldChg chg="del">
        <pc:chgData name="Ramy Mohamed" userId="0cc068d6-35f3-41e3-a10d-b98e4c17dcff" providerId="ADAL" clId="{5C5DD489-0440-497D-948A-07FC5C965EFE}" dt="2023-02-13T04:56:39.225" v="20" actId="47"/>
        <pc:sldMkLst>
          <pc:docMk/>
          <pc:sldMk cId="4234361211" sldId="360"/>
        </pc:sldMkLst>
      </pc:sldChg>
      <pc:sldChg chg="del">
        <pc:chgData name="Ramy Mohamed" userId="0cc068d6-35f3-41e3-a10d-b98e4c17dcff" providerId="ADAL" clId="{5C5DD489-0440-497D-948A-07FC5C965EFE}" dt="2023-02-13T04:56:40.062" v="23" actId="47"/>
        <pc:sldMkLst>
          <pc:docMk/>
          <pc:sldMk cId="3959002329" sldId="361"/>
        </pc:sldMkLst>
      </pc:sldChg>
      <pc:sldChg chg="del">
        <pc:chgData name="Ramy Mohamed" userId="0cc068d6-35f3-41e3-a10d-b98e4c17dcff" providerId="ADAL" clId="{5C5DD489-0440-497D-948A-07FC5C965EFE}" dt="2023-02-13T04:56:39.758" v="22" actId="47"/>
        <pc:sldMkLst>
          <pc:docMk/>
          <pc:sldMk cId="3950300839" sldId="362"/>
        </pc:sldMkLst>
      </pc:sldChg>
      <pc:sldChg chg="modSp mod">
        <pc:chgData name="Ramy Mohamed" userId="0cc068d6-35f3-41e3-a10d-b98e4c17dcff" providerId="ADAL" clId="{5C5DD489-0440-497D-948A-07FC5C965EFE}" dt="2023-02-13T06:16:03.623" v="684" actId="20577"/>
        <pc:sldMkLst>
          <pc:docMk/>
          <pc:sldMk cId="1546736187" sldId="363"/>
        </pc:sldMkLst>
        <pc:spChg chg="mod">
          <ac:chgData name="Ramy Mohamed" userId="0cc068d6-35f3-41e3-a10d-b98e4c17dcff" providerId="ADAL" clId="{5C5DD489-0440-497D-948A-07FC5C965EFE}" dt="2023-02-13T06:16:03.623" v="684" actId="20577"/>
          <ac:spMkLst>
            <pc:docMk/>
            <pc:sldMk cId="1546736187" sldId="363"/>
            <ac:spMk id="8" creationId="{00000000-0000-0000-0000-000000000000}"/>
          </ac:spMkLst>
        </pc:spChg>
      </pc:sldChg>
      <pc:sldChg chg="del">
        <pc:chgData name="Ramy Mohamed" userId="0cc068d6-35f3-41e3-a10d-b98e4c17dcff" providerId="ADAL" clId="{5C5DD489-0440-497D-948A-07FC5C965EFE}" dt="2023-02-13T04:56:41.084" v="25" actId="47"/>
        <pc:sldMkLst>
          <pc:docMk/>
          <pc:sldMk cId="1410282710" sldId="364"/>
        </pc:sldMkLst>
      </pc:sldChg>
      <pc:sldChg chg="del">
        <pc:chgData name="Ramy Mohamed" userId="0cc068d6-35f3-41e3-a10d-b98e4c17dcff" providerId="ADAL" clId="{5C5DD489-0440-497D-948A-07FC5C965EFE}" dt="2023-02-13T04:56:40.380" v="24" actId="47"/>
        <pc:sldMkLst>
          <pc:docMk/>
          <pc:sldMk cId="3742435852" sldId="365"/>
        </pc:sldMkLst>
      </pc:sldChg>
      <pc:sldChg chg="del">
        <pc:chgData name="Ramy Mohamed" userId="0cc068d6-35f3-41e3-a10d-b98e4c17dcff" providerId="ADAL" clId="{5C5DD489-0440-497D-948A-07FC5C965EFE}" dt="2023-02-13T04:56:38.492" v="19" actId="47"/>
        <pc:sldMkLst>
          <pc:docMk/>
          <pc:sldMk cId="1986017460" sldId="367"/>
        </pc:sldMkLst>
      </pc:sldChg>
      <pc:sldChg chg="add">
        <pc:chgData name="Ramy Mohamed" userId="0cc068d6-35f3-41e3-a10d-b98e4c17dcff" providerId="ADAL" clId="{5C5DD489-0440-497D-948A-07FC5C965EFE}" dt="2023-02-13T06:04:55.623" v="396"/>
        <pc:sldMkLst>
          <pc:docMk/>
          <pc:sldMk cId="1788382075" sldId="368"/>
        </pc:sldMkLst>
      </pc:sldChg>
      <pc:sldChg chg="del">
        <pc:chgData name="Ramy Mohamed" userId="0cc068d6-35f3-41e3-a10d-b98e4c17dcff" providerId="ADAL" clId="{5C5DD489-0440-497D-948A-07FC5C965EFE}" dt="2023-02-13T04:56:39.516" v="21" actId="47"/>
        <pc:sldMkLst>
          <pc:docMk/>
          <pc:sldMk cId="3229328134" sldId="368"/>
        </pc:sldMkLst>
      </pc:sldChg>
      <pc:sldChg chg="del">
        <pc:chgData name="Ramy Mohamed" userId="0cc068d6-35f3-41e3-a10d-b98e4c17dcff" providerId="ADAL" clId="{5C5DD489-0440-497D-948A-07FC5C965EFE}" dt="2023-02-13T04:56:41.913" v="26" actId="47"/>
        <pc:sldMkLst>
          <pc:docMk/>
          <pc:sldMk cId="1504255156" sldId="369"/>
        </pc:sldMkLst>
      </pc:sldChg>
      <pc:sldChg chg="del">
        <pc:chgData name="Ramy Mohamed" userId="0cc068d6-35f3-41e3-a10d-b98e4c17dcff" providerId="ADAL" clId="{5C5DD489-0440-497D-948A-07FC5C965EFE}" dt="2023-02-13T04:56:42.282" v="27" actId="47"/>
        <pc:sldMkLst>
          <pc:docMk/>
          <pc:sldMk cId="624698347" sldId="370"/>
        </pc:sldMkLst>
      </pc:sldChg>
      <pc:sldChg chg="del">
        <pc:chgData name="Ramy Mohamed" userId="0cc068d6-35f3-41e3-a10d-b98e4c17dcff" providerId="ADAL" clId="{5C5DD489-0440-497D-948A-07FC5C965EFE}" dt="2023-02-13T04:56:43.171" v="28" actId="47"/>
        <pc:sldMkLst>
          <pc:docMk/>
          <pc:sldMk cId="2512690065" sldId="371"/>
        </pc:sldMkLst>
      </pc:sldChg>
      <pc:sldChg chg="del">
        <pc:chgData name="Ramy Mohamed" userId="0cc068d6-35f3-41e3-a10d-b98e4c17dcff" providerId="ADAL" clId="{5C5DD489-0440-497D-948A-07FC5C965EFE}" dt="2023-02-13T04:56:43.450" v="29" actId="47"/>
        <pc:sldMkLst>
          <pc:docMk/>
          <pc:sldMk cId="2101733091" sldId="372"/>
        </pc:sldMkLst>
      </pc:sldChg>
      <pc:sldChg chg="addSp modSp add mod">
        <pc:chgData name="Ramy Mohamed" userId="0cc068d6-35f3-41e3-a10d-b98e4c17dcff" providerId="ADAL" clId="{5C5DD489-0440-497D-948A-07FC5C965EFE}" dt="2023-02-13T04:56:27.057" v="16" actId="1076"/>
        <pc:sldMkLst>
          <pc:docMk/>
          <pc:sldMk cId="3115965523" sldId="373"/>
        </pc:sldMkLst>
        <pc:graphicFrameChg chg="add mod modGraphic">
          <ac:chgData name="Ramy Mohamed" userId="0cc068d6-35f3-41e3-a10d-b98e4c17dcff" providerId="ADAL" clId="{5C5DD489-0440-497D-948A-07FC5C965EFE}" dt="2023-02-13T04:56:27.057" v="16" actId="1076"/>
          <ac:graphicFrameMkLst>
            <pc:docMk/>
            <pc:sldMk cId="3115965523" sldId="373"/>
            <ac:graphicFrameMk id="2" creationId="{0AFE3FBF-C170-B3C7-2D29-229A3F108313}"/>
          </ac:graphicFrameMkLst>
        </pc:graphicFrameChg>
      </pc:sldChg>
      <pc:sldChg chg="addSp delSp modSp add mod">
        <pc:chgData name="Ramy Mohamed" userId="0cc068d6-35f3-41e3-a10d-b98e4c17dcff" providerId="ADAL" clId="{5C5DD489-0440-497D-948A-07FC5C965EFE}" dt="2023-02-13T05:10:46.489" v="84" actId="14100"/>
        <pc:sldMkLst>
          <pc:docMk/>
          <pc:sldMk cId="305452752" sldId="374"/>
        </pc:sldMkLst>
        <pc:spChg chg="mod">
          <ac:chgData name="Ramy Mohamed" userId="0cc068d6-35f3-41e3-a10d-b98e4c17dcff" providerId="ADAL" clId="{5C5DD489-0440-497D-948A-07FC5C965EFE}" dt="2023-02-13T05:05:58.811" v="50" actId="20577"/>
          <ac:spMkLst>
            <pc:docMk/>
            <pc:sldMk cId="305452752" sldId="374"/>
            <ac:spMk id="6" creationId="{00000000-0000-0000-0000-000000000000}"/>
          </ac:spMkLst>
        </pc:spChg>
        <pc:spChg chg="mod">
          <ac:chgData name="Ramy Mohamed" userId="0cc068d6-35f3-41e3-a10d-b98e4c17dcff" providerId="ADAL" clId="{5C5DD489-0440-497D-948A-07FC5C965EFE}" dt="2023-02-13T05:10:46.489" v="84" actId="14100"/>
          <ac:spMkLst>
            <pc:docMk/>
            <pc:sldMk cId="305452752" sldId="374"/>
            <ac:spMk id="8" creationId="{00000000-0000-0000-0000-000000000000}"/>
          </ac:spMkLst>
        </pc:spChg>
        <pc:graphicFrameChg chg="del">
          <ac:chgData name="Ramy Mohamed" userId="0cc068d6-35f3-41e3-a10d-b98e4c17dcff" providerId="ADAL" clId="{5C5DD489-0440-497D-948A-07FC5C965EFE}" dt="2023-02-13T04:56:56.700" v="31" actId="478"/>
          <ac:graphicFrameMkLst>
            <pc:docMk/>
            <pc:sldMk cId="305452752" sldId="374"/>
            <ac:graphicFrameMk id="2" creationId="{0AFE3FBF-C170-B3C7-2D29-229A3F108313}"/>
          </ac:graphicFrameMkLst>
        </pc:graphicFrameChg>
        <pc:picChg chg="add del">
          <ac:chgData name="Ramy Mohamed" userId="0cc068d6-35f3-41e3-a10d-b98e4c17dcff" providerId="ADAL" clId="{5C5DD489-0440-497D-948A-07FC5C965EFE}" dt="2023-02-13T05:10:05.379" v="72"/>
          <ac:picMkLst>
            <pc:docMk/>
            <pc:sldMk cId="305452752" sldId="374"/>
            <ac:picMk id="2050" creationId="{C6BC2476-310A-8765-FC15-6EE0E7B28007}"/>
          </ac:picMkLst>
        </pc:picChg>
        <pc:picChg chg="add mod">
          <ac:chgData name="Ramy Mohamed" userId="0cc068d6-35f3-41e3-a10d-b98e4c17dcff" providerId="ADAL" clId="{5C5DD489-0440-497D-948A-07FC5C965EFE}" dt="2023-02-13T05:10:41.560" v="83" actId="1076"/>
          <ac:picMkLst>
            <pc:docMk/>
            <pc:sldMk cId="305452752" sldId="374"/>
            <ac:picMk id="2052" creationId="{555041DC-F089-3BB1-9416-092ACD17488D}"/>
          </ac:picMkLst>
        </pc:picChg>
      </pc:sldChg>
      <pc:sldChg chg="addSp delSp modSp add mod ord modNotesTx">
        <pc:chgData name="Ramy Mohamed" userId="0cc068d6-35f3-41e3-a10d-b98e4c17dcff" providerId="ADAL" clId="{5C5DD489-0440-497D-948A-07FC5C965EFE}" dt="2023-02-13T06:07:20.574" v="431"/>
        <pc:sldMkLst>
          <pc:docMk/>
          <pc:sldMk cId="1229958438" sldId="375"/>
        </pc:sldMkLst>
        <pc:spChg chg="add del">
          <ac:chgData name="Ramy Mohamed" userId="0cc068d6-35f3-41e3-a10d-b98e4c17dcff" providerId="ADAL" clId="{5C5DD489-0440-497D-948A-07FC5C965EFE}" dt="2023-02-13T06:05:04.520" v="398"/>
          <ac:spMkLst>
            <pc:docMk/>
            <pc:sldMk cId="1229958438" sldId="375"/>
            <ac:spMk id="2" creationId="{29F2C57B-AD65-5320-1BF5-0200F7C207CC}"/>
          </ac:spMkLst>
        </pc:spChg>
        <pc:spChg chg="add del">
          <ac:chgData name="Ramy Mohamed" userId="0cc068d6-35f3-41e3-a10d-b98e4c17dcff" providerId="ADAL" clId="{5C5DD489-0440-497D-948A-07FC5C965EFE}" dt="2023-02-13T06:05:06.332" v="401"/>
          <ac:spMkLst>
            <pc:docMk/>
            <pc:sldMk cId="1229958438" sldId="375"/>
            <ac:spMk id="3" creationId="{1DEAEEAE-2ED5-F8D6-F7F0-5CFC8E8DB4A7}"/>
          </ac:spMkLst>
        </pc:spChg>
        <pc:spChg chg="add del">
          <ac:chgData name="Ramy Mohamed" userId="0cc068d6-35f3-41e3-a10d-b98e4c17dcff" providerId="ADAL" clId="{5C5DD489-0440-497D-948A-07FC5C965EFE}" dt="2023-02-13T06:06:01.800" v="409"/>
          <ac:spMkLst>
            <pc:docMk/>
            <pc:sldMk cId="1229958438" sldId="375"/>
            <ac:spMk id="4" creationId="{C82B01EE-4813-146B-E742-8D225D876F3F}"/>
          </ac:spMkLst>
        </pc:spChg>
        <pc:spChg chg="mod">
          <ac:chgData name="Ramy Mohamed" userId="0cc068d6-35f3-41e3-a10d-b98e4c17dcff" providerId="ADAL" clId="{5C5DD489-0440-497D-948A-07FC5C965EFE}" dt="2023-02-13T04:58:28.905" v="38"/>
          <ac:spMkLst>
            <pc:docMk/>
            <pc:sldMk cId="1229958438" sldId="375"/>
            <ac:spMk id="6" creationId="{00000000-0000-0000-0000-000000000000}"/>
          </ac:spMkLst>
        </pc:spChg>
        <pc:spChg chg="del mod">
          <ac:chgData name="Ramy Mohamed" userId="0cc068d6-35f3-41e3-a10d-b98e4c17dcff" providerId="ADAL" clId="{5C5DD489-0440-497D-948A-07FC5C965EFE}" dt="2023-02-13T06:07:00.030" v="426" actId="478"/>
          <ac:spMkLst>
            <pc:docMk/>
            <pc:sldMk cId="1229958438" sldId="375"/>
            <ac:spMk id="8" creationId="{00000000-0000-0000-0000-000000000000}"/>
          </ac:spMkLst>
        </pc:spChg>
        <pc:spChg chg="add del mod">
          <ac:chgData name="Ramy Mohamed" userId="0cc068d6-35f3-41e3-a10d-b98e4c17dcff" providerId="ADAL" clId="{5C5DD489-0440-497D-948A-07FC5C965EFE}" dt="2023-02-13T06:07:01.712" v="427" actId="478"/>
          <ac:spMkLst>
            <pc:docMk/>
            <pc:sldMk cId="1229958438" sldId="375"/>
            <ac:spMk id="11" creationId="{290D80EE-8DBA-68DA-FC39-932C659EE6A4}"/>
          </ac:spMkLst>
        </pc:spChg>
        <pc:picChg chg="add mod">
          <ac:chgData name="Ramy Mohamed" userId="0cc068d6-35f3-41e3-a10d-b98e4c17dcff" providerId="ADAL" clId="{5C5DD489-0440-497D-948A-07FC5C965EFE}" dt="2023-02-13T06:07:08.662" v="430" actId="1076"/>
          <ac:picMkLst>
            <pc:docMk/>
            <pc:sldMk cId="1229958438" sldId="375"/>
            <ac:picMk id="9" creationId="{018A8DB7-D0E9-1DA7-4275-4DE76D4A6571}"/>
          </ac:picMkLst>
        </pc:picChg>
      </pc:sldChg>
      <pc:sldChg chg="addSp delSp modSp add mod chgLayout modNotesTx">
        <pc:chgData name="Ramy Mohamed" userId="0cc068d6-35f3-41e3-a10d-b98e4c17dcff" providerId="ADAL" clId="{5C5DD489-0440-497D-948A-07FC5C965EFE}" dt="2023-02-13T05:45:48.328" v="254"/>
        <pc:sldMkLst>
          <pc:docMk/>
          <pc:sldMk cId="2386039917" sldId="376"/>
        </pc:sldMkLst>
        <pc:spChg chg="mod">
          <ac:chgData name="Ramy Mohamed" userId="0cc068d6-35f3-41e3-a10d-b98e4c17dcff" providerId="ADAL" clId="{5C5DD489-0440-497D-948A-07FC5C965EFE}" dt="2023-02-13T05:30:29.939" v="182" actId="26606"/>
          <ac:spMkLst>
            <pc:docMk/>
            <pc:sldMk cId="2386039917" sldId="376"/>
            <ac:spMk id="5" creationId="{00000000-0000-0000-0000-000000000000}"/>
          </ac:spMkLst>
        </pc:spChg>
        <pc:spChg chg="mod ord">
          <ac:chgData name="Ramy Mohamed" userId="0cc068d6-35f3-41e3-a10d-b98e4c17dcff" providerId="ADAL" clId="{5C5DD489-0440-497D-948A-07FC5C965EFE}" dt="2023-02-13T05:36:01.727" v="221" actId="14100"/>
          <ac:spMkLst>
            <pc:docMk/>
            <pc:sldMk cId="2386039917" sldId="376"/>
            <ac:spMk id="6" creationId="{00000000-0000-0000-0000-000000000000}"/>
          </ac:spMkLst>
        </pc:spChg>
        <pc:spChg chg="del mod">
          <ac:chgData name="Ramy Mohamed" userId="0cc068d6-35f3-41e3-a10d-b98e4c17dcff" providerId="ADAL" clId="{5C5DD489-0440-497D-948A-07FC5C965EFE}" dt="2023-02-13T05:30:29.939" v="182" actId="26606"/>
          <ac:spMkLst>
            <pc:docMk/>
            <pc:sldMk cId="2386039917" sldId="376"/>
            <ac:spMk id="8" creationId="{00000000-0000-0000-0000-000000000000}"/>
          </ac:spMkLst>
        </pc:spChg>
        <pc:spChg chg="add del mod">
          <ac:chgData name="Ramy Mohamed" userId="0cc068d6-35f3-41e3-a10d-b98e4c17dcff" providerId="ADAL" clId="{5C5DD489-0440-497D-948A-07FC5C965EFE}" dt="2023-02-13T05:35:23.055" v="209"/>
          <ac:spMkLst>
            <pc:docMk/>
            <pc:sldMk cId="2386039917" sldId="376"/>
            <ac:spMk id="13" creationId="{B11A5EC9-45D8-EF4D-6683-5796A02DB206}"/>
          </ac:spMkLst>
        </pc:spChg>
        <pc:spChg chg="add del mod">
          <ac:chgData name="Ramy Mohamed" userId="0cc068d6-35f3-41e3-a10d-b98e4c17dcff" providerId="ADAL" clId="{5C5DD489-0440-497D-948A-07FC5C965EFE}" dt="2023-02-13T05:30:36.465" v="183" actId="478"/>
          <ac:spMkLst>
            <pc:docMk/>
            <pc:sldMk cId="2386039917" sldId="376"/>
            <ac:spMk id="14" creationId="{21DDB53D-0FED-3BD9-FBEA-76AB0B00D7A7}"/>
          </ac:spMkLst>
        </pc:spChg>
        <pc:spChg chg="add del mod">
          <ac:chgData name="Ramy Mohamed" userId="0cc068d6-35f3-41e3-a10d-b98e4c17dcff" providerId="ADAL" clId="{5C5DD489-0440-497D-948A-07FC5C965EFE}" dt="2023-02-13T05:35:23.055" v="209"/>
          <ac:spMkLst>
            <pc:docMk/>
            <pc:sldMk cId="2386039917" sldId="376"/>
            <ac:spMk id="16" creationId="{A1321341-6589-2761-7700-76BE11BDB1BC}"/>
          </ac:spMkLst>
        </pc:spChg>
        <pc:spChg chg="add del mod">
          <ac:chgData name="Ramy Mohamed" userId="0cc068d6-35f3-41e3-a10d-b98e4c17dcff" providerId="ADAL" clId="{5C5DD489-0440-497D-948A-07FC5C965EFE}" dt="2023-02-13T05:45:48.328" v="254"/>
          <ac:spMkLst>
            <pc:docMk/>
            <pc:sldMk cId="2386039917" sldId="376"/>
            <ac:spMk id="28" creationId="{3AF9DD1F-5234-4AE4-033D-403CD32E4C64}"/>
          </ac:spMkLst>
        </pc:spChg>
        <pc:spChg chg="add del mod">
          <ac:chgData name="Ramy Mohamed" userId="0cc068d6-35f3-41e3-a10d-b98e4c17dcff" providerId="ADAL" clId="{5C5DD489-0440-497D-948A-07FC5C965EFE}" dt="2023-02-13T05:45:48.328" v="254"/>
          <ac:spMkLst>
            <pc:docMk/>
            <pc:sldMk cId="2386039917" sldId="376"/>
            <ac:spMk id="29" creationId="{C7AA6F0E-CF76-BA4A-44B8-43F7A8CD7F19}"/>
          </ac:spMkLst>
        </pc:spChg>
        <pc:grpChg chg="add mod">
          <ac:chgData name="Ramy Mohamed" userId="0cc068d6-35f3-41e3-a10d-b98e4c17dcff" providerId="ADAL" clId="{5C5DD489-0440-497D-948A-07FC5C965EFE}" dt="2023-02-13T05:35:52.225" v="220" actId="1076"/>
          <ac:grpSpMkLst>
            <pc:docMk/>
            <pc:sldMk cId="2386039917" sldId="376"/>
            <ac:grpSpMk id="17" creationId="{6F63422C-0B9C-A5F6-60C6-659D6F1BEB9B}"/>
          </ac:grpSpMkLst>
        </pc:grpChg>
        <pc:graphicFrameChg chg="del">
          <ac:chgData name="Ramy Mohamed" userId="0cc068d6-35f3-41e3-a10d-b98e4c17dcff" providerId="ADAL" clId="{5C5DD489-0440-497D-948A-07FC5C965EFE}" dt="2023-02-13T05:08:35.979" v="60" actId="478"/>
          <ac:graphicFrameMkLst>
            <pc:docMk/>
            <pc:sldMk cId="2386039917" sldId="376"/>
            <ac:graphicFrameMk id="2" creationId="{0AFE3FBF-C170-B3C7-2D29-229A3F108313}"/>
          </ac:graphicFrameMkLst>
        </pc:graphicFrameChg>
        <pc:graphicFrameChg chg="add modGraphic">
          <ac:chgData name="Ramy Mohamed" userId="0cc068d6-35f3-41e3-a10d-b98e4c17dcff" providerId="ADAL" clId="{5C5DD489-0440-497D-948A-07FC5C965EFE}" dt="2023-02-13T05:30:44.979" v="187" actId="403"/>
          <ac:graphicFrameMkLst>
            <pc:docMk/>
            <pc:sldMk cId="2386039917" sldId="376"/>
            <ac:graphicFrameMk id="10" creationId="{7F128D66-A1F4-CB8C-32BE-698C7612F6C8}"/>
          </ac:graphicFrameMkLst>
        </pc:graphicFrameChg>
        <pc:picChg chg="add del mod">
          <ac:chgData name="Ramy Mohamed" userId="0cc068d6-35f3-41e3-a10d-b98e4c17dcff" providerId="ADAL" clId="{5C5DD489-0440-497D-948A-07FC5C965EFE}" dt="2023-02-13T05:35:23.055" v="209"/>
          <ac:picMkLst>
            <pc:docMk/>
            <pc:sldMk cId="2386039917" sldId="376"/>
            <ac:picMk id="3" creationId="{4B2BC7E0-2843-2529-990C-F3F29346AF76}"/>
          </ac:picMkLst>
        </pc:picChg>
        <pc:picChg chg="add del mod">
          <ac:chgData name="Ramy Mohamed" userId="0cc068d6-35f3-41e3-a10d-b98e4c17dcff" providerId="ADAL" clId="{5C5DD489-0440-497D-948A-07FC5C965EFE}" dt="2023-02-13T05:35:23.055" v="209"/>
          <ac:picMkLst>
            <pc:docMk/>
            <pc:sldMk cId="2386039917" sldId="376"/>
            <ac:picMk id="7" creationId="{DF715346-5315-51A1-AFCE-B532605E3F66}"/>
          </ac:picMkLst>
        </pc:picChg>
        <pc:picChg chg="add del mod">
          <ac:chgData name="Ramy Mohamed" userId="0cc068d6-35f3-41e3-a10d-b98e4c17dcff" providerId="ADAL" clId="{5C5DD489-0440-497D-948A-07FC5C965EFE}" dt="2023-02-13T05:35:23.055" v="209"/>
          <ac:picMkLst>
            <pc:docMk/>
            <pc:sldMk cId="2386039917" sldId="376"/>
            <ac:picMk id="9" creationId="{286A879B-FA10-8508-11F1-22DA5F8B0EAB}"/>
          </ac:picMkLst>
        </pc:picChg>
        <pc:picChg chg="add del mod">
          <ac:chgData name="Ramy Mohamed" userId="0cc068d6-35f3-41e3-a10d-b98e4c17dcff" providerId="ADAL" clId="{5C5DD489-0440-497D-948A-07FC5C965EFE}" dt="2023-02-13T05:35:23.055" v="209"/>
          <ac:picMkLst>
            <pc:docMk/>
            <pc:sldMk cId="2386039917" sldId="376"/>
            <ac:picMk id="12" creationId="{7E04F463-D6B6-AD57-018E-6D616016045B}"/>
          </ac:picMkLst>
        </pc:picChg>
        <pc:picChg chg="add del mod">
          <ac:chgData name="Ramy Mohamed" userId="0cc068d6-35f3-41e3-a10d-b98e4c17dcff" providerId="ADAL" clId="{5C5DD489-0440-497D-948A-07FC5C965EFE}" dt="2023-02-13T05:35:23.055" v="209"/>
          <ac:picMkLst>
            <pc:docMk/>
            <pc:sldMk cId="2386039917" sldId="376"/>
            <ac:picMk id="15" creationId="{4F653440-B500-DE66-8A66-2A0964A7B0B4}"/>
          </ac:picMkLst>
        </pc:picChg>
        <pc:picChg chg="mod">
          <ac:chgData name="Ramy Mohamed" userId="0cc068d6-35f3-41e3-a10d-b98e4c17dcff" providerId="ADAL" clId="{5C5DD489-0440-497D-948A-07FC5C965EFE}" dt="2023-02-13T05:35:46.989" v="219"/>
          <ac:picMkLst>
            <pc:docMk/>
            <pc:sldMk cId="2386039917" sldId="376"/>
            <ac:picMk id="18" creationId="{0D28B1D2-0CF6-83FF-9435-1C715A53E59C}"/>
          </ac:picMkLst>
        </pc:picChg>
        <pc:picChg chg="mod">
          <ac:chgData name="Ramy Mohamed" userId="0cc068d6-35f3-41e3-a10d-b98e4c17dcff" providerId="ADAL" clId="{5C5DD489-0440-497D-948A-07FC5C965EFE}" dt="2023-02-13T05:35:46.989" v="219"/>
          <ac:picMkLst>
            <pc:docMk/>
            <pc:sldMk cId="2386039917" sldId="376"/>
            <ac:picMk id="20" creationId="{99F4361E-597F-2884-6B45-AAFB0D2DF718}"/>
          </ac:picMkLst>
        </pc:picChg>
        <pc:picChg chg="mod">
          <ac:chgData name="Ramy Mohamed" userId="0cc068d6-35f3-41e3-a10d-b98e4c17dcff" providerId="ADAL" clId="{5C5DD489-0440-497D-948A-07FC5C965EFE}" dt="2023-02-13T05:35:46.989" v="219"/>
          <ac:picMkLst>
            <pc:docMk/>
            <pc:sldMk cId="2386039917" sldId="376"/>
            <ac:picMk id="21" creationId="{711C5D11-6A77-2980-F8AE-BBD7CC835458}"/>
          </ac:picMkLst>
        </pc:picChg>
        <pc:picChg chg="mod">
          <ac:chgData name="Ramy Mohamed" userId="0cc068d6-35f3-41e3-a10d-b98e4c17dcff" providerId="ADAL" clId="{5C5DD489-0440-497D-948A-07FC5C965EFE}" dt="2023-02-13T05:35:46.989" v="219"/>
          <ac:picMkLst>
            <pc:docMk/>
            <pc:sldMk cId="2386039917" sldId="376"/>
            <ac:picMk id="23" creationId="{BDE26F33-53E0-E11C-7B67-6763FF42F4C8}"/>
          </ac:picMkLst>
        </pc:picChg>
        <pc:picChg chg="add del mod">
          <ac:chgData name="Ramy Mohamed" userId="0cc068d6-35f3-41e3-a10d-b98e4c17dcff" providerId="ADAL" clId="{5C5DD489-0440-497D-948A-07FC5C965EFE}" dt="2023-02-13T05:45:48.328" v="254"/>
          <ac:picMkLst>
            <pc:docMk/>
            <pc:sldMk cId="2386039917" sldId="376"/>
            <ac:picMk id="24" creationId="{3AB1E317-8A53-F77B-8C8A-37A72C0559A1}"/>
          </ac:picMkLst>
        </pc:picChg>
        <pc:picChg chg="add del mod">
          <ac:chgData name="Ramy Mohamed" userId="0cc068d6-35f3-41e3-a10d-b98e4c17dcff" providerId="ADAL" clId="{5C5DD489-0440-497D-948A-07FC5C965EFE}" dt="2023-02-13T05:45:48.328" v="254"/>
          <ac:picMkLst>
            <pc:docMk/>
            <pc:sldMk cId="2386039917" sldId="376"/>
            <ac:picMk id="25" creationId="{DC6ACE8C-84EF-5824-27D1-555E48B4BB9F}"/>
          </ac:picMkLst>
        </pc:picChg>
        <pc:picChg chg="add del mod">
          <ac:chgData name="Ramy Mohamed" userId="0cc068d6-35f3-41e3-a10d-b98e4c17dcff" providerId="ADAL" clId="{5C5DD489-0440-497D-948A-07FC5C965EFE}" dt="2023-02-13T05:45:48.328" v="254"/>
          <ac:picMkLst>
            <pc:docMk/>
            <pc:sldMk cId="2386039917" sldId="376"/>
            <ac:picMk id="26" creationId="{15262084-4668-032F-1AF6-3FD5623E6B15}"/>
          </ac:picMkLst>
        </pc:picChg>
        <pc:picChg chg="add del mod">
          <ac:chgData name="Ramy Mohamed" userId="0cc068d6-35f3-41e3-a10d-b98e4c17dcff" providerId="ADAL" clId="{5C5DD489-0440-497D-948A-07FC5C965EFE}" dt="2023-02-13T05:45:48.328" v="254"/>
          <ac:picMkLst>
            <pc:docMk/>
            <pc:sldMk cId="2386039917" sldId="376"/>
            <ac:picMk id="27" creationId="{CFFD7AE4-73FA-594C-044C-6BADA9A0AA8E}"/>
          </ac:picMkLst>
        </pc:picChg>
        <pc:picChg chg="add del mod">
          <ac:chgData name="Ramy Mohamed" userId="0cc068d6-35f3-41e3-a10d-b98e4c17dcff" providerId="ADAL" clId="{5C5DD489-0440-497D-948A-07FC5C965EFE}" dt="2023-02-13T05:29:12.063" v="151" actId="478"/>
          <ac:picMkLst>
            <pc:docMk/>
            <pc:sldMk cId="2386039917" sldId="376"/>
            <ac:picMk id="1026" creationId="{75D52EAF-B316-C3DD-A7E3-269B6EAAE039}"/>
          </ac:picMkLst>
        </pc:picChg>
        <pc:picChg chg="add mod">
          <ac:chgData name="Ramy Mohamed" userId="0cc068d6-35f3-41e3-a10d-b98e4c17dcff" providerId="ADAL" clId="{5C5DD489-0440-497D-948A-07FC5C965EFE}" dt="2023-02-13T05:32:39.984" v="192" actId="1076"/>
          <ac:picMkLst>
            <pc:docMk/>
            <pc:sldMk cId="2386039917" sldId="376"/>
            <ac:picMk id="1028" creationId="{B38897AA-EFE2-9609-056F-6434A3CADB48}"/>
          </ac:picMkLst>
        </pc:picChg>
        <pc:picChg chg="add mod">
          <ac:chgData name="Ramy Mohamed" userId="0cc068d6-35f3-41e3-a10d-b98e4c17dcff" providerId="ADAL" clId="{5C5DD489-0440-497D-948A-07FC5C965EFE}" dt="2023-02-13T05:33:44.704" v="200" actId="1076"/>
          <ac:picMkLst>
            <pc:docMk/>
            <pc:sldMk cId="2386039917" sldId="376"/>
            <ac:picMk id="1030" creationId="{3616CDEC-FC44-D08F-90FD-34887EFBAF75}"/>
          </ac:picMkLst>
        </pc:picChg>
        <pc:picChg chg="add mod">
          <ac:chgData name="Ramy Mohamed" userId="0cc068d6-35f3-41e3-a10d-b98e4c17dcff" providerId="ADAL" clId="{5C5DD489-0440-497D-948A-07FC5C965EFE}" dt="2023-02-13T05:34:27.519" v="207" actId="1076"/>
          <ac:picMkLst>
            <pc:docMk/>
            <pc:sldMk cId="2386039917" sldId="376"/>
            <ac:picMk id="1032" creationId="{18BE9E1F-881E-73D8-2283-132583651CFD}"/>
          </ac:picMkLst>
        </pc:picChg>
        <pc:picChg chg="add mod">
          <ac:chgData name="Ramy Mohamed" userId="0cc068d6-35f3-41e3-a10d-b98e4c17dcff" providerId="ADAL" clId="{5C5DD489-0440-497D-948A-07FC5C965EFE}" dt="2023-02-13T05:42:06.782" v="243" actId="1076"/>
          <ac:picMkLst>
            <pc:docMk/>
            <pc:sldMk cId="2386039917" sldId="376"/>
            <ac:picMk id="1034" creationId="{D3C57C3D-6344-16FB-CEE8-8EA3BB5FFDFA}"/>
          </ac:picMkLst>
        </pc:picChg>
        <pc:picChg chg="add mod">
          <ac:chgData name="Ramy Mohamed" userId="0cc068d6-35f3-41e3-a10d-b98e4c17dcff" providerId="ADAL" clId="{5C5DD489-0440-497D-948A-07FC5C965EFE}" dt="2023-02-13T05:42:57.431" v="248" actId="1076"/>
          <ac:picMkLst>
            <pc:docMk/>
            <pc:sldMk cId="2386039917" sldId="376"/>
            <ac:picMk id="1036" creationId="{41BBE161-ACC6-D98A-5D63-E824B28A0F81}"/>
          </ac:picMkLst>
        </pc:picChg>
        <pc:picChg chg="add mod">
          <ac:chgData name="Ramy Mohamed" userId="0cc068d6-35f3-41e3-a10d-b98e4c17dcff" providerId="ADAL" clId="{5C5DD489-0440-497D-948A-07FC5C965EFE}" dt="2023-02-13T05:44:27.005" v="252" actId="14100"/>
          <ac:picMkLst>
            <pc:docMk/>
            <pc:sldMk cId="2386039917" sldId="376"/>
            <ac:picMk id="1038" creationId="{56E185FC-3701-903F-534A-14A91C24C2EC}"/>
          </ac:picMkLst>
        </pc:picChg>
        <pc:cxnChg chg="add del mod">
          <ac:chgData name="Ramy Mohamed" userId="0cc068d6-35f3-41e3-a10d-b98e4c17dcff" providerId="ADAL" clId="{5C5DD489-0440-497D-948A-07FC5C965EFE}" dt="2023-02-13T05:35:23.055" v="209"/>
          <ac:cxnSpMkLst>
            <pc:docMk/>
            <pc:sldMk cId="2386039917" sldId="376"/>
            <ac:cxnSpMk id="4" creationId="{9CDCD4FF-EED1-A005-B879-D53AEFE0A2F6}"/>
          </ac:cxnSpMkLst>
        </pc:cxnChg>
        <pc:cxnChg chg="add del mod">
          <ac:chgData name="Ramy Mohamed" userId="0cc068d6-35f3-41e3-a10d-b98e4c17dcff" providerId="ADAL" clId="{5C5DD489-0440-497D-948A-07FC5C965EFE}" dt="2023-02-13T05:35:23.055" v="209"/>
          <ac:cxnSpMkLst>
            <pc:docMk/>
            <pc:sldMk cId="2386039917" sldId="376"/>
            <ac:cxnSpMk id="11" creationId="{610C20FA-5BEC-A83C-6377-9AD0E606D835}"/>
          </ac:cxnSpMkLst>
        </pc:cxnChg>
        <pc:cxnChg chg="mod">
          <ac:chgData name="Ramy Mohamed" userId="0cc068d6-35f3-41e3-a10d-b98e4c17dcff" providerId="ADAL" clId="{5C5DD489-0440-497D-948A-07FC5C965EFE}" dt="2023-02-13T05:35:46.989" v="219"/>
          <ac:cxnSpMkLst>
            <pc:docMk/>
            <pc:sldMk cId="2386039917" sldId="376"/>
            <ac:cxnSpMk id="19" creationId="{5E68BA41-29AA-9737-C005-81836BBAB6C1}"/>
          </ac:cxnSpMkLst>
        </pc:cxnChg>
        <pc:cxnChg chg="mod">
          <ac:chgData name="Ramy Mohamed" userId="0cc068d6-35f3-41e3-a10d-b98e4c17dcff" providerId="ADAL" clId="{5C5DD489-0440-497D-948A-07FC5C965EFE}" dt="2023-02-13T05:35:46.989" v="219"/>
          <ac:cxnSpMkLst>
            <pc:docMk/>
            <pc:sldMk cId="2386039917" sldId="376"/>
            <ac:cxnSpMk id="22" creationId="{93520071-D1EA-B995-B8C8-47CDB41B0B07}"/>
          </ac:cxnSpMkLst>
        </pc:cxnChg>
        <pc:cxnChg chg="add del mod">
          <ac:chgData name="Ramy Mohamed" userId="0cc068d6-35f3-41e3-a10d-b98e4c17dcff" providerId="ADAL" clId="{5C5DD489-0440-497D-948A-07FC5C965EFE}" dt="2023-02-13T05:45:48.328" v="254"/>
          <ac:cxnSpMkLst>
            <pc:docMk/>
            <pc:sldMk cId="2386039917" sldId="376"/>
            <ac:cxnSpMk id="30" creationId="{868887C2-4B12-8709-21DA-8139B8C089A3}"/>
          </ac:cxnSpMkLst>
        </pc:cxnChg>
      </pc:sldChg>
      <pc:sldChg chg="addSp modSp add mod modNotesTx">
        <pc:chgData name="Ramy Mohamed" userId="0cc068d6-35f3-41e3-a10d-b98e4c17dcff" providerId="ADAL" clId="{5C5DD489-0440-497D-948A-07FC5C965EFE}" dt="2023-02-13T05:16:08.231" v="126" actId="1076"/>
        <pc:sldMkLst>
          <pc:docMk/>
          <pc:sldMk cId="248019846" sldId="377"/>
        </pc:sldMkLst>
        <pc:spChg chg="mod">
          <ac:chgData name="Ramy Mohamed" userId="0cc068d6-35f3-41e3-a10d-b98e4c17dcff" providerId="ADAL" clId="{5C5DD489-0440-497D-948A-07FC5C965EFE}" dt="2023-02-13T05:12:34.372" v="88" actId="20577"/>
          <ac:spMkLst>
            <pc:docMk/>
            <pc:sldMk cId="248019846" sldId="377"/>
            <ac:spMk id="6" creationId="{00000000-0000-0000-0000-000000000000}"/>
          </ac:spMkLst>
        </pc:spChg>
        <pc:spChg chg="mod">
          <ac:chgData name="Ramy Mohamed" userId="0cc068d6-35f3-41e3-a10d-b98e4c17dcff" providerId="ADAL" clId="{5C5DD489-0440-497D-948A-07FC5C965EFE}" dt="2023-02-13T05:13:20.332" v="98" actId="20577"/>
          <ac:spMkLst>
            <pc:docMk/>
            <pc:sldMk cId="248019846" sldId="377"/>
            <ac:spMk id="8" creationId="{00000000-0000-0000-0000-000000000000}"/>
          </ac:spMkLst>
        </pc:spChg>
        <pc:picChg chg="add mod">
          <ac:chgData name="Ramy Mohamed" userId="0cc068d6-35f3-41e3-a10d-b98e4c17dcff" providerId="ADAL" clId="{5C5DD489-0440-497D-948A-07FC5C965EFE}" dt="2023-02-13T05:16:08.231" v="126" actId="1076"/>
          <ac:picMkLst>
            <pc:docMk/>
            <pc:sldMk cId="248019846" sldId="377"/>
            <ac:picMk id="5122" creationId="{6C49B312-16EF-24AB-3B7D-991055601A1D}"/>
          </ac:picMkLst>
        </pc:picChg>
      </pc:sldChg>
      <pc:sldChg chg="add del">
        <pc:chgData name="Ramy Mohamed" userId="0cc068d6-35f3-41e3-a10d-b98e4c17dcff" providerId="ADAL" clId="{5C5DD489-0440-497D-948A-07FC5C965EFE}" dt="2023-02-13T05:12:31.434" v="87"/>
        <pc:sldMkLst>
          <pc:docMk/>
          <pc:sldMk cId="1505660870" sldId="378"/>
        </pc:sldMkLst>
      </pc:sldChg>
      <pc:sldChg chg="modSp add mod">
        <pc:chgData name="Ramy Mohamed" userId="0cc068d6-35f3-41e3-a10d-b98e4c17dcff" providerId="ADAL" clId="{5C5DD489-0440-497D-948A-07FC5C965EFE}" dt="2023-02-13T05:14:24.139" v="113" actId="20577"/>
        <pc:sldMkLst>
          <pc:docMk/>
          <pc:sldMk cId="2280196435" sldId="378"/>
        </pc:sldMkLst>
        <pc:spChg chg="mod">
          <ac:chgData name="Ramy Mohamed" userId="0cc068d6-35f3-41e3-a10d-b98e4c17dcff" providerId="ADAL" clId="{5C5DD489-0440-497D-948A-07FC5C965EFE}" dt="2023-02-13T05:14:08.147" v="108"/>
          <ac:spMkLst>
            <pc:docMk/>
            <pc:sldMk cId="2280196435" sldId="378"/>
            <ac:spMk id="6" creationId="{00000000-0000-0000-0000-000000000000}"/>
          </ac:spMkLst>
        </pc:spChg>
        <pc:spChg chg="mod">
          <ac:chgData name="Ramy Mohamed" userId="0cc068d6-35f3-41e3-a10d-b98e4c17dcff" providerId="ADAL" clId="{5C5DD489-0440-497D-948A-07FC5C965EFE}" dt="2023-02-13T05:14:24.139" v="113" actId="20577"/>
          <ac:spMkLst>
            <pc:docMk/>
            <pc:sldMk cId="2280196435" sldId="378"/>
            <ac:spMk id="8" creationId="{00000000-0000-0000-0000-000000000000}"/>
          </ac:spMkLst>
        </pc:spChg>
      </pc:sldChg>
      <pc:sldChg chg="modSp add mod">
        <pc:chgData name="Ramy Mohamed" userId="0cc068d6-35f3-41e3-a10d-b98e4c17dcff" providerId="ADAL" clId="{5C5DD489-0440-497D-948A-07FC5C965EFE}" dt="2023-02-13T05:15:17.091" v="122" actId="20577"/>
        <pc:sldMkLst>
          <pc:docMk/>
          <pc:sldMk cId="3640661255" sldId="379"/>
        </pc:sldMkLst>
        <pc:spChg chg="mod">
          <ac:chgData name="Ramy Mohamed" userId="0cc068d6-35f3-41e3-a10d-b98e4c17dcff" providerId="ADAL" clId="{5C5DD489-0440-497D-948A-07FC5C965EFE}" dt="2023-02-13T05:14:41.926" v="115" actId="20577"/>
          <ac:spMkLst>
            <pc:docMk/>
            <pc:sldMk cId="3640661255" sldId="379"/>
            <ac:spMk id="6" creationId="{00000000-0000-0000-0000-000000000000}"/>
          </ac:spMkLst>
        </pc:spChg>
        <pc:spChg chg="mod">
          <ac:chgData name="Ramy Mohamed" userId="0cc068d6-35f3-41e3-a10d-b98e4c17dcff" providerId="ADAL" clId="{5C5DD489-0440-497D-948A-07FC5C965EFE}" dt="2023-02-13T05:15:17.091" v="122" actId="20577"/>
          <ac:spMkLst>
            <pc:docMk/>
            <pc:sldMk cId="3640661255" sldId="379"/>
            <ac:spMk id="8" creationId="{00000000-0000-0000-0000-000000000000}"/>
          </ac:spMkLst>
        </pc:spChg>
      </pc:sldChg>
      <pc:sldChg chg="addSp delSp modSp add mod modNotesTx">
        <pc:chgData name="Ramy Mohamed" userId="0cc068d6-35f3-41e3-a10d-b98e4c17dcff" providerId="ADAL" clId="{5C5DD489-0440-497D-948A-07FC5C965EFE}" dt="2023-02-13T05:41:17.207" v="238" actId="1076"/>
        <pc:sldMkLst>
          <pc:docMk/>
          <pc:sldMk cId="3460010637" sldId="380"/>
        </pc:sldMkLst>
        <pc:spChg chg="add del mod">
          <ac:chgData name="Ramy Mohamed" userId="0cc068d6-35f3-41e3-a10d-b98e4c17dcff" providerId="ADAL" clId="{5C5DD489-0440-497D-948A-07FC5C965EFE}" dt="2023-02-13T05:24:40.032" v="134" actId="478"/>
          <ac:spMkLst>
            <pc:docMk/>
            <pc:sldMk cId="3460010637" sldId="380"/>
            <ac:spMk id="4" creationId="{45D06F01-66B0-77BC-4197-F4DD163CED6F}"/>
          </ac:spMkLst>
        </pc:spChg>
        <pc:spChg chg="mod">
          <ac:chgData name="Ramy Mohamed" userId="0cc068d6-35f3-41e3-a10d-b98e4c17dcff" providerId="ADAL" clId="{5C5DD489-0440-497D-948A-07FC5C965EFE}" dt="2023-02-13T05:29:02.416" v="145" actId="20577"/>
          <ac:spMkLst>
            <pc:docMk/>
            <pc:sldMk cId="3460010637" sldId="380"/>
            <ac:spMk id="6" creationId="{00000000-0000-0000-0000-000000000000}"/>
          </ac:spMkLst>
        </pc:spChg>
        <pc:spChg chg="del">
          <ac:chgData name="Ramy Mohamed" userId="0cc068d6-35f3-41e3-a10d-b98e4c17dcff" providerId="ADAL" clId="{5C5DD489-0440-497D-948A-07FC5C965EFE}" dt="2023-02-13T05:24:38.827" v="133" actId="478"/>
          <ac:spMkLst>
            <pc:docMk/>
            <pc:sldMk cId="3460010637" sldId="380"/>
            <ac:spMk id="8" creationId="{00000000-0000-0000-0000-000000000000}"/>
          </ac:spMkLst>
        </pc:spChg>
        <pc:spChg chg="add mod">
          <ac:chgData name="Ramy Mohamed" userId="0cc068d6-35f3-41e3-a10d-b98e4c17dcff" providerId="ADAL" clId="{5C5DD489-0440-497D-948A-07FC5C965EFE}" dt="2023-02-13T05:41:17.207" v="238" actId="1076"/>
          <ac:spMkLst>
            <pc:docMk/>
            <pc:sldMk cId="3460010637" sldId="380"/>
            <ac:spMk id="14" creationId="{D63F87BB-C7A0-CD58-3A01-734490D81AB3}"/>
          </ac:spMkLst>
        </pc:spChg>
        <pc:spChg chg="add del mod">
          <ac:chgData name="Ramy Mohamed" userId="0cc068d6-35f3-41e3-a10d-b98e4c17dcff" providerId="ADAL" clId="{5C5DD489-0440-497D-948A-07FC5C965EFE}" dt="2023-02-13T05:41:12.376" v="236" actId="478"/>
          <ac:spMkLst>
            <pc:docMk/>
            <pc:sldMk cId="3460010637" sldId="380"/>
            <ac:spMk id="16" creationId="{00323935-4D02-047B-2CAA-15E93162D4A5}"/>
          </ac:spMkLst>
        </pc:spChg>
        <pc:graphicFrameChg chg="del">
          <ac:chgData name="Ramy Mohamed" userId="0cc068d6-35f3-41e3-a10d-b98e4c17dcff" providerId="ADAL" clId="{5C5DD489-0440-497D-948A-07FC5C965EFE}" dt="2023-02-13T05:24:35.833" v="132" actId="478"/>
          <ac:graphicFrameMkLst>
            <pc:docMk/>
            <pc:sldMk cId="3460010637" sldId="380"/>
            <ac:graphicFrameMk id="2" creationId="{0AFE3FBF-C170-B3C7-2D29-229A3F108313}"/>
          </ac:graphicFrameMkLst>
        </pc:graphicFrameChg>
        <pc:picChg chg="add mod">
          <ac:chgData name="Ramy Mohamed" userId="0cc068d6-35f3-41e3-a10d-b98e4c17dcff" providerId="ADAL" clId="{5C5DD489-0440-497D-948A-07FC5C965EFE}" dt="2023-02-13T05:40:56.680" v="231" actId="1076"/>
          <ac:picMkLst>
            <pc:docMk/>
            <pc:sldMk cId="3460010637" sldId="380"/>
            <ac:picMk id="7" creationId="{CD94CE94-99EA-DB82-F503-010BD1DA0C8D}"/>
          </ac:picMkLst>
        </pc:picChg>
        <pc:picChg chg="add mod">
          <ac:chgData name="Ramy Mohamed" userId="0cc068d6-35f3-41e3-a10d-b98e4c17dcff" providerId="ADAL" clId="{5C5DD489-0440-497D-948A-07FC5C965EFE}" dt="2023-02-13T05:40:56.680" v="231" actId="1076"/>
          <ac:picMkLst>
            <pc:docMk/>
            <pc:sldMk cId="3460010637" sldId="380"/>
            <ac:picMk id="10" creationId="{061F6A9A-C16E-6B92-6A01-4D212D676C2E}"/>
          </ac:picMkLst>
        </pc:picChg>
        <pc:picChg chg="add mod">
          <ac:chgData name="Ramy Mohamed" userId="0cc068d6-35f3-41e3-a10d-b98e4c17dcff" providerId="ADAL" clId="{5C5DD489-0440-497D-948A-07FC5C965EFE}" dt="2023-02-13T05:40:56.680" v="231" actId="1076"/>
          <ac:picMkLst>
            <pc:docMk/>
            <pc:sldMk cId="3460010637" sldId="380"/>
            <ac:picMk id="11" creationId="{8C881567-D72A-5FBE-FA3E-745020F17FDC}"/>
          </ac:picMkLst>
        </pc:picChg>
        <pc:picChg chg="add del mod">
          <ac:chgData name="Ramy Mohamed" userId="0cc068d6-35f3-41e3-a10d-b98e4c17dcff" providerId="ADAL" clId="{5C5DD489-0440-497D-948A-07FC5C965EFE}" dt="2023-02-13T05:41:10.167" v="235" actId="478"/>
          <ac:picMkLst>
            <pc:docMk/>
            <pc:sldMk cId="3460010637" sldId="380"/>
            <ac:picMk id="13" creationId="{D36D2109-9066-3AD8-AB20-4C1A217F2267}"/>
          </ac:picMkLst>
        </pc:picChg>
        <pc:picChg chg="add mod">
          <ac:chgData name="Ramy Mohamed" userId="0cc068d6-35f3-41e3-a10d-b98e4c17dcff" providerId="ADAL" clId="{5C5DD489-0440-497D-948A-07FC5C965EFE}" dt="2023-02-13T05:41:13.855" v="237" actId="1076"/>
          <ac:picMkLst>
            <pc:docMk/>
            <pc:sldMk cId="3460010637" sldId="380"/>
            <ac:picMk id="15" creationId="{C11DA0FC-2E58-6757-F546-78FFC5038900}"/>
          </ac:picMkLst>
        </pc:picChg>
        <pc:picChg chg="add del mod">
          <ac:chgData name="Ramy Mohamed" userId="0cc068d6-35f3-41e3-a10d-b98e4c17dcff" providerId="ADAL" clId="{5C5DD489-0440-497D-948A-07FC5C965EFE}" dt="2023-02-13T05:40:58.482" v="234"/>
          <ac:picMkLst>
            <pc:docMk/>
            <pc:sldMk cId="3460010637" sldId="380"/>
            <ac:picMk id="7170" creationId="{5F6FB689-39F7-BFBA-AE79-F629F1C0E94C}"/>
          </ac:picMkLst>
        </pc:picChg>
        <pc:cxnChg chg="add mod">
          <ac:chgData name="Ramy Mohamed" userId="0cc068d6-35f3-41e3-a10d-b98e4c17dcff" providerId="ADAL" clId="{5C5DD489-0440-497D-948A-07FC5C965EFE}" dt="2023-02-13T05:40:56.680" v="231" actId="1076"/>
          <ac:cxnSpMkLst>
            <pc:docMk/>
            <pc:sldMk cId="3460010637" sldId="380"/>
            <ac:cxnSpMk id="9" creationId="{6E0CC750-8C42-9466-6EB2-70A47957930B}"/>
          </ac:cxnSpMkLst>
        </pc:cxnChg>
        <pc:cxnChg chg="add mod">
          <ac:chgData name="Ramy Mohamed" userId="0cc068d6-35f3-41e3-a10d-b98e4c17dcff" providerId="ADAL" clId="{5C5DD489-0440-497D-948A-07FC5C965EFE}" dt="2023-02-13T05:40:56.680" v="231" actId="1076"/>
          <ac:cxnSpMkLst>
            <pc:docMk/>
            <pc:sldMk cId="3460010637" sldId="380"/>
            <ac:cxnSpMk id="12" creationId="{528CEFA3-7D5F-3457-00BD-14FD4087CA4D}"/>
          </ac:cxnSpMkLst>
        </pc:cxnChg>
      </pc:sldChg>
      <pc:sldChg chg="add">
        <pc:chgData name="Ramy Mohamed" userId="0cc068d6-35f3-41e3-a10d-b98e4c17dcff" providerId="ADAL" clId="{5C5DD489-0440-497D-948A-07FC5C965EFE}" dt="2023-02-13T05:28:53.630" v="144"/>
        <pc:sldMkLst>
          <pc:docMk/>
          <pc:sldMk cId="2869183590" sldId="381"/>
        </pc:sldMkLst>
      </pc:sldChg>
      <pc:sldChg chg="add del">
        <pc:chgData name="Ramy Mohamed" userId="0cc068d6-35f3-41e3-a10d-b98e4c17dcff" providerId="ADAL" clId="{5C5DD489-0440-497D-948A-07FC5C965EFE}" dt="2023-02-13T05:28:52.571" v="143"/>
        <pc:sldMkLst>
          <pc:docMk/>
          <pc:sldMk cId="4226663577" sldId="381"/>
        </pc:sldMkLst>
      </pc:sldChg>
      <pc:sldChg chg="addSp delSp modSp add mod ord">
        <pc:chgData name="Ramy Mohamed" userId="0cc068d6-35f3-41e3-a10d-b98e4c17dcff" providerId="ADAL" clId="{5C5DD489-0440-497D-948A-07FC5C965EFE}" dt="2023-02-13T05:50:59.208" v="288"/>
        <pc:sldMkLst>
          <pc:docMk/>
          <pc:sldMk cId="543820356" sldId="382"/>
        </pc:sldMkLst>
        <pc:spChg chg="add del mod">
          <ac:chgData name="Ramy Mohamed" userId="0cc068d6-35f3-41e3-a10d-b98e4c17dcff" providerId="ADAL" clId="{5C5DD489-0440-497D-948A-07FC5C965EFE}" dt="2023-02-13T05:45:57.031" v="260" actId="478"/>
          <ac:spMkLst>
            <pc:docMk/>
            <pc:sldMk cId="543820356" sldId="382"/>
            <ac:spMk id="3" creationId="{85674276-B9DF-17D8-57C4-1844DF10CD9E}"/>
          </ac:spMkLst>
        </pc:spChg>
        <pc:spChg chg="del">
          <ac:chgData name="Ramy Mohamed" userId="0cc068d6-35f3-41e3-a10d-b98e4c17dcff" providerId="ADAL" clId="{5C5DD489-0440-497D-948A-07FC5C965EFE}" dt="2023-02-13T05:45:55.505" v="259" actId="478"/>
          <ac:spMkLst>
            <pc:docMk/>
            <pc:sldMk cId="543820356" sldId="382"/>
            <ac:spMk id="8" creationId="{00000000-0000-0000-0000-000000000000}"/>
          </ac:spMkLst>
        </pc:spChg>
        <pc:spChg chg="add mod">
          <ac:chgData name="Ramy Mohamed" userId="0cc068d6-35f3-41e3-a10d-b98e4c17dcff" providerId="ADAL" clId="{5C5DD489-0440-497D-948A-07FC5C965EFE}" dt="2023-02-13T05:50:59.208" v="288"/>
          <ac:spMkLst>
            <pc:docMk/>
            <pc:sldMk cId="543820356" sldId="382"/>
            <ac:spMk id="11" creationId="{5F2907E5-95CE-2E6C-935A-258871B112C7}"/>
          </ac:spMkLst>
        </pc:spChg>
        <pc:spChg chg="add mod">
          <ac:chgData name="Ramy Mohamed" userId="0cc068d6-35f3-41e3-a10d-b98e4c17dcff" providerId="ADAL" clId="{5C5DD489-0440-497D-948A-07FC5C965EFE}" dt="2023-02-13T05:48:13.896" v="272" actId="20577"/>
          <ac:spMkLst>
            <pc:docMk/>
            <pc:sldMk cId="543820356" sldId="382"/>
            <ac:spMk id="12" creationId="{1C7B0537-8E2A-486E-667C-4123480970F2}"/>
          </ac:spMkLst>
        </pc:spChg>
        <pc:spChg chg="add del mod">
          <ac:chgData name="Ramy Mohamed" userId="0cc068d6-35f3-41e3-a10d-b98e4c17dcff" providerId="ADAL" clId="{5C5DD489-0440-497D-948A-07FC5C965EFE}" dt="2023-02-13T05:49:12.489" v="274"/>
          <ac:spMkLst>
            <pc:docMk/>
            <pc:sldMk cId="543820356" sldId="382"/>
            <ac:spMk id="19" creationId="{6AC27C98-D9AE-6A7B-480C-7EF0C3D6FD95}"/>
          </ac:spMkLst>
        </pc:spChg>
        <pc:spChg chg="add del mod">
          <ac:chgData name="Ramy Mohamed" userId="0cc068d6-35f3-41e3-a10d-b98e4c17dcff" providerId="ADAL" clId="{5C5DD489-0440-497D-948A-07FC5C965EFE}" dt="2023-02-13T05:49:12.489" v="274"/>
          <ac:spMkLst>
            <pc:docMk/>
            <pc:sldMk cId="543820356" sldId="382"/>
            <ac:spMk id="20" creationId="{10797D42-D68C-AAE5-5138-27EEE1CD9C75}"/>
          </ac:spMkLst>
        </pc:spChg>
        <pc:picChg chg="add mod">
          <ac:chgData name="Ramy Mohamed" userId="0cc068d6-35f3-41e3-a10d-b98e4c17dcff" providerId="ADAL" clId="{5C5DD489-0440-497D-948A-07FC5C965EFE}" dt="2023-02-13T05:46:08.576" v="262" actId="1076"/>
          <ac:picMkLst>
            <pc:docMk/>
            <pc:sldMk cId="543820356" sldId="382"/>
            <ac:picMk id="4" creationId="{1B0F4C3D-F73D-BA50-B867-ED3DC8AD4E07}"/>
          </ac:picMkLst>
        </pc:picChg>
        <pc:picChg chg="add mod">
          <ac:chgData name="Ramy Mohamed" userId="0cc068d6-35f3-41e3-a10d-b98e4c17dcff" providerId="ADAL" clId="{5C5DD489-0440-497D-948A-07FC5C965EFE}" dt="2023-02-13T05:46:29.368" v="264" actId="1076"/>
          <ac:picMkLst>
            <pc:docMk/>
            <pc:sldMk cId="543820356" sldId="382"/>
            <ac:picMk id="7" creationId="{F6C4BE93-DACB-1FB0-7EEB-F8842E41F1D3}"/>
          </ac:picMkLst>
        </pc:picChg>
        <pc:picChg chg="add mod">
          <ac:chgData name="Ramy Mohamed" userId="0cc068d6-35f3-41e3-a10d-b98e4c17dcff" providerId="ADAL" clId="{5C5DD489-0440-497D-948A-07FC5C965EFE}" dt="2023-02-13T05:46:08.576" v="262" actId="1076"/>
          <ac:picMkLst>
            <pc:docMk/>
            <pc:sldMk cId="543820356" sldId="382"/>
            <ac:picMk id="9" creationId="{4DF68E13-E051-60E8-E0D6-A26205FBD0E7}"/>
          </ac:picMkLst>
        </pc:picChg>
        <pc:picChg chg="add mod">
          <ac:chgData name="Ramy Mohamed" userId="0cc068d6-35f3-41e3-a10d-b98e4c17dcff" providerId="ADAL" clId="{5C5DD489-0440-497D-948A-07FC5C965EFE}" dt="2023-02-13T05:46:29.368" v="264" actId="1076"/>
          <ac:picMkLst>
            <pc:docMk/>
            <pc:sldMk cId="543820356" sldId="382"/>
            <ac:picMk id="10" creationId="{4E72F00E-837C-DDCB-3ECA-8F81290C74D9}"/>
          </ac:picMkLst>
        </pc:picChg>
        <pc:picChg chg="add del mod">
          <ac:chgData name="Ramy Mohamed" userId="0cc068d6-35f3-41e3-a10d-b98e4c17dcff" providerId="ADAL" clId="{5C5DD489-0440-497D-948A-07FC5C965EFE}" dt="2023-02-13T05:49:12.489" v="274"/>
          <ac:picMkLst>
            <pc:docMk/>
            <pc:sldMk cId="543820356" sldId="382"/>
            <ac:picMk id="15" creationId="{7E1534E8-CB43-187E-5561-36E99B6D3059}"/>
          </ac:picMkLst>
        </pc:picChg>
        <pc:picChg chg="add del mod">
          <ac:chgData name="Ramy Mohamed" userId="0cc068d6-35f3-41e3-a10d-b98e4c17dcff" providerId="ADAL" clId="{5C5DD489-0440-497D-948A-07FC5C965EFE}" dt="2023-02-13T05:49:12.489" v="274"/>
          <ac:picMkLst>
            <pc:docMk/>
            <pc:sldMk cId="543820356" sldId="382"/>
            <ac:picMk id="16" creationId="{7EAB60FC-6B7E-CA87-9DE9-D562DDC5EDBF}"/>
          </ac:picMkLst>
        </pc:picChg>
        <pc:picChg chg="add del mod">
          <ac:chgData name="Ramy Mohamed" userId="0cc068d6-35f3-41e3-a10d-b98e4c17dcff" providerId="ADAL" clId="{5C5DD489-0440-497D-948A-07FC5C965EFE}" dt="2023-02-13T05:49:12.489" v="274"/>
          <ac:picMkLst>
            <pc:docMk/>
            <pc:sldMk cId="543820356" sldId="382"/>
            <ac:picMk id="17" creationId="{2666F45D-474A-B1AA-CAE8-047C27D6F881}"/>
          </ac:picMkLst>
        </pc:picChg>
        <pc:picChg chg="add del mod">
          <ac:chgData name="Ramy Mohamed" userId="0cc068d6-35f3-41e3-a10d-b98e4c17dcff" providerId="ADAL" clId="{5C5DD489-0440-497D-948A-07FC5C965EFE}" dt="2023-02-13T05:49:12.489" v="274"/>
          <ac:picMkLst>
            <pc:docMk/>
            <pc:sldMk cId="543820356" sldId="382"/>
            <ac:picMk id="18" creationId="{4622CB80-F573-C774-0841-F47354E25FD5}"/>
          </ac:picMkLst>
        </pc:picChg>
        <pc:picChg chg="del">
          <ac:chgData name="Ramy Mohamed" userId="0cc068d6-35f3-41e3-a10d-b98e4c17dcff" providerId="ADAL" clId="{5C5DD489-0440-497D-948A-07FC5C965EFE}" dt="2023-02-13T05:45:53.574" v="258" actId="478"/>
          <ac:picMkLst>
            <pc:docMk/>
            <pc:sldMk cId="543820356" sldId="382"/>
            <ac:picMk id="1026" creationId="{75D52EAF-B316-C3DD-A7E3-269B6EAAE039}"/>
          </ac:picMkLst>
        </pc:picChg>
        <pc:cxnChg chg="add mod">
          <ac:chgData name="Ramy Mohamed" userId="0cc068d6-35f3-41e3-a10d-b98e4c17dcff" providerId="ADAL" clId="{5C5DD489-0440-497D-948A-07FC5C965EFE}" dt="2023-02-13T05:46:16.879" v="263" actId="14100"/>
          <ac:cxnSpMkLst>
            <pc:docMk/>
            <pc:sldMk cId="543820356" sldId="382"/>
            <ac:cxnSpMk id="13" creationId="{BAF448E7-AB2C-CA93-8384-7D356F14C802}"/>
          </ac:cxnSpMkLst>
        </pc:cxnChg>
        <pc:cxnChg chg="add del mod">
          <ac:chgData name="Ramy Mohamed" userId="0cc068d6-35f3-41e3-a10d-b98e4c17dcff" providerId="ADAL" clId="{5C5DD489-0440-497D-948A-07FC5C965EFE}" dt="2023-02-13T05:49:12.489" v="274"/>
          <ac:cxnSpMkLst>
            <pc:docMk/>
            <pc:sldMk cId="543820356" sldId="382"/>
            <ac:cxnSpMk id="21" creationId="{A4BBEF3D-EC53-B8AC-22BE-0899F6BFF636}"/>
          </ac:cxnSpMkLst>
        </pc:cxnChg>
      </pc:sldChg>
      <pc:sldChg chg="addSp delSp modSp add del mod">
        <pc:chgData name="Ramy Mohamed" userId="0cc068d6-35f3-41e3-a10d-b98e4c17dcff" providerId="ADAL" clId="{5C5DD489-0440-497D-948A-07FC5C965EFE}" dt="2023-02-13T05:36:05.841" v="222" actId="47"/>
        <pc:sldMkLst>
          <pc:docMk/>
          <pc:sldMk cId="4278403200" sldId="382"/>
        </pc:sldMkLst>
        <pc:spChg chg="del">
          <ac:chgData name="Ramy Mohamed" userId="0cc068d6-35f3-41e3-a10d-b98e4c17dcff" providerId="ADAL" clId="{5C5DD489-0440-497D-948A-07FC5C965EFE}" dt="2023-02-13T05:35:33.472" v="215" actId="478"/>
          <ac:spMkLst>
            <pc:docMk/>
            <pc:sldMk cId="4278403200" sldId="382"/>
            <ac:spMk id="14" creationId="{D63F87BB-C7A0-CD58-3A01-734490D81AB3}"/>
          </ac:spMkLst>
        </pc:spChg>
        <pc:spChg chg="del mod">
          <ac:chgData name="Ramy Mohamed" userId="0cc068d6-35f3-41e3-a10d-b98e4c17dcff" providerId="ADAL" clId="{5C5DD489-0440-497D-948A-07FC5C965EFE}" dt="2023-02-13T05:35:30.166" v="213" actId="478"/>
          <ac:spMkLst>
            <pc:docMk/>
            <pc:sldMk cId="4278403200" sldId="382"/>
            <ac:spMk id="16" creationId="{00323935-4D02-047B-2CAA-15E93162D4A5}"/>
          </ac:spMkLst>
        </pc:spChg>
        <pc:grpChg chg="add del mod">
          <ac:chgData name="Ramy Mohamed" userId="0cc068d6-35f3-41e3-a10d-b98e4c17dcff" providerId="ADAL" clId="{5C5DD489-0440-497D-948A-07FC5C965EFE}" dt="2023-02-13T05:35:45.621" v="218" actId="21"/>
          <ac:grpSpMkLst>
            <pc:docMk/>
            <pc:sldMk cId="4278403200" sldId="382"/>
            <ac:grpSpMk id="2" creationId="{E24A1299-002B-DC2E-625E-96F4059A7C75}"/>
          </ac:grpSpMkLst>
        </pc:grpChg>
        <pc:picChg chg="mod">
          <ac:chgData name="Ramy Mohamed" userId="0cc068d6-35f3-41e3-a10d-b98e4c17dcff" providerId="ADAL" clId="{5C5DD489-0440-497D-948A-07FC5C965EFE}" dt="2023-02-13T05:35:39.502" v="216" actId="164"/>
          <ac:picMkLst>
            <pc:docMk/>
            <pc:sldMk cId="4278403200" sldId="382"/>
            <ac:picMk id="7" creationId="{CD94CE94-99EA-DB82-F503-010BD1DA0C8D}"/>
          </ac:picMkLst>
        </pc:picChg>
        <pc:picChg chg="mod">
          <ac:chgData name="Ramy Mohamed" userId="0cc068d6-35f3-41e3-a10d-b98e4c17dcff" providerId="ADAL" clId="{5C5DD489-0440-497D-948A-07FC5C965EFE}" dt="2023-02-13T05:35:39.502" v="216" actId="164"/>
          <ac:picMkLst>
            <pc:docMk/>
            <pc:sldMk cId="4278403200" sldId="382"/>
            <ac:picMk id="10" creationId="{061F6A9A-C16E-6B92-6A01-4D212D676C2E}"/>
          </ac:picMkLst>
        </pc:picChg>
        <pc:picChg chg="mod">
          <ac:chgData name="Ramy Mohamed" userId="0cc068d6-35f3-41e3-a10d-b98e4c17dcff" providerId="ADAL" clId="{5C5DD489-0440-497D-948A-07FC5C965EFE}" dt="2023-02-13T05:35:39.502" v="216" actId="164"/>
          <ac:picMkLst>
            <pc:docMk/>
            <pc:sldMk cId="4278403200" sldId="382"/>
            <ac:picMk id="11" creationId="{8C881567-D72A-5FBE-FA3E-745020F17FDC}"/>
          </ac:picMkLst>
        </pc:picChg>
        <pc:picChg chg="del">
          <ac:chgData name="Ramy Mohamed" userId="0cc068d6-35f3-41e3-a10d-b98e4c17dcff" providerId="ADAL" clId="{5C5DD489-0440-497D-948A-07FC5C965EFE}" dt="2023-02-13T05:35:27.088" v="211" actId="478"/>
          <ac:picMkLst>
            <pc:docMk/>
            <pc:sldMk cId="4278403200" sldId="382"/>
            <ac:picMk id="13" creationId="{D36D2109-9066-3AD8-AB20-4C1A217F2267}"/>
          </ac:picMkLst>
        </pc:picChg>
        <pc:picChg chg="mod">
          <ac:chgData name="Ramy Mohamed" userId="0cc068d6-35f3-41e3-a10d-b98e4c17dcff" providerId="ADAL" clId="{5C5DD489-0440-497D-948A-07FC5C965EFE}" dt="2023-02-13T05:35:39.502" v="216" actId="164"/>
          <ac:picMkLst>
            <pc:docMk/>
            <pc:sldMk cId="4278403200" sldId="382"/>
            <ac:picMk id="15" creationId="{C11DA0FC-2E58-6757-F546-78FFC5038900}"/>
          </ac:picMkLst>
        </pc:picChg>
        <pc:cxnChg chg="mod">
          <ac:chgData name="Ramy Mohamed" userId="0cc068d6-35f3-41e3-a10d-b98e4c17dcff" providerId="ADAL" clId="{5C5DD489-0440-497D-948A-07FC5C965EFE}" dt="2023-02-13T05:35:39.502" v="216" actId="164"/>
          <ac:cxnSpMkLst>
            <pc:docMk/>
            <pc:sldMk cId="4278403200" sldId="382"/>
            <ac:cxnSpMk id="9" creationId="{6E0CC750-8C42-9466-6EB2-70A47957930B}"/>
          </ac:cxnSpMkLst>
        </pc:cxnChg>
        <pc:cxnChg chg="mod">
          <ac:chgData name="Ramy Mohamed" userId="0cc068d6-35f3-41e3-a10d-b98e4c17dcff" providerId="ADAL" clId="{5C5DD489-0440-497D-948A-07FC5C965EFE}" dt="2023-02-13T05:35:39.502" v="216" actId="164"/>
          <ac:cxnSpMkLst>
            <pc:docMk/>
            <pc:sldMk cId="4278403200" sldId="382"/>
            <ac:cxnSpMk id="12" creationId="{528CEFA3-7D5F-3457-00BD-14FD4087CA4D}"/>
          </ac:cxnSpMkLst>
        </pc:cxnChg>
      </pc:sldChg>
      <pc:sldChg chg="addSp delSp modSp add mod">
        <pc:chgData name="Ramy Mohamed" userId="0cc068d6-35f3-41e3-a10d-b98e4c17dcff" providerId="ADAL" clId="{5C5DD489-0440-497D-948A-07FC5C965EFE}" dt="2023-02-13T05:59:31.254" v="358" actId="20577"/>
        <pc:sldMkLst>
          <pc:docMk/>
          <pc:sldMk cId="1284056294" sldId="383"/>
        </pc:sldMkLst>
        <pc:spChg chg="mod">
          <ac:chgData name="Ramy Mohamed" userId="0cc068d6-35f3-41e3-a10d-b98e4c17dcff" providerId="ADAL" clId="{5C5DD489-0440-497D-948A-07FC5C965EFE}" dt="2023-02-13T05:59:31.254" v="358" actId="20577"/>
          <ac:spMkLst>
            <pc:docMk/>
            <pc:sldMk cId="1284056294" sldId="383"/>
            <ac:spMk id="6" creationId="{00000000-0000-0000-0000-000000000000}"/>
          </ac:spMkLst>
        </pc:spChg>
        <pc:spChg chg="del">
          <ac:chgData name="Ramy Mohamed" userId="0cc068d6-35f3-41e3-a10d-b98e4c17dcff" providerId="ADAL" clId="{5C5DD489-0440-497D-948A-07FC5C965EFE}" dt="2023-02-13T05:49:26.086" v="280" actId="478"/>
          <ac:spMkLst>
            <pc:docMk/>
            <pc:sldMk cId="1284056294" sldId="383"/>
            <ac:spMk id="11" creationId="{5F2907E5-95CE-2E6C-935A-258871B112C7}"/>
          </ac:spMkLst>
        </pc:spChg>
        <pc:spChg chg="del">
          <ac:chgData name="Ramy Mohamed" userId="0cc068d6-35f3-41e3-a10d-b98e4c17dcff" providerId="ADAL" clId="{5C5DD489-0440-497D-948A-07FC5C965EFE}" dt="2023-02-13T05:49:23.623" v="277" actId="478"/>
          <ac:spMkLst>
            <pc:docMk/>
            <pc:sldMk cId="1284056294" sldId="383"/>
            <ac:spMk id="12" creationId="{1C7B0537-8E2A-486E-667C-4123480970F2}"/>
          </ac:spMkLst>
        </pc:spChg>
        <pc:spChg chg="mod">
          <ac:chgData name="Ramy Mohamed" userId="0cc068d6-35f3-41e3-a10d-b98e4c17dcff" providerId="ADAL" clId="{5C5DD489-0440-497D-948A-07FC5C965EFE}" dt="2023-02-13T05:49:28.845" v="283"/>
          <ac:spMkLst>
            <pc:docMk/>
            <pc:sldMk cId="1284056294" sldId="383"/>
            <ac:spMk id="14" creationId="{F571E670-93A7-2E1A-5018-1D64E54C571C}"/>
          </ac:spMkLst>
        </pc:spChg>
        <pc:spChg chg="mod">
          <ac:chgData name="Ramy Mohamed" userId="0cc068d6-35f3-41e3-a10d-b98e4c17dcff" providerId="ADAL" clId="{5C5DD489-0440-497D-948A-07FC5C965EFE}" dt="2023-02-13T05:49:28.845" v="283"/>
          <ac:spMkLst>
            <pc:docMk/>
            <pc:sldMk cId="1284056294" sldId="383"/>
            <ac:spMk id="15" creationId="{42A892E1-D30D-815C-23CF-7FB2E282660F}"/>
          </ac:spMkLst>
        </pc:spChg>
        <pc:spChg chg="mod">
          <ac:chgData name="Ramy Mohamed" userId="0cc068d6-35f3-41e3-a10d-b98e4c17dcff" providerId="ADAL" clId="{5C5DD489-0440-497D-948A-07FC5C965EFE}" dt="2023-02-13T05:49:28.845" v="283"/>
          <ac:spMkLst>
            <pc:docMk/>
            <pc:sldMk cId="1284056294" sldId="383"/>
            <ac:spMk id="16" creationId="{C21ADF2E-F80F-9617-9134-3F354B7BE00C}"/>
          </ac:spMkLst>
        </pc:spChg>
        <pc:spChg chg="mod">
          <ac:chgData name="Ramy Mohamed" userId="0cc068d6-35f3-41e3-a10d-b98e4c17dcff" providerId="ADAL" clId="{5C5DD489-0440-497D-948A-07FC5C965EFE}" dt="2023-02-13T05:49:28.845" v="283"/>
          <ac:spMkLst>
            <pc:docMk/>
            <pc:sldMk cId="1284056294" sldId="383"/>
            <ac:spMk id="17" creationId="{BC6BEC95-84B7-6489-D4A8-CFA7F6F54523}"/>
          </ac:spMkLst>
        </pc:spChg>
        <pc:spChg chg="mod">
          <ac:chgData name="Ramy Mohamed" userId="0cc068d6-35f3-41e3-a10d-b98e4c17dcff" providerId="ADAL" clId="{5C5DD489-0440-497D-948A-07FC5C965EFE}" dt="2023-02-13T05:49:28.845" v="283"/>
          <ac:spMkLst>
            <pc:docMk/>
            <pc:sldMk cId="1284056294" sldId="383"/>
            <ac:spMk id="18" creationId="{041C92A1-E713-1163-092D-255DB918BA9A}"/>
          </ac:spMkLst>
        </pc:spChg>
        <pc:spChg chg="mod">
          <ac:chgData name="Ramy Mohamed" userId="0cc068d6-35f3-41e3-a10d-b98e4c17dcff" providerId="ADAL" clId="{5C5DD489-0440-497D-948A-07FC5C965EFE}" dt="2023-02-13T05:49:28.845" v="283"/>
          <ac:spMkLst>
            <pc:docMk/>
            <pc:sldMk cId="1284056294" sldId="383"/>
            <ac:spMk id="19" creationId="{C63711DF-22C1-E54A-54A4-2E0589821EEE}"/>
          </ac:spMkLst>
        </pc:spChg>
        <pc:spChg chg="mod">
          <ac:chgData name="Ramy Mohamed" userId="0cc068d6-35f3-41e3-a10d-b98e4c17dcff" providerId="ADAL" clId="{5C5DD489-0440-497D-948A-07FC5C965EFE}" dt="2023-02-13T05:49:28.845" v="283"/>
          <ac:spMkLst>
            <pc:docMk/>
            <pc:sldMk cId="1284056294" sldId="383"/>
            <ac:spMk id="20" creationId="{C09D0861-C9AA-A777-89F8-238BABAF3AB0}"/>
          </ac:spMkLst>
        </pc:spChg>
        <pc:spChg chg="add mod">
          <ac:chgData name="Ramy Mohamed" userId="0cc068d6-35f3-41e3-a10d-b98e4c17dcff" providerId="ADAL" clId="{5C5DD489-0440-497D-948A-07FC5C965EFE}" dt="2023-02-13T05:56:17.853" v="347" actId="1076"/>
          <ac:spMkLst>
            <pc:docMk/>
            <pc:sldMk cId="1284056294" sldId="383"/>
            <ac:spMk id="36" creationId="{1DD208A4-6F32-8C50-3EDB-D05F79B8F9E4}"/>
          </ac:spMkLst>
        </pc:spChg>
        <pc:spChg chg="add mod">
          <ac:chgData name="Ramy Mohamed" userId="0cc068d6-35f3-41e3-a10d-b98e4c17dcff" providerId="ADAL" clId="{5C5DD489-0440-497D-948A-07FC5C965EFE}" dt="2023-02-13T05:56:30.630" v="351" actId="1076"/>
          <ac:spMkLst>
            <pc:docMk/>
            <pc:sldMk cId="1284056294" sldId="383"/>
            <ac:spMk id="37" creationId="{F107EB46-EFBD-A40A-8A1E-D21D462A02EF}"/>
          </ac:spMkLst>
        </pc:spChg>
        <pc:spChg chg="add mod">
          <ac:chgData name="Ramy Mohamed" userId="0cc068d6-35f3-41e3-a10d-b98e4c17dcff" providerId="ADAL" clId="{5C5DD489-0440-497D-948A-07FC5C965EFE}" dt="2023-02-13T05:55:25.926" v="328" actId="1076"/>
          <ac:spMkLst>
            <pc:docMk/>
            <pc:sldMk cId="1284056294" sldId="383"/>
            <ac:spMk id="38" creationId="{7F5A7495-FA43-D336-1835-AFE7EA05C984}"/>
          </ac:spMkLst>
        </pc:spChg>
        <pc:grpChg chg="add mod">
          <ac:chgData name="Ramy Mohamed" userId="0cc068d6-35f3-41e3-a10d-b98e4c17dcff" providerId="ADAL" clId="{5C5DD489-0440-497D-948A-07FC5C965EFE}" dt="2023-02-13T05:51:23.854" v="290" actId="1076"/>
          <ac:grpSpMkLst>
            <pc:docMk/>
            <pc:sldMk cId="1284056294" sldId="383"/>
            <ac:grpSpMk id="2" creationId="{73023233-A7E7-B948-9CD5-E828D95A535E}"/>
          </ac:grpSpMkLst>
        </pc:grpChg>
        <pc:picChg chg="mod">
          <ac:chgData name="Ramy Mohamed" userId="0cc068d6-35f3-41e3-a10d-b98e4c17dcff" providerId="ADAL" clId="{5C5DD489-0440-497D-948A-07FC5C965EFE}" dt="2023-02-13T05:49:28.845" v="283"/>
          <ac:picMkLst>
            <pc:docMk/>
            <pc:sldMk cId="1284056294" sldId="383"/>
            <ac:picMk id="3" creationId="{F51D61C1-1A96-0E94-672F-4A799FF6115E}"/>
          </ac:picMkLst>
        </pc:picChg>
        <pc:picChg chg="del">
          <ac:chgData name="Ramy Mohamed" userId="0cc068d6-35f3-41e3-a10d-b98e4c17dcff" providerId="ADAL" clId="{5C5DD489-0440-497D-948A-07FC5C965EFE}" dt="2023-02-13T05:49:24.103" v="278" actId="478"/>
          <ac:picMkLst>
            <pc:docMk/>
            <pc:sldMk cId="1284056294" sldId="383"/>
            <ac:picMk id="4" creationId="{1B0F4C3D-F73D-BA50-B867-ED3DC8AD4E07}"/>
          </ac:picMkLst>
        </pc:picChg>
        <pc:picChg chg="del">
          <ac:chgData name="Ramy Mohamed" userId="0cc068d6-35f3-41e3-a10d-b98e4c17dcff" providerId="ADAL" clId="{5C5DD489-0440-497D-948A-07FC5C965EFE}" dt="2023-02-13T05:49:27.864" v="282" actId="478"/>
          <ac:picMkLst>
            <pc:docMk/>
            <pc:sldMk cId="1284056294" sldId="383"/>
            <ac:picMk id="7" creationId="{F6C4BE93-DACB-1FB0-7EEB-F8842E41F1D3}"/>
          </ac:picMkLst>
        </pc:picChg>
        <pc:picChg chg="mod">
          <ac:chgData name="Ramy Mohamed" userId="0cc068d6-35f3-41e3-a10d-b98e4c17dcff" providerId="ADAL" clId="{5C5DD489-0440-497D-948A-07FC5C965EFE}" dt="2023-02-13T05:49:28.845" v="283"/>
          <ac:picMkLst>
            <pc:docMk/>
            <pc:sldMk cId="1284056294" sldId="383"/>
            <ac:picMk id="8" creationId="{8D1CCCBF-37FC-BF91-6F07-F757519E32AE}"/>
          </ac:picMkLst>
        </pc:picChg>
        <pc:picChg chg="del">
          <ac:chgData name="Ramy Mohamed" userId="0cc068d6-35f3-41e3-a10d-b98e4c17dcff" providerId="ADAL" clId="{5C5DD489-0440-497D-948A-07FC5C965EFE}" dt="2023-02-13T05:49:22.119" v="276" actId="478"/>
          <ac:picMkLst>
            <pc:docMk/>
            <pc:sldMk cId="1284056294" sldId="383"/>
            <ac:picMk id="9" creationId="{4DF68E13-E051-60E8-E0D6-A26205FBD0E7}"/>
          </ac:picMkLst>
        </pc:picChg>
        <pc:picChg chg="del">
          <ac:chgData name="Ramy Mohamed" userId="0cc068d6-35f3-41e3-a10d-b98e4c17dcff" providerId="ADAL" clId="{5C5DD489-0440-497D-948A-07FC5C965EFE}" dt="2023-02-13T05:49:26.765" v="281" actId="478"/>
          <ac:picMkLst>
            <pc:docMk/>
            <pc:sldMk cId="1284056294" sldId="383"/>
            <ac:picMk id="10" creationId="{4E72F00E-837C-DDCB-3ECA-8F81290C74D9}"/>
          </ac:picMkLst>
        </pc:picChg>
        <pc:picChg chg="mod">
          <ac:chgData name="Ramy Mohamed" userId="0cc068d6-35f3-41e3-a10d-b98e4c17dcff" providerId="ADAL" clId="{5C5DD489-0440-497D-948A-07FC5C965EFE}" dt="2023-02-13T05:49:28.845" v="283"/>
          <ac:picMkLst>
            <pc:docMk/>
            <pc:sldMk cId="1284056294" sldId="383"/>
            <ac:picMk id="30" creationId="{813BAF28-99BF-504A-0DBB-79239603FB66}"/>
          </ac:picMkLst>
        </pc:picChg>
        <pc:picChg chg="mod">
          <ac:chgData name="Ramy Mohamed" userId="0cc068d6-35f3-41e3-a10d-b98e4c17dcff" providerId="ADAL" clId="{5C5DD489-0440-497D-948A-07FC5C965EFE}" dt="2023-02-13T05:49:28.845" v="283"/>
          <ac:picMkLst>
            <pc:docMk/>
            <pc:sldMk cId="1284056294" sldId="383"/>
            <ac:picMk id="31" creationId="{1677F48D-7D86-326A-7F47-7B16523A7735}"/>
          </ac:picMkLst>
        </pc:picChg>
        <pc:picChg chg="mod">
          <ac:chgData name="Ramy Mohamed" userId="0cc068d6-35f3-41e3-a10d-b98e4c17dcff" providerId="ADAL" clId="{5C5DD489-0440-497D-948A-07FC5C965EFE}" dt="2023-02-13T05:49:28.845" v="283"/>
          <ac:picMkLst>
            <pc:docMk/>
            <pc:sldMk cId="1284056294" sldId="383"/>
            <ac:picMk id="32" creationId="{0E8C88BC-1435-7005-40DF-B340C0C3DAC5}"/>
          </ac:picMkLst>
        </pc:picChg>
        <pc:picChg chg="mod">
          <ac:chgData name="Ramy Mohamed" userId="0cc068d6-35f3-41e3-a10d-b98e4c17dcff" providerId="ADAL" clId="{5C5DD489-0440-497D-948A-07FC5C965EFE}" dt="2023-02-13T05:49:28.845" v="283"/>
          <ac:picMkLst>
            <pc:docMk/>
            <pc:sldMk cId="1284056294" sldId="383"/>
            <ac:picMk id="33" creationId="{1E3B3BD9-49BD-5CA7-8375-07560825639F}"/>
          </ac:picMkLst>
        </pc:picChg>
        <pc:picChg chg="mod">
          <ac:chgData name="Ramy Mohamed" userId="0cc068d6-35f3-41e3-a10d-b98e4c17dcff" providerId="ADAL" clId="{5C5DD489-0440-497D-948A-07FC5C965EFE}" dt="2023-02-13T05:49:28.845" v="283"/>
          <ac:picMkLst>
            <pc:docMk/>
            <pc:sldMk cId="1284056294" sldId="383"/>
            <ac:picMk id="34" creationId="{45A017C7-5BC9-5447-A000-97ACBF7A09A3}"/>
          </ac:picMkLst>
        </pc:picChg>
        <pc:cxnChg chg="del">
          <ac:chgData name="Ramy Mohamed" userId="0cc068d6-35f3-41e3-a10d-b98e4c17dcff" providerId="ADAL" clId="{5C5DD489-0440-497D-948A-07FC5C965EFE}" dt="2023-02-13T05:49:25.095" v="279" actId="478"/>
          <ac:cxnSpMkLst>
            <pc:docMk/>
            <pc:sldMk cId="1284056294" sldId="383"/>
            <ac:cxnSpMk id="13" creationId="{BAF448E7-AB2C-CA93-8384-7D356F14C802}"/>
          </ac:cxnSpMkLst>
        </pc:cxnChg>
        <pc:cxnChg chg="mod">
          <ac:chgData name="Ramy Mohamed" userId="0cc068d6-35f3-41e3-a10d-b98e4c17dcff" providerId="ADAL" clId="{5C5DD489-0440-497D-948A-07FC5C965EFE}" dt="2023-02-13T05:49:28.845" v="283"/>
          <ac:cxnSpMkLst>
            <pc:docMk/>
            <pc:sldMk cId="1284056294" sldId="383"/>
            <ac:cxnSpMk id="21" creationId="{837A224F-B6C3-152F-2BA3-5197B63A78FD}"/>
          </ac:cxnSpMkLst>
        </pc:cxnChg>
        <pc:cxnChg chg="mod">
          <ac:chgData name="Ramy Mohamed" userId="0cc068d6-35f3-41e3-a10d-b98e4c17dcff" providerId="ADAL" clId="{5C5DD489-0440-497D-948A-07FC5C965EFE}" dt="2023-02-13T05:49:28.845" v="283"/>
          <ac:cxnSpMkLst>
            <pc:docMk/>
            <pc:sldMk cId="1284056294" sldId="383"/>
            <ac:cxnSpMk id="22" creationId="{A38AF658-ABCD-C632-5808-E379505C863B}"/>
          </ac:cxnSpMkLst>
        </pc:cxnChg>
        <pc:cxnChg chg="mod">
          <ac:chgData name="Ramy Mohamed" userId="0cc068d6-35f3-41e3-a10d-b98e4c17dcff" providerId="ADAL" clId="{5C5DD489-0440-497D-948A-07FC5C965EFE}" dt="2023-02-13T05:49:28.845" v="283"/>
          <ac:cxnSpMkLst>
            <pc:docMk/>
            <pc:sldMk cId="1284056294" sldId="383"/>
            <ac:cxnSpMk id="23" creationId="{432C6AB8-20B3-0812-8D6E-7051D1A38580}"/>
          </ac:cxnSpMkLst>
        </pc:cxnChg>
        <pc:cxnChg chg="mod">
          <ac:chgData name="Ramy Mohamed" userId="0cc068d6-35f3-41e3-a10d-b98e4c17dcff" providerId="ADAL" clId="{5C5DD489-0440-497D-948A-07FC5C965EFE}" dt="2023-02-13T05:49:28.845" v="283"/>
          <ac:cxnSpMkLst>
            <pc:docMk/>
            <pc:sldMk cId="1284056294" sldId="383"/>
            <ac:cxnSpMk id="24" creationId="{CCB08950-A4EA-10C0-1B9F-91707B953BE9}"/>
          </ac:cxnSpMkLst>
        </pc:cxnChg>
        <pc:cxnChg chg="mod">
          <ac:chgData name="Ramy Mohamed" userId="0cc068d6-35f3-41e3-a10d-b98e4c17dcff" providerId="ADAL" clId="{5C5DD489-0440-497D-948A-07FC5C965EFE}" dt="2023-02-13T05:49:28.845" v="283"/>
          <ac:cxnSpMkLst>
            <pc:docMk/>
            <pc:sldMk cId="1284056294" sldId="383"/>
            <ac:cxnSpMk id="25" creationId="{C1D6CE44-F24E-9DB6-914E-69E306188917}"/>
          </ac:cxnSpMkLst>
        </pc:cxnChg>
        <pc:cxnChg chg="mod">
          <ac:chgData name="Ramy Mohamed" userId="0cc068d6-35f3-41e3-a10d-b98e4c17dcff" providerId="ADAL" clId="{5C5DD489-0440-497D-948A-07FC5C965EFE}" dt="2023-02-13T05:49:28.845" v="283"/>
          <ac:cxnSpMkLst>
            <pc:docMk/>
            <pc:sldMk cId="1284056294" sldId="383"/>
            <ac:cxnSpMk id="26" creationId="{32D07BB7-19E0-3063-5FC9-B763BAC037F8}"/>
          </ac:cxnSpMkLst>
        </pc:cxnChg>
        <pc:cxnChg chg="mod">
          <ac:chgData name="Ramy Mohamed" userId="0cc068d6-35f3-41e3-a10d-b98e4c17dcff" providerId="ADAL" clId="{5C5DD489-0440-497D-948A-07FC5C965EFE}" dt="2023-02-13T05:49:28.845" v="283"/>
          <ac:cxnSpMkLst>
            <pc:docMk/>
            <pc:sldMk cId="1284056294" sldId="383"/>
            <ac:cxnSpMk id="27" creationId="{AD318C0A-8A8D-C5C0-A770-A5B2441FF4D0}"/>
          </ac:cxnSpMkLst>
        </pc:cxnChg>
        <pc:cxnChg chg="mod">
          <ac:chgData name="Ramy Mohamed" userId="0cc068d6-35f3-41e3-a10d-b98e4c17dcff" providerId="ADAL" clId="{5C5DD489-0440-497D-948A-07FC5C965EFE}" dt="2023-02-13T05:49:28.845" v="283"/>
          <ac:cxnSpMkLst>
            <pc:docMk/>
            <pc:sldMk cId="1284056294" sldId="383"/>
            <ac:cxnSpMk id="28" creationId="{CD45839D-8ED8-0989-DE73-BF7D0080A6B4}"/>
          </ac:cxnSpMkLst>
        </pc:cxnChg>
        <pc:cxnChg chg="mod">
          <ac:chgData name="Ramy Mohamed" userId="0cc068d6-35f3-41e3-a10d-b98e4c17dcff" providerId="ADAL" clId="{5C5DD489-0440-497D-948A-07FC5C965EFE}" dt="2023-02-13T05:49:28.845" v="283"/>
          <ac:cxnSpMkLst>
            <pc:docMk/>
            <pc:sldMk cId="1284056294" sldId="383"/>
            <ac:cxnSpMk id="29" creationId="{3BD0811D-59A4-CC39-8022-0A85E0ED8DF7}"/>
          </ac:cxnSpMkLst>
        </pc:cxnChg>
      </pc:sldChg>
      <pc:sldChg chg="addSp delSp modSp add mod">
        <pc:chgData name="Ramy Mohamed" userId="0cc068d6-35f3-41e3-a10d-b98e4c17dcff" providerId="ADAL" clId="{5C5DD489-0440-497D-948A-07FC5C965EFE}" dt="2023-02-13T06:00:43.272" v="375"/>
        <pc:sldMkLst>
          <pc:docMk/>
          <pc:sldMk cId="645908634" sldId="384"/>
        </pc:sldMkLst>
        <pc:spChg chg="mod">
          <ac:chgData name="Ramy Mohamed" userId="0cc068d6-35f3-41e3-a10d-b98e4c17dcff" providerId="ADAL" clId="{5C5DD489-0440-497D-948A-07FC5C965EFE}" dt="2023-02-13T06:00:17.226" v="371" actId="403"/>
          <ac:spMkLst>
            <pc:docMk/>
            <pc:sldMk cId="645908634" sldId="384"/>
            <ac:spMk id="9" creationId="{C0A26944-36C2-CDD1-4805-F3BA2BECD0DE}"/>
          </ac:spMkLst>
        </pc:spChg>
        <pc:spChg chg="mod">
          <ac:chgData name="Ramy Mohamed" userId="0cc068d6-35f3-41e3-a10d-b98e4c17dcff" providerId="ADAL" clId="{5C5DD489-0440-497D-948A-07FC5C965EFE}" dt="2023-02-13T06:00:17.226" v="371" actId="403"/>
          <ac:spMkLst>
            <pc:docMk/>
            <pc:sldMk cId="645908634" sldId="384"/>
            <ac:spMk id="10" creationId="{67336E92-1A21-BF4E-2EB5-BFDEE694755B}"/>
          </ac:spMkLst>
        </pc:spChg>
        <pc:spChg chg="mod">
          <ac:chgData name="Ramy Mohamed" userId="0cc068d6-35f3-41e3-a10d-b98e4c17dcff" providerId="ADAL" clId="{5C5DD489-0440-497D-948A-07FC5C965EFE}" dt="2023-02-13T06:00:17.226" v="371" actId="403"/>
          <ac:spMkLst>
            <pc:docMk/>
            <pc:sldMk cId="645908634" sldId="384"/>
            <ac:spMk id="11" creationId="{DAA13081-7681-6D97-215E-6EDBF3527DDA}"/>
          </ac:spMkLst>
        </pc:spChg>
        <pc:spChg chg="mod">
          <ac:chgData name="Ramy Mohamed" userId="0cc068d6-35f3-41e3-a10d-b98e4c17dcff" providerId="ADAL" clId="{5C5DD489-0440-497D-948A-07FC5C965EFE}" dt="2023-02-13T06:00:17.226" v="371" actId="403"/>
          <ac:spMkLst>
            <pc:docMk/>
            <pc:sldMk cId="645908634" sldId="384"/>
            <ac:spMk id="12" creationId="{8B0D2F5D-8767-4B72-934A-9323AC7F3733}"/>
          </ac:spMkLst>
        </pc:spChg>
        <pc:spChg chg="mod">
          <ac:chgData name="Ramy Mohamed" userId="0cc068d6-35f3-41e3-a10d-b98e4c17dcff" providerId="ADAL" clId="{5C5DD489-0440-497D-948A-07FC5C965EFE}" dt="2023-02-13T06:00:26.681" v="373" actId="14100"/>
          <ac:spMkLst>
            <pc:docMk/>
            <pc:sldMk cId="645908634" sldId="384"/>
            <ac:spMk id="13" creationId="{56F9C6ED-A251-9A0D-81BA-385B916288C7}"/>
          </ac:spMkLst>
        </pc:spChg>
        <pc:spChg chg="mod">
          <ac:chgData name="Ramy Mohamed" userId="0cc068d6-35f3-41e3-a10d-b98e4c17dcff" providerId="ADAL" clId="{5C5DD489-0440-497D-948A-07FC5C965EFE}" dt="2023-02-13T06:00:17.226" v="371" actId="403"/>
          <ac:spMkLst>
            <pc:docMk/>
            <pc:sldMk cId="645908634" sldId="384"/>
            <ac:spMk id="35" creationId="{269B80CD-5357-E7ED-0989-472189348E24}"/>
          </ac:spMkLst>
        </pc:spChg>
        <pc:spChg chg="del">
          <ac:chgData name="Ramy Mohamed" userId="0cc068d6-35f3-41e3-a10d-b98e4c17dcff" providerId="ADAL" clId="{5C5DD489-0440-497D-948A-07FC5C965EFE}" dt="2023-02-13T05:59:55.472" v="361" actId="478"/>
          <ac:spMkLst>
            <pc:docMk/>
            <pc:sldMk cId="645908634" sldId="384"/>
            <ac:spMk id="36" creationId="{1DD208A4-6F32-8C50-3EDB-D05F79B8F9E4}"/>
          </ac:spMkLst>
        </pc:spChg>
        <pc:spChg chg="del">
          <ac:chgData name="Ramy Mohamed" userId="0cc068d6-35f3-41e3-a10d-b98e4c17dcff" providerId="ADAL" clId="{5C5DD489-0440-497D-948A-07FC5C965EFE}" dt="2023-02-13T05:59:58.447" v="363" actId="478"/>
          <ac:spMkLst>
            <pc:docMk/>
            <pc:sldMk cId="645908634" sldId="384"/>
            <ac:spMk id="37" creationId="{F107EB46-EFBD-A40A-8A1E-D21D462A02EF}"/>
          </ac:spMkLst>
        </pc:spChg>
        <pc:spChg chg="del">
          <ac:chgData name="Ramy Mohamed" userId="0cc068d6-35f3-41e3-a10d-b98e4c17dcff" providerId="ADAL" clId="{5C5DD489-0440-497D-948A-07FC5C965EFE}" dt="2023-02-13T05:59:57.438" v="362" actId="478"/>
          <ac:spMkLst>
            <pc:docMk/>
            <pc:sldMk cId="645908634" sldId="384"/>
            <ac:spMk id="38" creationId="{7F5A7495-FA43-D336-1835-AFE7EA05C984}"/>
          </ac:spMkLst>
        </pc:spChg>
        <pc:spChg chg="mod">
          <ac:chgData name="Ramy Mohamed" userId="0cc068d6-35f3-41e3-a10d-b98e4c17dcff" providerId="ADAL" clId="{5C5DD489-0440-497D-948A-07FC5C965EFE}" dt="2023-02-13T06:00:17.226" v="371" actId="403"/>
          <ac:spMkLst>
            <pc:docMk/>
            <pc:sldMk cId="645908634" sldId="384"/>
            <ac:spMk id="39" creationId="{A47B42BF-40C3-C73E-E347-95190E8B5729}"/>
          </ac:spMkLst>
        </pc:spChg>
        <pc:spChg chg="mod">
          <ac:chgData name="Ramy Mohamed" userId="0cc068d6-35f3-41e3-a10d-b98e4c17dcff" providerId="ADAL" clId="{5C5DD489-0440-497D-948A-07FC5C965EFE}" dt="2023-02-13T06:00:42.436" v="374"/>
          <ac:spMkLst>
            <pc:docMk/>
            <pc:sldMk cId="645908634" sldId="384"/>
            <ac:spMk id="58" creationId="{F5600C9D-0C83-FF7F-2914-E90E32251A73}"/>
          </ac:spMkLst>
        </pc:spChg>
        <pc:spChg chg="mod">
          <ac:chgData name="Ramy Mohamed" userId="0cc068d6-35f3-41e3-a10d-b98e4c17dcff" providerId="ADAL" clId="{5C5DD489-0440-497D-948A-07FC5C965EFE}" dt="2023-02-13T06:00:42.436" v="374"/>
          <ac:spMkLst>
            <pc:docMk/>
            <pc:sldMk cId="645908634" sldId="384"/>
            <ac:spMk id="59" creationId="{08719D2F-F723-9BA4-504B-E08CBEDD3410}"/>
          </ac:spMkLst>
        </pc:spChg>
        <pc:spChg chg="mod">
          <ac:chgData name="Ramy Mohamed" userId="0cc068d6-35f3-41e3-a10d-b98e4c17dcff" providerId="ADAL" clId="{5C5DD489-0440-497D-948A-07FC5C965EFE}" dt="2023-02-13T06:00:42.436" v="374"/>
          <ac:spMkLst>
            <pc:docMk/>
            <pc:sldMk cId="645908634" sldId="384"/>
            <ac:spMk id="60" creationId="{6932981D-BBE1-FB32-80B5-6E1C00C55BD7}"/>
          </ac:spMkLst>
        </pc:spChg>
        <pc:spChg chg="mod">
          <ac:chgData name="Ramy Mohamed" userId="0cc068d6-35f3-41e3-a10d-b98e4c17dcff" providerId="ADAL" clId="{5C5DD489-0440-497D-948A-07FC5C965EFE}" dt="2023-02-13T06:00:42.436" v="374"/>
          <ac:spMkLst>
            <pc:docMk/>
            <pc:sldMk cId="645908634" sldId="384"/>
            <ac:spMk id="61" creationId="{DCE13D33-8679-22CF-6CA4-F10CCB9B397C}"/>
          </ac:spMkLst>
        </pc:spChg>
        <pc:spChg chg="mod">
          <ac:chgData name="Ramy Mohamed" userId="0cc068d6-35f3-41e3-a10d-b98e4c17dcff" providerId="ADAL" clId="{5C5DD489-0440-497D-948A-07FC5C965EFE}" dt="2023-02-13T06:00:42.436" v="374"/>
          <ac:spMkLst>
            <pc:docMk/>
            <pc:sldMk cId="645908634" sldId="384"/>
            <ac:spMk id="62" creationId="{B39BF090-F477-C42F-1D2A-B3A1254C6E35}"/>
          </ac:spMkLst>
        </pc:spChg>
        <pc:spChg chg="mod">
          <ac:chgData name="Ramy Mohamed" userId="0cc068d6-35f3-41e3-a10d-b98e4c17dcff" providerId="ADAL" clId="{5C5DD489-0440-497D-948A-07FC5C965EFE}" dt="2023-02-13T06:00:42.436" v="374"/>
          <ac:spMkLst>
            <pc:docMk/>
            <pc:sldMk cId="645908634" sldId="384"/>
            <ac:spMk id="63" creationId="{63786371-F371-EBC2-4AD7-FD43674206F9}"/>
          </ac:spMkLst>
        </pc:spChg>
        <pc:spChg chg="mod">
          <ac:chgData name="Ramy Mohamed" userId="0cc068d6-35f3-41e3-a10d-b98e4c17dcff" providerId="ADAL" clId="{5C5DD489-0440-497D-948A-07FC5C965EFE}" dt="2023-02-13T06:00:42.436" v="374"/>
          <ac:spMkLst>
            <pc:docMk/>
            <pc:sldMk cId="645908634" sldId="384"/>
            <ac:spMk id="64" creationId="{AC4B53C1-371C-0706-0951-31C6A6EB8ED4}"/>
          </ac:spMkLst>
        </pc:spChg>
        <pc:grpChg chg="del">
          <ac:chgData name="Ramy Mohamed" userId="0cc068d6-35f3-41e3-a10d-b98e4c17dcff" providerId="ADAL" clId="{5C5DD489-0440-497D-948A-07FC5C965EFE}" dt="2023-02-13T05:59:53.221" v="360" actId="478"/>
          <ac:grpSpMkLst>
            <pc:docMk/>
            <pc:sldMk cId="645908634" sldId="384"/>
            <ac:grpSpMk id="2" creationId="{73023233-A7E7-B948-9CD5-E828D95A535E}"/>
          </ac:grpSpMkLst>
        </pc:grpChg>
        <pc:grpChg chg="add mod">
          <ac:chgData name="Ramy Mohamed" userId="0cc068d6-35f3-41e3-a10d-b98e4c17dcff" providerId="ADAL" clId="{5C5DD489-0440-497D-948A-07FC5C965EFE}" dt="2023-02-13T06:00:03.055" v="365" actId="1076"/>
          <ac:grpSpMkLst>
            <pc:docMk/>
            <pc:sldMk cId="645908634" sldId="384"/>
            <ac:grpSpMk id="4" creationId="{0C9D2370-A2ED-2836-CCBA-8780E72617A1}"/>
          </ac:grpSpMkLst>
        </pc:grpChg>
        <pc:grpChg chg="add del mod">
          <ac:chgData name="Ramy Mohamed" userId="0cc068d6-35f3-41e3-a10d-b98e4c17dcff" providerId="ADAL" clId="{5C5DD489-0440-497D-948A-07FC5C965EFE}" dt="2023-02-13T06:00:43.272" v="375"/>
          <ac:grpSpMkLst>
            <pc:docMk/>
            <pc:sldMk cId="645908634" sldId="384"/>
            <ac:grpSpMk id="56" creationId="{B9987BF3-8B67-9A8C-76C0-CD00D8DA2519}"/>
          </ac:grpSpMkLst>
        </pc:grpChg>
        <pc:picChg chg="mod">
          <ac:chgData name="Ramy Mohamed" userId="0cc068d6-35f3-41e3-a10d-b98e4c17dcff" providerId="ADAL" clId="{5C5DD489-0440-497D-948A-07FC5C965EFE}" dt="2023-02-13T05:59:59.205" v="364"/>
          <ac:picMkLst>
            <pc:docMk/>
            <pc:sldMk cId="645908634" sldId="384"/>
            <ac:picMk id="7" creationId="{98F25A7B-25F3-86C5-EE4C-3D66E8BB3251}"/>
          </ac:picMkLst>
        </pc:picChg>
        <pc:picChg chg="mod">
          <ac:chgData name="Ramy Mohamed" userId="0cc068d6-35f3-41e3-a10d-b98e4c17dcff" providerId="ADAL" clId="{5C5DD489-0440-497D-948A-07FC5C965EFE}" dt="2023-02-13T05:59:59.205" v="364"/>
          <ac:picMkLst>
            <pc:docMk/>
            <pc:sldMk cId="645908634" sldId="384"/>
            <ac:picMk id="49" creationId="{8903238C-2F33-4B90-EAF2-CE93CD709D49}"/>
          </ac:picMkLst>
        </pc:picChg>
        <pc:picChg chg="mod">
          <ac:chgData name="Ramy Mohamed" userId="0cc068d6-35f3-41e3-a10d-b98e4c17dcff" providerId="ADAL" clId="{5C5DD489-0440-497D-948A-07FC5C965EFE}" dt="2023-02-13T05:59:59.205" v="364"/>
          <ac:picMkLst>
            <pc:docMk/>
            <pc:sldMk cId="645908634" sldId="384"/>
            <ac:picMk id="50" creationId="{73DCF9C8-6DA2-1AFE-E9C0-2B56E49090C9}"/>
          </ac:picMkLst>
        </pc:picChg>
        <pc:picChg chg="mod">
          <ac:chgData name="Ramy Mohamed" userId="0cc068d6-35f3-41e3-a10d-b98e4c17dcff" providerId="ADAL" clId="{5C5DD489-0440-497D-948A-07FC5C965EFE}" dt="2023-02-13T05:59:59.205" v="364"/>
          <ac:picMkLst>
            <pc:docMk/>
            <pc:sldMk cId="645908634" sldId="384"/>
            <ac:picMk id="51" creationId="{53F6F0CE-2A67-66F0-A75A-2B5913F325BD}"/>
          </ac:picMkLst>
        </pc:picChg>
        <pc:picChg chg="mod">
          <ac:chgData name="Ramy Mohamed" userId="0cc068d6-35f3-41e3-a10d-b98e4c17dcff" providerId="ADAL" clId="{5C5DD489-0440-497D-948A-07FC5C965EFE}" dt="2023-02-13T05:59:59.205" v="364"/>
          <ac:picMkLst>
            <pc:docMk/>
            <pc:sldMk cId="645908634" sldId="384"/>
            <ac:picMk id="52" creationId="{ABD5E1F3-0F0B-04D3-6E7F-F53C9912E94F}"/>
          </ac:picMkLst>
        </pc:picChg>
        <pc:picChg chg="mod">
          <ac:chgData name="Ramy Mohamed" userId="0cc068d6-35f3-41e3-a10d-b98e4c17dcff" providerId="ADAL" clId="{5C5DD489-0440-497D-948A-07FC5C965EFE}" dt="2023-02-13T05:59:59.205" v="364"/>
          <ac:picMkLst>
            <pc:docMk/>
            <pc:sldMk cId="645908634" sldId="384"/>
            <ac:picMk id="53" creationId="{E0E97FD8-56AE-CD24-6735-95975468EA54}"/>
          </ac:picMkLst>
        </pc:picChg>
        <pc:picChg chg="mod">
          <ac:chgData name="Ramy Mohamed" userId="0cc068d6-35f3-41e3-a10d-b98e4c17dcff" providerId="ADAL" clId="{5C5DD489-0440-497D-948A-07FC5C965EFE}" dt="2023-02-13T05:59:59.205" v="364"/>
          <ac:picMkLst>
            <pc:docMk/>
            <pc:sldMk cId="645908634" sldId="384"/>
            <ac:picMk id="54" creationId="{6D4CB004-45C1-6112-11C0-EDF669DF42B4}"/>
          </ac:picMkLst>
        </pc:picChg>
        <pc:picChg chg="mod">
          <ac:chgData name="Ramy Mohamed" userId="0cc068d6-35f3-41e3-a10d-b98e4c17dcff" providerId="ADAL" clId="{5C5DD489-0440-497D-948A-07FC5C965EFE}" dt="2023-02-13T06:00:42.436" v="374"/>
          <ac:picMkLst>
            <pc:docMk/>
            <pc:sldMk cId="645908634" sldId="384"/>
            <ac:picMk id="57" creationId="{CFCF8D8B-0211-2CE6-A2C5-983D7209E26B}"/>
          </ac:picMkLst>
        </pc:picChg>
        <pc:picChg chg="mod">
          <ac:chgData name="Ramy Mohamed" userId="0cc068d6-35f3-41e3-a10d-b98e4c17dcff" providerId="ADAL" clId="{5C5DD489-0440-497D-948A-07FC5C965EFE}" dt="2023-02-13T06:00:42.436" v="374"/>
          <ac:picMkLst>
            <pc:docMk/>
            <pc:sldMk cId="645908634" sldId="384"/>
            <ac:picMk id="74" creationId="{FFBFF89A-D444-7B01-1E51-88F001375431}"/>
          </ac:picMkLst>
        </pc:picChg>
        <pc:picChg chg="mod">
          <ac:chgData name="Ramy Mohamed" userId="0cc068d6-35f3-41e3-a10d-b98e4c17dcff" providerId="ADAL" clId="{5C5DD489-0440-497D-948A-07FC5C965EFE}" dt="2023-02-13T06:00:42.436" v="374"/>
          <ac:picMkLst>
            <pc:docMk/>
            <pc:sldMk cId="645908634" sldId="384"/>
            <ac:picMk id="75" creationId="{67EEFC8A-7967-11F7-D1A2-D662B6AD78F6}"/>
          </ac:picMkLst>
        </pc:picChg>
        <pc:picChg chg="mod">
          <ac:chgData name="Ramy Mohamed" userId="0cc068d6-35f3-41e3-a10d-b98e4c17dcff" providerId="ADAL" clId="{5C5DD489-0440-497D-948A-07FC5C965EFE}" dt="2023-02-13T06:00:42.436" v="374"/>
          <ac:picMkLst>
            <pc:docMk/>
            <pc:sldMk cId="645908634" sldId="384"/>
            <ac:picMk id="76" creationId="{110333F0-E0C3-3B6E-CF19-4C30AB1D5395}"/>
          </ac:picMkLst>
        </pc:picChg>
        <pc:picChg chg="mod">
          <ac:chgData name="Ramy Mohamed" userId="0cc068d6-35f3-41e3-a10d-b98e4c17dcff" providerId="ADAL" clId="{5C5DD489-0440-497D-948A-07FC5C965EFE}" dt="2023-02-13T06:00:42.436" v="374"/>
          <ac:picMkLst>
            <pc:docMk/>
            <pc:sldMk cId="645908634" sldId="384"/>
            <ac:picMk id="77" creationId="{0EA47BB5-35A0-1C20-C2C4-005ECC9B023F}"/>
          </ac:picMkLst>
        </pc:picChg>
        <pc:picChg chg="mod">
          <ac:chgData name="Ramy Mohamed" userId="0cc068d6-35f3-41e3-a10d-b98e4c17dcff" providerId="ADAL" clId="{5C5DD489-0440-497D-948A-07FC5C965EFE}" dt="2023-02-13T06:00:42.436" v="374"/>
          <ac:picMkLst>
            <pc:docMk/>
            <pc:sldMk cId="645908634" sldId="384"/>
            <ac:picMk id="78" creationId="{6E74C8EE-7C3D-1DF5-98F0-DFFCF517F9B0}"/>
          </ac:picMkLst>
        </pc:picChg>
        <pc:picChg chg="mod">
          <ac:chgData name="Ramy Mohamed" userId="0cc068d6-35f3-41e3-a10d-b98e4c17dcff" providerId="ADAL" clId="{5C5DD489-0440-497D-948A-07FC5C965EFE}" dt="2023-02-13T06:00:42.436" v="374"/>
          <ac:picMkLst>
            <pc:docMk/>
            <pc:sldMk cId="645908634" sldId="384"/>
            <ac:picMk id="79" creationId="{07E1E9F2-4257-28B6-015A-2F2113260392}"/>
          </ac:picMkLst>
        </pc:picChg>
        <pc:cxnChg chg="mod">
          <ac:chgData name="Ramy Mohamed" userId="0cc068d6-35f3-41e3-a10d-b98e4c17dcff" providerId="ADAL" clId="{5C5DD489-0440-497D-948A-07FC5C965EFE}" dt="2023-02-13T05:59:53.221" v="360" actId="478"/>
          <ac:cxnSpMkLst>
            <pc:docMk/>
            <pc:sldMk cId="645908634" sldId="384"/>
            <ac:cxnSpMk id="21" creationId="{837A224F-B6C3-152F-2BA3-5197B63A78FD}"/>
          </ac:cxnSpMkLst>
        </pc:cxnChg>
        <pc:cxnChg chg="mod">
          <ac:chgData name="Ramy Mohamed" userId="0cc068d6-35f3-41e3-a10d-b98e4c17dcff" providerId="ADAL" clId="{5C5DD489-0440-497D-948A-07FC5C965EFE}" dt="2023-02-13T06:00:21.798" v="372" actId="14100"/>
          <ac:cxnSpMkLst>
            <pc:docMk/>
            <pc:sldMk cId="645908634" sldId="384"/>
            <ac:cxnSpMk id="40" creationId="{78A139C0-BD4E-1DA5-3596-CDF4AA2655CB}"/>
          </ac:cxnSpMkLst>
        </pc:cxnChg>
        <pc:cxnChg chg="mod">
          <ac:chgData name="Ramy Mohamed" userId="0cc068d6-35f3-41e3-a10d-b98e4c17dcff" providerId="ADAL" clId="{5C5DD489-0440-497D-948A-07FC5C965EFE}" dt="2023-02-13T05:59:59.205" v="364"/>
          <ac:cxnSpMkLst>
            <pc:docMk/>
            <pc:sldMk cId="645908634" sldId="384"/>
            <ac:cxnSpMk id="41" creationId="{7E9C1078-ADAF-46F2-D004-FCD1FD3EADB8}"/>
          </ac:cxnSpMkLst>
        </pc:cxnChg>
        <pc:cxnChg chg="mod">
          <ac:chgData name="Ramy Mohamed" userId="0cc068d6-35f3-41e3-a10d-b98e4c17dcff" providerId="ADAL" clId="{5C5DD489-0440-497D-948A-07FC5C965EFE}" dt="2023-02-13T05:59:59.205" v="364"/>
          <ac:cxnSpMkLst>
            <pc:docMk/>
            <pc:sldMk cId="645908634" sldId="384"/>
            <ac:cxnSpMk id="42" creationId="{9A914526-A19D-3045-C3C9-BB9FFE187154}"/>
          </ac:cxnSpMkLst>
        </pc:cxnChg>
        <pc:cxnChg chg="mod">
          <ac:chgData name="Ramy Mohamed" userId="0cc068d6-35f3-41e3-a10d-b98e4c17dcff" providerId="ADAL" clId="{5C5DD489-0440-497D-948A-07FC5C965EFE}" dt="2023-02-13T05:59:59.205" v="364"/>
          <ac:cxnSpMkLst>
            <pc:docMk/>
            <pc:sldMk cId="645908634" sldId="384"/>
            <ac:cxnSpMk id="43" creationId="{10C87870-A236-4651-5043-2BB005AB0E41}"/>
          </ac:cxnSpMkLst>
        </pc:cxnChg>
        <pc:cxnChg chg="mod">
          <ac:chgData name="Ramy Mohamed" userId="0cc068d6-35f3-41e3-a10d-b98e4c17dcff" providerId="ADAL" clId="{5C5DD489-0440-497D-948A-07FC5C965EFE}" dt="2023-02-13T05:59:59.205" v="364"/>
          <ac:cxnSpMkLst>
            <pc:docMk/>
            <pc:sldMk cId="645908634" sldId="384"/>
            <ac:cxnSpMk id="44" creationId="{FA6198E6-7D98-64EE-1C69-F21828B8684E}"/>
          </ac:cxnSpMkLst>
        </pc:cxnChg>
        <pc:cxnChg chg="mod">
          <ac:chgData name="Ramy Mohamed" userId="0cc068d6-35f3-41e3-a10d-b98e4c17dcff" providerId="ADAL" clId="{5C5DD489-0440-497D-948A-07FC5C965EFE}" dt="2023-02-13T05:59:59.205" v="364"/>
          <ac:cxnSpMkLst>
            <pc:docMk/>
            <pc:sldMk cId="645908634" sldId="384"/>
            <ac:cxnSpMk id="45" creationId="{62108DE6-3C52-778F-C2F8-FF7C700B8336}"/>
          </ac:cxnSpMkLst>
        </pc:cxnChg>
        <pc:cxnChg chg="mod">
          <ac:chgData name="Ramy Mohamed" userId="0cc068d6-35f3-41e3-a10d-b98e4c17dcff" providerId="ADAL" clId="{5C5DD489-0440-497D-948A-07FC5C965EFE}" dt="2023-02-13T05:59:59.205" v="364"/>
          <ac:cxnSpMkLst>
            <pc:docMk/>
            <pc:sldMk cId="645908634" sldId="384"/>
            <ac:cxnSpMk id="46" creationId="{6682B83E-0CC1-BB09-6251-3258D29922B1}"/>
          </ac:cxnSpMkLst>
        </pc:cxnChg>
        <pc:cxnChg chg="mod">
          <ac:chgData name="Ramy Mohamed" userId="0cc068d6-35f3-41e3-a10d-b98e4c17dcff" providerId="ADAL" clId="{5C5DD489-0440-497D-948A-07FC5C965EFE}" dt="2023-02-13T05:59:59.205" v="364"/>
          <ac:cxnSpMkLst>
            <pc:docMk/>
            <pc:sldMk cId="645908634" sldId="384"/>
            <ac:cxnSpMk id="47" creationId="{B624C647-4D10-A263-2D5E-82D649E669B1}"/>
          </ac:cxnSpMkLst>
        </pc:cxnChg>
        <pc:cxnChg chg="mod">
          <ac:chgData name="Ramy Mohamed" userId="0cc068d6-35f3-41e3-a10d-b98e4c17dcff" providerId="ADAL" clId="{5C5DD489-0440-497D-948A-07FC5C965EFE}" dt="2023-02-13T05:59:59.205" v="364"/>
          <ac:cxnSpMkLst>
            <pc:docMk/>
            <pc:sldMk cId="645908634" sldId="384"/>
            <ac:cxnSpMk id="48" creationId="{C5021D6E-22D6-DE80-6BBB-1C51735BE4E0}"/>
          </ac:cxnSpMkLst>
        </pc:cxnChg>
        <pc:cxnChg chg="mod">
          <ac:chgData name="Ramy Mohamed" userId="0cc068d6-35f3-41e3-a10d-b98e4c17dcff" providerId="ADAL" clId="{5C5DD489-0440-497D-948A-07FC5C965EFE}" dt="2023-02-13T06:00:42.436" v="374"/>
          <ac:cxnSpMkLst>
            <pc:docMk/>
            <pc:sldMk cId="645908634" sldId="384"/>
            <ac:cxnSpMk id="65" creationId="{456DF4C6-2759-5729-4131-AEBCC6AAA65A}"/>
          </ac:cxnSpMkLst>
        </pc:cxnChg>
        <pc:cxnChg chg="mod">
          <ac:chgData name="Ramy Mohamed" userId="0cc068d6-35f3-41e3-a10d-b98e4c17dcff" providerId="ADAL" clId="{5C5DD489-0440-497D-948A-07FC5C965EFE}" dt="2023-02-13T06:00:42.436" v="374"/>
          <ac:cxnSpMkLst>
            <pc:docMk/>
            <pc:sldMk cId="645908634" sldId="384"/>
            <ac:cxnSpMk id="66" creationId="{2C5E214A-63DC-7DFB-9FD8-302D8B1612B2}"/>
          </ac:cxnSpMkLst>
        </pc:cxnChg>
        <pc:cxnChg chg="mod">
          <ac:chgData name="Ramy Mohamed" userId="0cc068d6-35f3-41e3-a10d-b98e4c17dcff" providerId="ADAL" clId="{5C5DD489-0440-497D-948A-07FC5C965EFE}" dt="2023-02-13T06:00:42.436" v="374"/>
          <ac:cxnSpMkLst>
            <pc:docMk/>
            <pc:sldMk cId="645908634" sldId="384"/>
            <ac:cxnSpMk id="67" creationId="{DCB8D08F-4280-B657-75C2-42D95E6C6336}"/>
          </ac:cxnSpMkLst>
        </pc:cxnChg>
        <pc:cxnChg chg="mod">
          <ac:chgData name="Ramy Mohamed" userId="0cc068d6-35f3-41e3-a10d-b98e4c17dcff" providerId="ADAL" clId="{5C5DD489-0440-497D-948A-07FC5C965EFE}" dt="2023-02-13T06:00:42.436" v="374"/>
          <ac:cxnSpMkLst>
            <pc:docMk/>
            <pc:sldMk cId="645908634" sldId="384"/>
            <ac:cxnSpMk id="68" creationId="{F0B06299-44B2-E8DE-E1F1-A9B7D7570E5E}"/>
          </ac:cxnSpMkLst>
        </pc:cxnChg>
        <pc:cxnChg chg="mod">
          <ac:chgData name="Ramy Mohamed" userId="0cc068d6-35f3-41e3-a10d-b98e4c17dcff" providerId="ADAL" clId="{5C5DD489-0440-497D-948A-07FC5C965EFE}" dt="2023-02-13T06:00:42.436" v="374"/>
          <ac:cxnSpMkLst>
            <pc:docMk/>
            <pc:sldMk cId="645908634" sldId="384"/>
            <ac:cxnSpMk id="69" creationId="{BBDFDFAC-D834-313C-6FA8-A5229F869A30}"/>
          </ac:cxnSpMkLst>
        </pc:cxnChg>
        <pc:cxnChg chg="mod">
          <ac:chgData name="Ramy Mohamed" userId="0cc068d6-35f3-41e3-a10d-b98e4c17dcff" providerId="ADAL" clId="{5C5DD489-0440-497D-948A-07FC5C965EFE}" dt="2023-02-13T06:00:42.436" v="374"/>
          <ac:cxnSpMkLst>
            <pc:docMk/>
            <pc:sldMk cId="645908634" sldId="384"/>
            <ac:cxnSpMk id="70" creationId="{7F475E6F-525E-A465-2012-A705368366E0}"/>
          </ac:cxnSpMkLst>
        </pc:cxnChg>
        <pc:cxnChg chg="mod">
          <ac:chgData name="Ramy Mohamed" userId="0cc068d6-35f3-41e3-a10d-b98e4c17dcff" providerId="ADAL" clId="{5C5DD489-0440-497D-948A-07FC5C965EFE}" dt="2023-02-13T06:00:42.436" v="374"/>
          <ac:cxnSpMkLst>
            <pc:docMk/>
            <pc:sldMk cId="645908634" sldId="384"/>
            <ac:cxnSpMk id="71" creationId="{3CA1205C-EDF6-7BF5-5883-50E03D86FCFD}"/>
          </ac:cxnSpMkLst>
        </pc:cxnChg>
        <pc:cxnChg chg="mod">
          <ac:chgData name="Ramy Mohamed" userId="0cc068d6-35f3-41e3-a10d-b98e4c17dcff" providerId="ADAL" clId="{5C5DD489-0440-497D-948A-07FC5C965EFE}" dt="2023-02-13T06:00:42.436" v="374"/>
          <ac:cxnSpMkLst>
            <pc:docMk/>
            <pc:sldMk cId="645908634" sldId="384"/>
            <ac:cxnSpMk id="72" creationId="{94041963-8E33-9DF3-A029-711262E6B376}"/>
          </ac:cxnSpMkLst>
        </pc:cxnChg>
        <pc:cxnChg chg="mod">
          <ac:chgData name="Ramy Mohamed" userId="0cc068d6-35f3-41e3-a10d-b98e4c17dcff" providerId="ADAL" clId="{5C5DD489-0440-497D-948A-07FC5C965EFE}" dt="2023-02-13T06:00:42.436" v="374"/>
          <ac:cxnSpMkLst>
            <pc:docMk/>
            <pc:sldMk cId="645908634" sldId="384"/>
            <ac:cxnSpMk id="73" creationId="{542EC849-10CE-9FBE-DA48-125941EA0B52}"/>
          </ac:cxnSpMkLst>
        </pc:cxnChg>
      </pc:sldChg>
      <pc:sldChg chg="addSp delSp modSp add mod ord">
        <pc:chgData name="Ramy Mohamed" userId="0cc068d6-35f3-41e3-a10d-b98e4c17dcff" providerId="ADAL" clId="{5C5DD489-0440-497D-948A-07FC5C965EFE}" dt="2023-02-13T06:01:29.878" v="395" actId="1076"/>
        <pc:sldMkLst>
          <pc:docMk/>
          <pc:sldMk cId="688795821" sldId="385"/>
        </pc:sldMkLst>
        <pc:spChg chg="add mod">
          <ac:chgData name="Ramy Mohamed" userId="0cc068d6-35f3-41e3-a10d-b98e4c17dcff" providerId="ADAL" clId="{5C5DD489-0440-497D-948A-07FC5C965EFE}" dt="2023-02-13T06:01:06.938" v="388" actId="403"/>
          <ac:spMkLst>
            <pc:docMk/>
            <pc:sldMk cId="688795821" sldId="385"/>
            <ac:spMk id="3" creationId="{A37F66E5-6646-04CF-B904-D8E7EABD3313}"/>
          </ac:spMkLst>
        </pc:spChg>
        <pc:spChg chg="add mod">
          <ac:chgData name="Ramy Mohamed" userId="0cc068d6-35f3-41e3-a10d-b98e4c17dcff" providerId="ADAL" clId="{5C5DD489-0440-497D-948A-07FC5C965EFE}" dt="2023-02-13T06:01:06.938" v="388" actId="403"/>
          <ac:spMkLst>
            <pc:docMk/>
            <pc:sldMk cId="688795821" sldId="385"/>
            <ac:spMk id="8" creationId="{7FE851E1-4486-8A45-79A2-BD639224AFC6}"/>
          </ac:spMkLst>
        </pc:spChg>
        <pc:spChg chg="add mod">
          <ac:chgData name="Ramy Mohamed" userId="0cc068d6-35f3-41e3-a10d-b98e4c17dcff" providerId="ADAL" clId="{5C5DD489-0440-497D-948A-07FC5C965EFE}" dt="2023-02-13T06:01:06.938" v="388" actId="403"/>
          <ac:spMkLst>
            <pc:docMk/>
            <pc:sldMk cId="688795821" sldId="385"/>
            <ac:spMk id="14" creationId="{2EDA9795-AA77-35EF-9D88-F73950152F4E}"/>
          </ac:spMkLst>
        </pc:spChg>
        <pc:spChg chg="add mod">
          <ac:chgData name="Ramy Mohamed" userId="0cc068d6-35f3-41e3-a10d-b98e4c17dcff" providerId="ADAL" clId="{5C5DD489-0440-497D-948A-07FC5C965EFE}" dt="2023-02-13T06:01:06.938" v="388" actId="403"/>
          <ac:spMkLst>
            <pc:docMk/>
            <pc:sldMk cId="688795821" sldId="385"/>
            <ac:spMk id="15" creationId="{E1BC9E1F-6FD5-6A84-7673-FDA1EB2626ED}"/>
          </ac:spMkLst>
        </pc:spChg>
        <pc:spChg chg="add mod">
          <ac:chgData name="Ramy Mohamed" userId="0cc068d6-35f3-41e3-a10d-b98e4c17dcff" providerId="ADAL" clId="{5C5DD489-0440-497D-948A-07FC5C965EFE}" dt="2023-02-13T06:01:23.152" v="394" actId="404"/>
          <ac:spMkLst>
            <pc:docMk/>
            <pc:sldMk cId="688795821" sldId="385"/>
            <ac:spMk id="16" creationId="{C1E3513A-E12C-873D-6443-9C1C9F143EFD}"/>
          </ac:spMkLst>
        </pc:spChg>
        <pc:spChg chg="add mod">
          <ac:chgData name="Ramy Mohamed" userId="0cc068d6-35f3-41e3-a10d-b98e4c17dcff" providerId="ADAL" clId="{5C5DD489-0440-497D-948A-07FC5C965EFE}" dt="2023-02-13T06:01:06.938" v="388" actId="403"/>
          <ac:spMkLst>
            <pc:docMk/>
            <pc:sldMk cId="688795821" sldId="385"/>
            <ac:spMk id="17" creationId="{B43F96A4-2025-4896-EF76-E044393D7D05}"/>
          </ac:spMkLst>
        </pc:spChg>
        <pc:grpChg chg="del">
          <ac:chgData name="Ramy Mohamed" userId="0cc068d6-35f3-41e3-a10d-b98e4c17dcff" providerId="ADAL" clId="{5C5DD489-0440-497D-948A-07FC5C965EFE}" dt="2023-02-13T06:00:49.063" v="379" actId="478"/>
          <ac:grpSpMkLst>
            <pc:docMk/>
            <pc:sldMk cId="688795821" sldId="385"/>
            <ac:grpSpMk id="4" creationId="{0C9D2370-A2ED-2836-CCBA-8780E72617A1}"/>
          </ac:grpSpMkLst>
        </pc:grpChg>
        <pc:grpChg chg="add mod">
          <ac:chgData name="Ramy Mohamed" userId="0cc068d6-35f3-41e3-a10d-b98e4c17dcff" providerId="ADAL" clId="{5C5DD489-0440-497D-948A-07FC5C965EFE}" dt="2023-02-13T06:01:29.878" v="395" actId="1076"/>
          <ac:grpSpMkLst>
            <pc:docMk/>
            <pc:sldMk cId="688795821" sldId="385"/>
            <ac:grpSpMk id="56" creationId="{CBC20624-7191-2E1D-C0A9-DD01EADABD3A}"/>
          </ac:grpSpMkLst>
        </pc:grpChg>
        <pc:picChg chg="add mod">
          <ac:chgData name="Ramy Mohamed" userId="0cc068d6-35f3-41e3-a10d-b98e4c17dcff" providerId="ADAL" clId="{5C5DD489-0440-497D-948A-07FC5C965EFE}" dt="2023-02-13T06:01:03.387" v="384" actId="164"/>
          <ac:picMkLst>
            <pc:docMk/>
            <pc:sldMk cId="688795821" sldId="385"/>
            <ac:picMk id="2" creationId="{BF8D3024-74EA-FDDF-9328-32CE4CAA2A24}"/>
          </ac:picMkLst>
        </pc:picChg>
        <pc:picChg chg="add mod">
          <ac:chgData name="Ramy Mohamed" userId="0cc068d6-35f3-41e3-a10d-b98e4c17dcff" providerId="ADAL" clId="{5C5DD489-0440-497D-948A-07FC5C965EFE}" dt="2023-02-13T06:01:03.387" v="384" actId="164"/>
          <ac:picMkLst>
            <pc:docMk/>
            <pc:sldMk cId="688795821" sldId="385"/>
            <ac:picMk id="26" creationId="{0CD8DE33-0A32-53EB-351D-20B94F8B10E6}"/>
          </ac:picMkLst>
        </pc:picChg>
        <pc:picChg chg="add mod">
          <ac:chgData name="Ramy Mohamed" userId="0cc068d6-35f3-41e3-a10d-b98e4c17dcff" providerId="ADAL" clId="{5C5DD489-0440-497D-948A-07FC5C965EFE}" dt="2023-02-13T06:01:03.387" v="384" actId="164"/>
          <ac:picMkLst>
            <pc:docMk/>
            <pc:sldMk cId="688795821" sldId="385"/>
            <ac:picMk id="27" creationId="{3C879B77-CA38-9425-B329-953E12539B3C}"/>
          </ac:picMkLst>
        </pc:picChg>
        <pc:picChg chg="add mod">
          <ac:chgData name="Ramy Mohamed" userId="0cc068d6-35f3-41e3-a10d-b98e4c17dcff" providerId="ADAL" clId="{5C5DD489-0440-497D-948A-07FC5C965EFE}" dt="2023-02-13T06:01:03.387" v="384" actId="164"/>
          <ac:picMkLst>
            <pc:docMk/>
            <pc:sldMk cId="688795821" sldId="385"/>
            <ac:picMk id="28" creationId="{5296D158-2EC7-255A-8221-775B7DD76963}"/>
          </ac:picMkLst>
        </pc:picChg>
        <pc:picChg chg="add mod">
          <ac:chgData name="Ramy Mohamed" userId="0cc068d6-35f3-41e3-a10d-b98e4c17dcff" providerId="ADAL" clId="{5C5DD489-0440-497D-948A-07FC5C965EFE}" dt="2023-02-13T06:01:03.387" v="384" actId="164"/>
          <ac:picMkLst>
            <pc:docMk/>
            <pc:sldMk cId="688795821" sldId="385"/>
            <ac:picMk id="29" creationId="{B0E6801B-1902-C81C-55C6-FE89DC24AC78}"/>
          </ac:picMkLst>
        </pc:picChg>
        <pc:picChg chg="add mod">
          <ac:chgData name="Ramy Mohamed" userId="0cc068d6-35f3-41e3-a10d-b98e4c17dcff" providerId="ADAL" clId="{5C5DD489-0440-497D-948A-07FC5C965EFE}" dt="2023-02-13T06:01:03.387" v="384" actId="164"/>
          <ac:picMkLst>
            <pc:docMk/>
            <pc:sldMk cId="688795821" sldId="385"/>
            <ac:picMk id="30" creationId="{93383316-F0C4-D056-5517-016A5BE4622D}"/>
          </ac:picMkLst>
        </pc:picChg>
        <pc:cxnChg chg="add mod">
          <ac:chgData name="Ramy Mohamed" userId="0cc068d6-35f3-41e3-a10d-b98e4c17dcff" providerId="ADAL" clId="{5C5DD489-0440-497D-948A-07FC5C965EFE}" dt="2023-02-13T06:01:10.438" v="389" actId="14100"/>
          <ac:cxnSpMkLst>
            <pc:docMk/>
            <pc:sldMk cId="688795821" sldId="385"/>
            <ac:cxnSpMk id="18" creationId="{4A616F22-7A14-022F-DB36-12D0EBBFE353}"/>
          </ac:cxnSpMkLst>
        </pc:cxnChg>
        <pc:cxnChg chg="add mod">
          <ac:chgData name="Ramy Mohamed" userId="0cc068d6-35f3-41e3-a10d-b98e4c17dcff" providerId="ADAL" clId="{5C5DD489-0440-497D-948A-07FC5C965EFE}" dt="2023-02-13T06:01:03.387" v="384" actId="164"/>
          <ac:cxnSpMkLst>
            <pc:docMk/>
            <pc:sldMk cId="688795821" sldId="385"/>
            <ac:cxnSpMk id="19" creationId="{8AA8F9F0-9D33-5CE6-EFC0-B51DAA9F80CF}"/>
          </ac:cxnSpMkLst>
        </pc:cxnChg>
        <pc:cxnChg chg="add mod">
          <ac:chgData name="Ramy Mohamed" userId="0cc068d6-35f3-41e3-a10d-b98e4c17dcff" providerId="ADAL" clId="{5C5DD489-0440-497D-948A-07FC5C965EFE}" dt="2023-02-13T06:01:03.387" v="384" actId="164"/>
          <ac:cxnSpMkLst>
            <pc:docMk/>
            <pc:sldMk cId="688795821" sldId="385"/>
            <ac:cxnSpMk id="20" creationId="{30461AE3-8A9D-CBB0-EA7A-D6AD3AFCD098}"/>
          </ac:cxnSpMkLst>
        </pc:cxnChg>
        <pc:cxnChg chg="add mod">
          <ac:chgData name="Ramy Mohamed" userId="0cc068d6-35f3-41e3-a10d-b98e4c17dcff" providerId="ADAL" clId="{5C5DD489-0440-497D-948A-07FC5C965EFE}" dt="2023-02-13T06:01:03.387" v="384" actId="164"/>
          <ac:cxnSpMkLst>
            <pc:docMk/>
            <pc:sldMk cId="688795821" sldId="385"/>
            <ac:cxnSpMk id="21" creationId="{A634B6D7-9A9C-6CFF-4D50-BEE809EC0774}"/>
          </ac:cxnSpMkLst>
        </pc:cxnChg>
        <pc:cxnChg chg="add mod">
          <ac:chgData name="Ramy Mohamed" userId="0cc068d6-35f3-41e3-a10d-b98e4c17dcff" providerId="ADAL" clId="{5C5DD489-0440-497D-948A-07FC5C965EFE}" dt="2023-02-13T06:01:03.387" v="384" actId="164"/>
          <ac:cxnSpMkLst>
            <pc:docMk/>
            <pc:sldMk cId="688795821" sldId="385"/>
            <ac:cxnSpMk id="22" creationId="{FB2145F3-3DF5-30D1-0B73-1337CDA2E9D6}"/>
          </ac:cxnSpMkLst>
        </pc:cxnChg>
        <pc:cxnChg chg="add mod">
          <ac:chgData name="Ramy Mohamed" userId="0cc068d6-35f3-41e3-a10d-b98e4c17dcff" providerId="ADAL" clId="{5C5DD489-0440-497D-948A-07FC5C965EFE}" dt="2023-02-13T06:01:03.387" v="384" actId="164"/>
          <ac:cxnSpMkLst>
            <pc:docMk/>
            <pc:sldMk cId="688795821" sldId="385"/>
            <ac:cxnSpMk id="23" creationId="{1633392C-89B6-FB4F-ED57-64308DE33939}"/>
          </ac:cxnSpMkLst>
        </pc:cxnChg>
        <pc:cxnChg chg="add mod">
          <ac:chgData name="Ramy Mohamed" userId="0cc068d6-35f3-41e3-a10d-b98e4c17dcff" providerId="ADAL" clId="{5C5DD489-0440-497D-948A-07FC5C965EFE}" dt="2023-02-13T06:01:03.387" v="384" actId="164"/>
          <ac:cxnSpMkLst>
            <pc:docMk/>
            <pc:sldMk cId="688795821" sldId="385"/>
            <ac:cxnSpMk id="24" creationId="{FF2EA6A9-FA68-DA60-F014-34922BEFB1ED}"/>
          </ac:cxnSpMkLst>
        </pc:cxnChg>
        <pc:cxnChg chg="add mod">
          <ac:chgData name="Ramy Mohamed" userId="0cc068d6-35f3-41e3-a10d-b98e4c17dcff" providerId="ADAL" clId="{5C5DD489-0440-497D-948A-07FC5C965EFE}" dt="2023-02-13T06:01:03.387" v="384" actId="164"/>
          <ac:cxnSpMkLst>
            <pc:docMk/>
            <pc:sldMk cId="688795821" sldId="385"/>
            <ac:cxnSpMk id="25" creationId="{BDC1258B-3B0E-E50A-FD39-2EDB432409DB}"/>
          </ac:cxnSpMkLst>
        </pc:cxnChg>
        <pc:cxnChg chg="mod">
          <ac:chgData name="Ramy Mohamed" userId="0cc068d6-35f3-41e3-a10d-b98e4c17dcff" providerId="ADAL" clId="{5C5DD489-0440-497D-948A-07FC5C965EFE}" dt="2023-02-13T06:00:49.063" v="379" actId="478"/>
          <ac:cxnSpMkLst>
            <pc:docMk/>
            <pc:sldMk cId="688795821" sldId="385"/>
            <ac:cxnSpMk id="40" creationId="{78A139C0-BD4E-1DA5-3596-CDF4AA2655CB}"/>
          </ac:cxnSpMkLst>
        </pc:cxnChg>
      </pc:sldChg>
      <pc:sldChg chg="delSp modSp add mod ord">
        <pc:chgData name="Ramy Mohamed" userId="0cc068d6-35f3-41e3-a10d-b98e4c17dcff" providerId="ADAL" clId="{5C5DD489-0440-497D-948A-07FC5C965EFE}" dt="2023-02-13T06:06:49.994" v="425" actId="20577"/>
        <pc:sldMkLst>
          <pc:docMk/>
          <pc:sldMk cId="3401371167" sldId="386"/>
        </pc:sldMkLst>
        <pc:spChg chg="mod">
          <ac:chgData name="Ramy Mohamed" userId="0cc068d6-35f3-41e3-a10d-b98e4c17dcff" providerId="ADAL" clId="{5C5DD489-0440-497D-948A-07FC5C965EFE}" dt="2023-02-13T06:06:49.994" v="425" actId="20577"/>
          <ac:spMkLst>
            <pc:docMk/>
            <pc:sldMk cId="3401371167" sldId="386"/>
            <ac:spMk id="8" creationId="{00000000-0000-0000-0000-000000000000}"/>
          </ac:spMkLst>
        </pc:spChg>
        <pc:picChg chg="del">
          <ac:chgData name="Ramy Mohamed" userId="0cc068d6-35f3-41e3-a10d-b98e4c17dcff" providerId="ADAL" clId="{5C5DD489-0440-497D-948A-07FC5C965EFE}" dt="2023-02-13T06:06:37.817" v="421" actId="478"/>
          <ac:picMkLst>
            <pc:docMk/>
            <pc:sldMk cId="3401371167" sldId="386"/>
            <ac:picMk id="9" creationId="{018A8DB7-D0E9-1DA7-4275-4DE76D4A6571}"/>
          </ac:picMkLst>
        </pc:picChg>
      </pc:sldChg>
      <pc:sldChg chg="delSp modSp add mod ord">
        <pc:chgData name="Ramy Mohamed" userId="0cc068d6-35f3-41e3-a10d-b98e4c17dcff" providerId="ADAL" clId="{5C5DD489-0440-497D-948A-07FC5C965EFE}" dt="2023-02-13T06:08:14.490" v="442" actId="20577"/>
        <pc:sldMkLst>
          <pc:docMk/>
          <pc:sldMk cId="618892607" sldId="387"/>
        </pc:sldMkLst>
        <pc:spChg chg="mod">
          <ac:chgData name="Ramy Mohamed" userId="0cc068d6-35f3-41e3-a10d-b98e4c17dcff" providerId="ADAL" clId="{5C5DD489-0440-497D-948A-07FC5C965EFE}" dt="2023-02-13T06:08:14.490" v="442" actId="20577"/>
          <ac:spMkLst>
            <pc:docMk/>
            <pc:sldMk cId="618892607" sldId="387"/>
            <ac:spMk id="8" creationId="{00000000-0000-0000-0000-000000000000}"/>
          </ac:spMkLst>
        </pc:spChg>
        <pc:picChg chg="del">
          <ac:chgData name="Ramy Mohamed" userId="0cc068d6-35f3-41e3-a10d-b98e4c17dcff" providerId="ADAL" clId="{5C5DD489-0440-497D-948A-07FC5C965EFE}" dt="2023-02-13T06:08:01.398" v="438" actId="478"/>
          <ac:picMkLst>
            <pc:docMk/>
            <pc:sldMk cId="618892607" sldId="387"/>
            <ac:picMk id="1026" creationId="{75D52EAF-B316-C3DD-A7E3-269B6EAAE039}"/>
          </ac:picMkLst>
        </pc:picChg>
      </pc:sldChg>
    </pc:docChg>
  </pc:docChgLst>
  <pc:docChgLst>
    <pc:chgData name="Rabab Gomaa" userId="171d4a888b575b49" providerId="LiveId" clId="{474A1922-05AF-43FC-BD98-1D6AA42CB651}"/>
    <pc:docChg chg="undo redo custSel delSld modSld replTag">
      <pc:chgData name="Rabab Gomaa" userId="171d4a888b575b49" providerId="LiveId" clId="{474A1922-05AF-43FC-BD98-1D6AA42CB651}" dt="2023-05-22T04:40:05.950" v="154"/>
      <pc:docMkLst>
        <pc:docMk/>
      </pc:docMkLst>
      <pc:sldChg chg="addSp delSp modSp mod modNotesTx">
        <pc:chgData name="Rabab Gomaa" userId="171d4a888b575b49" providerId="LiveId" clId="{474A1922-05AF-43FC-BD98-1D6AA42CB651}" dt="2023-05-22T04:40:00.059" v="153"/>
        <pc:sldMkLst>
          <pc:docMk/>
          <pc:sldMk cId="1088370817" sldId="466"/>
        </pc:sldMkLst>
        <pc:spChg chg="del mod">
          <ac:chgData name="Rabab Gomaa" userId="171d4a888b575b49" providerId="LiveId" clId="{474A1922-05AF-43FC-BD98-1D6AA42CB651}" dt="2023-05-22T04:39:31.432" v="150" actId="478"/>
          <ac:spMkLst>
            <pc:docMk/>
            <pc:sldMk cId="1088370817" sldId="466"/>
            <ac:spMk id="2" creationId="{E56712F5-B936-39ED-D95A-9DA59D240866}"/>
          </ac:spMkLst>
        </pc:spChg>
        <pc:spChg chg="mod">
          <ac:chgData name="Rabab Gomaa" userId="171d4a888b575b49" providerId="LiveId" clId="{474A1922-05AF-43FC-BD98-1D6AA42CB651}" dt="2023-05-22T04:30:59.384" v="31" actId="21"/>
          <ac:spMkLst>
            <pc:docMk/>
            <pc:sldMk cId="1088370817" sldId="466"/>
            <ac:spMk id="3" creationId="{C877BE0A-58D8-3098-380A-7149AC947F37}"/>
          </ac:spMkLst>
        </pc:spChg>
        <pc:spChg chg="add mod">
          <ac:chgData name="Rabab Gomaa" userId="171d4a888b575b49" providerId="LiveId" clId="{474A1922-05AF-43FC-BD98-1D6AA42CB651}" dt="2023-05-22T04:39:32.627" v="151"/>
          <ac:spMkLst>
            <pc:docMk/>
            <pc:sldMk cId="1088370817" sldId="466"/>
            <ac:spMk id="4" creationId="{B28419DB-9C4F-F2DD-753F-789F6521A9F5}"/>
          </ac:spMkLst>
        </pc:spChg>
      </pc:sldChg>
      <pc:sldChg chg="del">
        <pc:chgData name="Rabab Gomaa" userId="171d4a888b575b49" providerId="LiveId" clId="{474A1922-05AF-43FC-BD98-1D6AA42CB651}" dt="2023-05-22T04:16:26.301" v="4" actId="2696"/>
        <pc:sldMkLst>
          <pc:docMk/>
          <pc:sldMk cId="2347243238" sldId="482"/>
        </pc:sldMkLst>
      </pc:sldChg>
    </pc:docChg>
  </pc:docChgLst>
  <pc:docChgLst>
    <pc:chgData name="Rabab Gomaa" userId="171d4a888b575b49" providerId="LiveId" clId="{40B9A7C1-D333-4081-A3E5-82FF24AEFC45}"/>
    <pc:docChg chg="undo custSel delSld modSld sldOrd replTag">
      <pc:chgData name="Rabab Gomaa" userId="171d4a888b575b49" providerId="LiveId" clId="{40B9A7C1-D333-4081-A3E5-82FF24AEFC45}" dt="2023-05-24T18:53:17.598" v="608"/>
      <pc:docMkLst>
        <pc:docMk/>
      </pc:docMkLst>
      <pc:sldChg chg="modSp mod">
        <pc:chgData name="Rabab Gomaa" userId="171d4a888b575b49" providerId="LiveId" clId="{40B9A7C1-D333-4081-A3E5-82FF24AEFC45}" dt="2023-05-24T03:10:06.301" v="605" actId="20577"/>
        <pc:sldMkLst>
          <pc:docMk/>
          <pc:sldMk cId="3695813703" sldId="256"/>
        </pc:sldMkLst>
        <pc:spChg chg="mod">
          <ac:chgData name="Rabab Gomaa" userId="171d4a888b575b49" providerId="LiveId" clId="{40B9A7C1-D333-4081-A3E5-82FF24AEFC45}" dt="2023-05-24T03:10:06.301" v="605" actId="20577"/>
          <ac:spMkLst>
            <pc:docMk/>
            <pc:sldMk cId="3695813703" sldId="256"/>
            <ac:spMk id="3" creationId="{00000000-0000-0000-0000-000000000000}"/>
          </ac:spMkLst>
        </pc:spChg>
      </pc:sldChg>
      <pc:sldChg chg="modSp mod">
        <pc:chgData name="Rabab Gomaa" userId="171d4a888b575b49" providerId="LiveId" clId="{40B9A7C1-D333-4081-A3E5-82FF24AEFC45}" dt="2023-05-22T04:57:46.964" v="532" actId="20577"/>
        <pc:sldMkLst>
          <pc:docMk/>
          <pc:sldMk cId="1528235894" sldId="388"/>
        </pc:sldMkLst>
        <pc:spChg chg="mod">
          <ac:chgData name="Rabab Gomaa" userId="171d4a888b575b49" providerId="LiveId" clId="{40B9A7C1-D333-4081-A3E5-82FF24AEFC45}" dt="2023-05-22T04:57:46.964" v="532" actId="20577"/>
          <ac:spMkLst>
            <pc:docMk/>
            <pc:sldMk cId="1528235894" sldId="388"/>
            <ac:spMk id="8" creationId="{00000000-0000-0000-0000-000000000000}"/>
          </ac:spMkLst>
        </pc:spChg>
      </pc:sldChg>
      <pc:sldChg chg="modSp mod">
        <pc:chgData name="Rabab Gomaa" userId="171d4a888b575b49" providerId="LiveId" clId="{40B9A7C1-D333-4081-A3E5-82FF24AEFC45}" dt="2023-05-22T02:14:13.990" v="392"/>
        <pc:sldMkLst>
          <pc:docMk/>
          <pc:sldMk cId="1905906554" sldId="412"/>
        </pc:sldMkLst>
        <pc:spChg chg="mod">
          <ac:chgData name="Rabab Gomaa" userId="171d4a888b575b49" providerId="LiveId" clId="{40B9A7C1-D333-4081-A3E5-82FF24AEFC45}" dt="2023-05-22T02:14:13.990" v="392"/>
          <ac:spMkLst>
            <pc:docMk/>
            <pc:sldMk cId="1905906554" sldId="412"/>
            <ac:spMk id="2" creationId="{00000000-0000-0000-0000-000000000000}"/>
          </ac:spMkLst>
        </pc:spChg>
      </pc:sldChg>
      <pc:sldChg chg="modSp mod">
        <pc:chgData name="Rabab Gomaa" userId="171d4a888b575b49" providerId="LiveId" clId="{40B9A7C1-D333-4081-A3E5-82FF24AEFC45}" dt="2023-05-22T02:14:02.390" v="390" actId="20577"/>
        <pc:sldMkLst>
          <pc:docMk/>
          <pc:sldMk cId="475122073" sldId="422"/>
        </pc:sldMkLst>
        <pc:spChg chg="mod">
          <ac:chgData name="Rabab Gomaa" userId="171d4a888b575b49" providerId="LiveId" clId="{40B9A7C1-D333-4081-A3E5-82FF24AEFC45}" dt="2023-05-22T02:14:02.390" v="390" actId="20577"/>
          <ac:spMkLst>
            <pc:docMk/>
            <pc:sldMk cId="475122073" sldId="422"/>
            <ac:spMk id="8" creationId="{00000000-0000-0000-0000-000000000000}"/>
          </ac:spMkLst>
        </pc:spChg>
      </pc:sldChg>
      <pc:sldChg chg="modSp mod">
        <pc:chgData name="Rabab Gomaa" userId="171d4a888b575b49" providerId="LiveId" clId="{40B9A7C1-D333-4081-A3E5-82FF24AEFC45}" dt="2023-05-22T18:57:00.100" v="590" actId="12"/>
        <pc:sldMkLst>
          <pc:docMk/>
          <pc:sldMk cId="3520987693" sldId="446"/>
        </pc:sldMkLst>
        <pc:spChg chg="mod">
          <ac:chgData name="Rabab Gomaa" userId="171d4a888b575b49" providerId="LiveId" clId="{40B9A7C1-D333-4081-A3E5-82FF24AEFC45}" dt="2023-05-22T18:57:00.100" v="590" actId="12"/>
          <ac:spMkLst>
            <pc:docMk/>
            <pc:sldMk cId="3520987693" sldId="446"/>
            <ac:spMk id="4" creationId="{BAE1EA51-31A2-96F8-3C46-287BB206F169}"/>
          </ac:spMkLst>
        </pc:spChg>
      </pc:sldChg>
      <pc:sldChg chg="delSp modSp mod ord">
        <pc:chgData name="Rabab Gomaa" userId="171d4a888b575b49" providerId="LiveId" clId="{40B9A7C1-D333-4081-A3E5-82FF24AEFC45}" dt="2023-05-22T22:28:28.504" v="601" actId="20577"/>
        <pc:sldMkLst>
          <pc:docMk/>
          <pc:sldMk cId="174984729" sldId="451"/>
        </pc:sldMkLst>
        <pc:spChg chg="del">
          <ac:chgData name="Rabab Gomaa" userId="171d4a888b575b49" providerId="LiveId" clId="{40B9A7C1-D333-4081-A3E5-82FF24AEFC45}" dt="2023-05-22T02:31:28.692" v="401" actId="478"/>
          <ac:spMkLst>
            <pc:docMk/>
            <pc:sldMk cId="174984729" sldId="451"/>
            <ac:spMk id="2" creationId="{E56712F5-B936-39ED-D95A-9DA59D240866}"/>
          </ac:spMkLst>
        </pc:spChg>
        <pc:spChg chg="mod">
          <ac:chgData name="Rabab Gomaa" userId="171d4a888b575b49" providerId="LiveId" clId="{40B9A7C1-D333-4081-A3E5-82FF24AEFC45}" dt="2023-05-22T22:28:28.504" v="601" actId="20577"/>
          <ac:spMkLst>
            <pc:docMk/>
            <pc:sldMk cId="174984729" sldId="451"/>
            <ac:spMk id="8" creationId="{00000000-0000-0000-0000-000000000000}"/>
          </ac:spMkLst>
        </pc:spChg>
      </pc:sldChg>
      <pc:sldChg chg="del">
        <pc:chgData name="Rabab Gomaa" userId="171d4a888b575b49" providerId="LiveId" clId="{40B9A7C1-D333-4081-A3E5-82FF24AEFC45}" dt="2023-05-24T02:05:01.047" v="603" actId="47"/>
        <pc:sldMkLst>
          <pc:docMk/>
          <pc:sldMk cId="3644277991" sldId="453"/>
        </pc:sldMkLst>
      </pc:sldChg>
      <pc:sldChg chg="delSp mod modNotesTx">
        <pc:chgData name="Rabab Gomaa" userId="171d4a888b575b49" providerId="LiveId" clId="{40B9A7C1-D333-4081-A3E5-82FF24AEFC45}" dt="2023-05-22T04:45:28.598" v="475" actId="20577"/>
        <pc:sldMkLst>
          <pc:docMk/>
          <pc:sldMk cId="3766340234" sldId="455"/>
        </pc:sldMkLst>
        <pc:spChg chg="del">
          <ac:chgData name="Rabab Gomaa" userId="171d4a888b575b49" providerId="LiveId" clId="{40B9A7C1-D333-4081-A3E5-82FF24AEFC45}" dt="2023-05-22T02:31:04.086" v="399" actId="478"/>
          <ac:spMkLst>
            <pc:docMk/>
            <pc:sldMk cId="3766340234" sldId="455"/>
            <ac:spMk id="2" creationId="{E56712F5-B936-39ED-D95A-9DA59D240866}"/>
          </ac:spMkLst>
        </pc:spChg>
      </pc:sldChg>
      <pc:sldChg chg="modSp mod">
        <pc:chgData name="Rabab Gomaa" userId="171d4a888b575b49" providerId="LiveId" clId="{40B9A7C1-D333-4081-A3E5-82FF24AEFC45}" dt="2023-05-22T18:51:46.666" v="581"/>
        <pc:sldMkLst>
          <pc:docMk/>
          <pc:sldMk cId="2193624311" sldId="457"/>
        </pc:sldMkLst>
        <pc:spChg chg="mod">
          <ac:chgData name="Rabab Gomaa" userId="171d4a888b575b49" providerId="LiveId" clId="{40B9A7C1-D333-4081-A3E5-82FF24AEFC45}" dt="2023-05-22T18:51:46.666" v="581"/>
          <ac:spMkLst>
            <pc:docMk/>
            <pc:sldMk cId="2193624311" sldId="457"/>
            <ac:spMk id="10" creationId="{8D3ADDAC-3598-EC81-9EC9-646951C46572}"/>
          </ac:spMkLst>
        </pc:spChg>
      </pc:sldChg>
      <pc:sldChg chg="modSp mod">
        <pc:chgData name="Rabab Gomaa" userId="171d4a888b575b49" providerId="LiveId" clId="{40B9A7C1-D333-4081-A3E5-82FF24AEFC45}" dt="2023-05-22T18:52:06.148" v="583"/>
        <pc:sldMkLst>
          <pc:docMk/>
          <pc:sldMk cId="377350930" sldId="459"/>
        </pc:sldMkLst>
        <pc:spChg chg="mod">
          <ac:chgData name="Rabab Gomaa" userId="171d4a888b575b49" providerId="LiveId" clId="{40B9A7C1-D333-4081-A3E5-82FF24AEFC45}" dt="2023-05-22T18:52:06.148" v="583"/>
          <ac:spMkLst>
            <pc:docMk/>
            <pc:sldMk cId="377350930" sldId="459"/>
            <ac:spMk id="10" creationId="{8D3ADDAC-3598-EC81-9EC9-646951C46572}"/>
          </ac:spMkLst>
        </pc:spChg>
      </pc:sldChg>
      <pc:sldChg chg="modSp mod">
        <pc:chgData name="Rabab Gomaa" userId="171d4a888b575b49" providerId="LiveId" clId="{40B9A7C1-D333-4081-A3E5-82FF24AEFC45}" dt="2023-05-22T18:52:23.400" v="585"/>
        <pc:sldMkLst>
          <pc:docMk/>
          <pc:sldMk cId="769032995" sldId="461"/>
        </pc:sldMkLst>
        <pc:spChg chg="mod">
          <ac:chgData name="Rabab Gomaa" userId="171d4a888b575b49" providerId="LiveId" clId="{40B9A7C1-D333-4081-A3E5-82FF24AEFC45}" dt="2023-05-22T18:52:23.400" v="585"/>
          <ac:spMkLst>
            <pc:docMk/>
            <pc:sldMk cId="769032995" sldId="461"/>
            <ac:spMk id="10" creationId="{8D3ADDAC-3598-EC81-9EC9-646951C46572}"/>
          </ac:spMkLst>
        </pc:spChg>
      </pc:sldChg>
      <pc:sldChg chg="modSp mod">
        <pc:chgData name="Rabab Gomaa" userId="171d4a888b575b49" providerId="LiveId" clId="{40B9A7C1-D333-4081-A3E5-82FF24AEFC45}" dt="2023-05-22T18:52:34.260" v="587"/>
        <pc:sldMkLst>
          <pc:docMk/>
          <pc:sldMk cId="2035415482" sldId="463"/>
        </pc:sldMkLst>
        <pc:spChg chg="mod">
          <ac:chgData name="Rabab Gomaa" userId="171d4a888b575b49" providerId="LiveId" clId="{40B9A7C1-D333-4081-A3E5-82FF24AEFC45}" dt="2023-05-22T18:52:34.260" v="587"/>
          <ac:spMkLst>
            <pc:docMk/>
            <pc:sldMk cId="2035415482" sldId="463"/>
            <ac:spMk id="10" creationId="{8D3ADDAC-3598-EC81-9EC9-646951C46572}"/>
          </ac:spMkLst>
        </pc:spChg>
      </pc:sldChg>
      <pc:sldChg chg="modSp mod">
        <pc:chgData name="Rabab Gomaa" userId="171d4a888b575b49" providerId="LiveId" clId="{40B9A7C1-D333-4081-A3E5-82FF24AEFC45}" dt="2023-05-22T22:28:16.032" v="599" actId="13926"/>
        <pc:sldMkLst>
          <pc:docMk/>
          <pc:sldMk cId="3735235021" sldId="464"/>
        </pc:sldMkLst>
        <pc:spChg chg="mod">
          <ac:chgData name="Rabab Gomaa" userId="171d4a888b575b49" providerId="LiveId" clId="{40B9A7C1-D333-4081-A3E5-82FF24AEFC45}" dt="2023-05-22T22:28:16.032" v="599" actId="13926"/>
          <ac:spMkLst>
            <pc:docMk/>
            <pc:sldMk cId="3735235021" sldId="464"/>
            <ac:spMk id="4" creationId="{BAE1EA51-31A2-96F8-3C46-287BB206F169}"/>
          </ac:spMkLst>
        </pc:spChg>
      </pc:sldChg>
      <pc:sldChg chg="modSp mod modNotesTx">
        <pc:chgData name="Rabab Gomaa" userId="171d4a888b575b49" providerId="LiveId" clId="{40B9A7C1-D333-4081-A3E5-82FF24AEFC45}" dt="2023-05-22T04:41:15.212" v="403" actId="20577"/>
        <pc:sldMkLst>
          <pc:docMk/>
          <pc:sldMk cId="1088370817" sldId="466"/>
        </pc:sldMkLst>
        <pc:spChg chg="mod">
          <ac:chgData name="Rabab Gomaa" userId="171d4a888b575b49" providerId="LiveId" clId="{40B9A7C1-D333-4081-A3E5-82FF24AEFC45}" dt="2023-05-22T02:25:52.388" v="397" actId="1076"/>
          <ac:spMkLst>
            <pc:docMk/>
            <pc:sldMk cId="1088370817" sldId="466"/>
            <ac:spMk id="2" creationId="{E56712F5-B936-39ED-D95A-9DA59D240866}"/>
          </ac:spMkLst>
        </pc:spChg>
        <pc:spChg chg="mod">
          <ac:chgData name="Rabab Gomaa" userId="171d4a888b575b49" providerId="LiveId" clId="{40B9A7C1-D333-4081-A3E5-82FF24AEFC45}" dt="2023-05-20T18:17:09.634" v="292" actId="20577"/>
          <ac:spMkLst>
            <pc:docMk/>
            <pc:sldMk cId="1088370817" sldId="466"/>
            <ac:spMk id="3" creationId="{C877BE0A-58D8-3098-380A-7149AC947F37}"/>
          </ac:spMkLst>
        </pc:spChg>
      </pc:sldChg>
      <pc:sldChg chg="modSp mod">
        <pc:chgData name="Rabab Gomaa" userId="171d4a888b575b49" providerId="LiveId" clId="{40B9A7C1-D333-4081-A3E5-82FF24AEFC45}" dt="2023-05-22T02:16:10.827" v="394" actId="20577"/>
        <pc:sldMkLst>
          <pc:docMk/>
          <pc:sldMk cId="1190689430" sldId="467"/>
        </pc:sldMkLst>
        <pc:spChg chg="mod">
          <ac:chgData name="Rabab Gomaa" userId="171d4a888b575b49" providerId="LiveId" clId="{40B9A7C1-D333-4081-A3E5-82FF24AEFC45}" dt="2023-05-22T02:16:10.827" v="394" actId="20577"/>
          <ac:spMkLst>
            <pc:docMk/>
            <pc:sldMk cId="1190689430" sldId="467"/>
            <ac:spMk id="2" creationId="{00000000-0000-0000-0000-000000000000}"/>
          </ac:spMkLst>
        </pc:spChg>
      </pc:sldChg>
      <pc:sldChg chg="addSp modSp mod">
        <pc:chgData name="Rabab Gomaa" userId="171d4a888b575b49" providerId="LiveId" clId="{40B9A7C1-D333-4081-A3E5-82FF24AEFC45}" dt="2023-05-22T04:54:39.556" v="500" actId="207"/>
        <pc:sldMkLst>
          <pc:docMk/>
          <pc:sldMk cId="1162726868" sldId="481"/>
        </pc:sldMkLst>
        <pc:spChg chg="add mod">
          <ac:chgData name="Rabab Gomaa" userId="171d4a888b575b49" providerId="LiveId" clId="{40B9A7C1-D333-4081-A3E5-82FF24AEFC45}" dt="2023-05-22T04:54:39.556" v="500" actId="207"/>
          <ac:spMkLst>
            <pc:docMk/>
            <pc:sldMk cId="1162726868" sldId="481"/>
            <ac:spMk id="2" creationId="{5112EF7F-70C6-9CD3-FCFE-A2440EF36BD3}"/>
          </ac:spMkLst>
        </pc:spChg>
      </pc:sldChg>
    </pc:docChg>
  </pc:docChgLst>
  <pc:docChgLst>
    <pc:chgData name="Rabab Gomaa" userId="171d4a888b575b49" providerId="LiveId" clId="{6B9E7AEB-338A-4782-AB14-83B0E3671C11}"/>
    <pc:docChg chg="undo redo custSel addSld delSld modSld sldOrd replTag">
      <pc:chgData name="Rabab Gomaa" userId="171d4a888b575b49" providerId="LiveId" clId="{6B9E7AEB-338A-4782-AB14-83B0E3671C11}" dt="2023-05-06T22:05:34.341" v="9405"/>
      <pc:docMkLst>
        <pc:docMk/>
      </pc:docMkLst>
      <pc:sldChg chg="modSp mod modNotesTx">
        <pc:chgData name="Rabab Gomaa" userId="171d4a888b575b49" providerId="LiveId" clId="{6B9E7AEB-338A-4782-AB14-83B0E3671C11}" dt="2023-05-05T17:54:27.438" v="9290" actId="5793"/>
        <pc:sldMkLst>
          <pc:docMk/>
          <pc:sldMk cId="3695813703" sldId="256"/>
        </pc:sldMkLst>
        <pc:spChg chg="mod">
          <ac:chgData name="Rabab Gomaa" userId="171d4a888b575b49" providerId="LiveId" clId="{6B9E7AEB-338A-4782-AB14-83B0E3671C11}" dt="2023-04-24T18:39:46.336" v="2" actId="20577"/>
          <ac:spMkLst>
            <pc:docMk/>
            <pc:sldMk cId="3695813703" sldId="256"/>
            <ac:spMk id="2" creationId="{00000000-0000-0000-0000-000000000000}"/>
          </ac:spMkLst>
        </pc:spChg>
      </pc:sldChg>
      <pc:sldChg chg="modSp mod">
        <pc:chgData name="Rabab Gomaa" userId="171d4a888b575b49" providerId="LiveId" clId="{6B9E7AEB-338A-4782-AB14-83B0E3671C11}" dt="2023-04-27T12:03:13.396" v="6045" actId="20577"/>
        <pc:sldMkLst>
          <pc:docMk/>
          <pc:sldMk cId="1546736187" sldId="363"/>
        </pc:sldMkLst>
        <pc:spChg chg="mod">
          <ac:chgData name="Rabab Gomaa" userId="171d4a888b575b49" providerId="LiveId" clId="{6B9E7AEB-338A-4782-AB14-83B0E3671C11}" dt="2023-04-27T12:03:13.396" v="6045" actId="20577"/>
          <ac:spMkLst>
            <pc:docMk/>
            <pc:sldMk cId="1546736187" sldId="363"/>
            <ac:spMk id="8" creationId="{00000000-0000-0000-0000-000000000000}"/>
          </ac:spMkLst>
        </pc:spChg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3115965523" sldId="373"/>
        </pc:sldMkLst>
      </pc:sldChg>
      <pc:sldChg chg="modSp mod modNotesTx">
        <pc:chgData name="Rabab Gomaa" userId="171d4a888b575b49" providerId="LiveId" clId="{6B9E7AEB-338A-4782-AB14-83B0E3671C11}" dt="2023-04-30T02:58:02.731" v="8734" actId="14100"/>
        <pc:sldMkLst>
          <pc:docMk/>
          <pc:sldMk cId="1528235894" sldId="388"/>
        </pc:sldMkLst>
        <pc:spChg chg="mod">
          <ac:chgData name="Rabab Gomaa" userId="171d4a888b575b49" providerId="LiveId" clId="{6B9E7AEB-338A-4782-AB14-83B0E3671C11}" dt="2023-04-30T02:58:02.731" v="8734" actId="14100"/>
          <ac:spMkLst>
            <pc:docMk/>
            <pc:sldMk cId="1528235894" sldId="388"/>
            <ac:spMk id="8" creationId="{00000000-0000-0000-0000-000000000000}"/>
          </ac:spMkLst>
        </pc:spChg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757103701" sldId="404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3647763460" sldId="406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1068003064" sldId="408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594153935" sldId="410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3729986349" sldId="411"/>
        </pc:sldMkLst>
      </pc:sldChg>
      <pc:sldChg chg="modSp mod">
        <pc:chgData name="Rabab Gomaa" userId="171d4a888b575b49" providerId="LiveId" clId="{6B9E7AEB-338A-4782-AB14-83B0E3671C11}" dt="2023-04-30T03:09:53.981" v="8743" actId="20577"/>
        <pc:sldMkLst>
          <pc:docMk/>
          <pc:sldMk cId="1905906554" sldId="412"/>
        </pc:sldMkLst>
        <pc:spChg chg="mod">
          <ac:chgData name="Rabab Gomaa" userId="171d4a888b575b49" providerId="LiveId" clId="{6B9E7AEB-338A-4782-AB14-83B0E3671C11}" dt="2023-04-30T03:09:53.981" v="8743" actId="20577"/>
          <ac:spMkLst>
            <pc:docMk/>
            <pc:sldMk cId="1905906554" sldId="412"/>
            <ac:spMk id="2" creationId="{00000000-0000-0000-0000-000000000000}"/>
          </ac:spMkLst>
        </pc:spChg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3537926247" sldId="417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1972405515" sldId="418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3413380888" sldId="421"/>
        </pc:sldMkLst>
      </pc:sldChg>
      <pc:sldChg chg="delSp modSp mod">
        <pc:chgData name="Rabab Gomaa" userId="171d4a888b575b49" providerId="LiveId" clId="{6B9E7AEB-338A-4782-AB14-83B0E3671C11}" dt="2023-04-30T03:31:28.770" v="9254" actId="478"/>
        <pc:sldMkLst>
          <pc:docMk/>
          <pc:sldMk cId="475122073" sldId="422"/>
        </pc:sldMkLst>
        <pc:spChg chg="del mod">
          <ac:chgData name="Rabab Gomaa" userId="171d4a888b575b49" providerId="LiveId" clId="{6B9E7AEB-338A-4782-AB14-83B0E3671C11}" dt="2023-04-30T03:31:28.770" v="9254" actId="478"/>
          <ac:spMkLst>
            <pc:docMk/>
            <pc:sldMk cId="475122073" sldId="422"/>
            <ac:spMk id="2" creationId="{E56712F5-B936-39ED-D95A-9DA59D240866}"/>
          </ac:spMkLst>
        </pc:spChg>
        <pc:spChg chg="mod">
          <ac:chgData name="Rabab Gomaa" userId="171d4a888b575b49" providerId="LiveId" clId="{6B9E7AEB-338A-4782-AB14-83B0E3671C11}" dt="2023-04-30T03:11:09.737" v="8764" actId="6549"/>
          <ac:spMkLst>
            <pc:docMk/>
            <pc:sldMk cId="475122073" sldId="422"/>
            <ac:spMk id="8" creationId="{00000000-0000-0000-0000-000000000000}"/>
          </ac:spMkLst>
        </pc:spChg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6130784" sldId="424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384029553" sldId="425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1518680399" sldId="426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2861427968" sldId="427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3289470717" sldId="428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4050680726" sldId="429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3629390086" sldId="430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4084125445" sldId="433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3529909073" sldId="434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2214895938" sldId="435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654209451" sldId="437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3407461630" sldId="438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208063723" sldId="439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871590949" sldId="441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1627492013" sldId="442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3429063259" sldId="443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3051344356" sldId="444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737126501" sldId="445"/>
        </pc:sldMkLst>
      </pc:sldChg>
      <pc:sldChg chg="modSp mod ord">
        <pc:chgData name="Rabab Gomaa" userId="171d4a888b575b49" providerId="LiveId" clId="{6B9E7AEB-338A-4782-AB14-83B0E3671C11}" dt="2023-04-29T22:24:07.754" v="7828" actId="20577"/>
        <pc:sldMkLst>
          <pc:docMk/>
          <pc:sldMk cId="3520987693" sldId="446"/>
        </pc:sldMkLst>
        <pc:spChg chg="mod">
          <ac:chgData name="Rabab Gomaa" userId="171d4a888b575b49" providerId="LiveId" clId="{6B9E7AEB-338A-4782-AB14-83B0E3671C11}" dt="2023-04-29T22:24:07.754" v="7828" actId="20577"/>
          <ac:spMkLst>
            <pc:docMk/>
            <pc:sldMk cId="3520987693" sldId="446"/>
            <ac:spMk id="4" creationId="{BAE1EA51-31A2-96F8-3C46-287BB206F169}"/>
          </ac:spMkLst>
        </pc:spChg>
        <pc:spChg chg="mod">
          <ac:chgData name="Rabab Gomaa" userId="171d4a888b575b49" providerId="LiveId" clId="{6B9E7AEB-338A-4782-AB14-83B0E3671C11}" dt="2023-04-27T11:25:14.520" v="5369" actId="20577"/>
          <ac:spMkLst>
            <pc:docMk/>
            <pc:sldMk cId="3520987693" sldId="446"/>
            <ac:spMk id="6" creationId="{00000000-0000-0000-0000-000000000000}"/>
          </ac:spMkLst>
        </pc:spChg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1680750601" sldId="447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1241066906" sldId="448"/>
        </pc:sldMkLst>
      </pc:sldChg>
      <pc:sldChg chg="del">
        <pc:chgData name="Rabab Gomaa" userId="171d4a888b575b49" providerId="LiveId" clId="{6B9E7AEB-338A-4782-AB14-83B0E3671C11}" dt="2023-04-27T11:18:14.539" v="5242" actId="47"/>
        <pc:sldMkLst>
          <pc:docMk/>
          <pc:sldMk cId="3195498745" sldId="449"/>
        </pc:sldMkLst>
      </pc:sldChg>
      <pc:sldChg chg="addSp delSp modSp add del mod ord modNotesTx">
        <pc:chgData name="Rabab Gomaa" userId="171d4a888b575b49" providerId="LiveId" clId="{6B9E7AEB-338A-4782-AB14-83B0E3671C11}" dt="2023-04-24T21:54:05.683" v="823" actId="47"/>
        <pc:sldMkLst>
          <pc:docMk/>
          <pc:sldMk cId="4142673371" sldId="450"/>
        </pc:sldMkLst>
        <pc:spChg chg="mod">
          <ac:chgData name="Rabab Gomaa" userId="171d4a888b575b49" providerId="LiveId" clId="{6B9E7AEB-338A-4782-AB14-83B0E3671C11}" dt="2023-04-24T19:12:33.295" v="235" actId="20577"/>
          <ac:spMkLst>
            <pc:docMk/>
            <pc:sldMk cId="4142673371" sldId="450"/>
            <ac:spMk id="2" creationId="{E56712F5-B936-39ED-D95A-9DA59D240866}"/>
          </ac:spMkLst>
        </pc:spChg>
        <pc:spChg chg="add del mod">
          <ac:chgData name="Rabab Gomaa" userId="171d4a888b575b49" providerId="LiveId" clId="{6B9E7AEB-338A-4782-AB14-83B0E3671C11}" dt="2023-04-24T19:12:42.454" v="251" actId="478"/>
          <ac:spMkLst>
            <pc:docMk/>
            <pc:sldMk cId="4142673371" sldId="450"/>
            <ac:spMk id="4" creationId="{D23C809B-53E3-3B0F-A1E1-2D9EDE58EA21}"/>
          </ac:spMkLst>
        </pc:spChg>
        <pc:spChg chg="mod">
          <ac:chgData name="Rabab Gomaa" userId="171d4a888b575b49" providerId="LiveId" clId="{6B9E7AEB-338A-4782-AB14-83B0E3671C11}" dt="2023-04-24T18:51:23.181" v="98" actId="20577"/>
          <ac:spMkLst>
            <pc:docMk/>
            <pc:sldMk cId="4142673371" sldId="450"/>
            <ac:spMk id="6" creationId="{00000000-0000-0000-0000-000000000000}"/>
          </ac:spMkLst>
        </pc:spChg>
        <pc:spChg chg="add del mod">
          <ac:chgData name="Rabab Gomaa" userId="171d4a888b575b49" providerId="LiveId" clId="{6B9E7AEB-338A-4782-AB14-83B0E3671C11}" dt="2023-04-24T19:12:35.226" v="239"/>
          <ac:spMkLst>
            <pc:docMk/>
            <pc:sldMk cId="4142673371" sldId="450"/>
            <ac:spMk id="7" creationId="{BC058017-DECB-25B2-491B-FE161D1C885A}"/>
          </ac:spMkLst>
        </pc:spChg>
        <pc:spChg chg="add del mod">
          <ac:chgData name="Rabab Gomaa" userId="171d4a888b575b49" providerId="LiveId" clId="{6B9E7AEB-338A-4782-AB14-83B0E3671C11}" dt="2023-04-24T19:13:22.062" v="258" actId="14100"/>
          <ac:spMkLst>
            <pc:docMk/>
            <pc:sldMk cId="4142673371" sldId="450"/>
            <ac:spMk id="8" creationId="{00000000-0000-0000-0000-000000000000}"/>
          </ac:spMkLst>
        </pc:spChg>
        <pc:picChg chg="add del mod">
          <ac:chgData name="Rabab Gomaa" userId="171d4a888b575b49" providerId="LiveId" clId="{6B9E7AEB-338A-4782-AB14-83B0E3671C11}" dt="2023-04-24T19:12:40.606" v="249"/>
          <ac:picMkLst>
            <pc:docMk/>
            <pc:sldMk cId="4142673371" sldId="450"/>
            <ac:picMk id="1026" creationId="{2153E33B-E971-7539-1CEF-E28856F9E5B7}"/>
          </ac:picMkLst>
        </pc:picChg>
      </pc:sldChg>
      <pc:sldChg chg="addSp delSp modSp add mod ord modNotesTx">
        <pc:chgData name="Rabab Gomaa" userId="171d4a888b575b49" providerId="LiveId" clId="{6B9E7AEB-338A-4782-AB14-83B0E3671C11}" dt="2023-04-30T03:31:37.435" v="9255" actId="207"/>
        <pc:sldMkLst>
          <pc:docMk/>
          <pc:sldMk cId="174984729" sldId="451"/>
        </pc:sldMkLst>
        <pc:spChg chg="mod ord">
          <ac:chgData name="Rabab Gomaa" userId="171d4a888b575b49" providerId="LiveId" clId="{6B9E7AEB-338A-4782-AB14-83B0E3671C11}" dt="2023-04-30T03:31:37.435" v="9255" actId="207"/>
          <ac:spMkLst>
            <pc:docMk/>
            <pc:sldMk cId="174984729" sldId="451"/>
            <ac:spMk id="2" creationId="{E56712F5-B936-39ED-D95A-9DA59D240866}"/>
          </ac:spMkLst>
        </pc:spChg>
        <pc:spChg chg="add del mod">
          <ac:chgData name="Rabab Gomaa" userId="171d4a888b575b49" providerId="LiveId" clId="{6B9E7AEB-338A-4782-AB14-83B0E3671C11}" dt="2023-04-25T04:05:55.192" v="4532" actId="478"/>
          <ac:spMkLst>
            <pc:docMk/>
            <pc:sldMk cId="174984729" sldId="451"/>
            <ac:spMk id="3" creationId="{462E810B-9680-2642-23AD-B1FABC1738A1}"/>
          </ac:spMkLst>
        </pc:spChg>
        <pc:spChg chg="add mod ord">
          <ac:chgData name="Rabab Gomaa" userId="171d4a888b575b49" providerId="LiveId" clId="{6B9E7AEB-338A-4782-AB14-83B0E3671C11}" dt="2023-04-30T03:15:19.114" v="8901" actId="13244"/>
          <ac:spMkLst>
            <pc:docMk/>
            <pc:sldMk cId="174984729" sldId="451"/>
            <ac:spMk id="4" creationId="{5F8FAD65-1875-D225-A692-2837B50B3843}"/>
          </ac:spMkLst>
        </pc:spChg>
        <pc:spChg chg="ord">
          <ac:chgData name="Rabab Gomaa" userId="171d4a888b575b49" providerId="LiveId" clId="{6B9E7AEB-338A-4782-AB14-83B0E3671C11}" dt="2023-04-30T03:21:59.591" v="9001" actId="13244"/>
          <ac:spMkLst>
            <pc:docMk/>
            <pc:sldMk cId="174984729" sldId="451"/>
            <ac:spMk id="5" creationId="{00000000-0000-0000-0000-000000000000}"/>
          </ac:spMkLst>
        </pc:spChg>
        <pc:spChg chg="del mod">
          <ac:chgData name="Rabab Gomaa" userId="171d4a888b575b49" providerId="LiveId" clId="{6B9E7AEB-338A-4782-AB14-83B0E3671C11}" dt="2023-04-27T11:09:55.334" v="5197" actId="478"/>
          <ac:spMkLst>
            <pc:docMk/>
            <pc:sldMk cId="174984729" sldId="451"/>
            <ac:spMk id="6" creationId="{00000000-0000-0000-0000-000000000000}"/>
          </ac:spMkLst>
        </pc:spChg>
        <pc:spChg chg="add del mod">
          <ac:chgData name="Rabab Gomaa" userId="171d4a888b575b49" providerId="LiveId" clId="{6B9E7AEB-338A-4782-AB14-83B0E3671C11}" dt="2023-04-27T11:09:53.202" v="5196"/>
          <ac:spMkLst>
            <pc:docMk/>
            <pc:sldMk cId="174984729" sldId="451"/>
            <ac:spMk id="7" creationId="{3769BDD5-72C2-90D2-5BBD-ADC364278E81}"/>
          </ac:spMkLst>
        </pc:spChg>
        <pc:spChg chg="mod ord">
          <ac:chgData name="Rabab Gomaa" userId="171d4a888b575b49" providerId="LiveId" clId="{6B9E7AEB-338A-4782-AB14-83B0E3671C11}" dt="2023-04-30T03:14:59.005" v="8894" actId="13244"/>
          <ac:spMkLst>
            <pc:docMk/>
            <pc:sldMk cId="174984729" sldId="451"/>
            <ac:spMk id="8" creationId="{00000000-0000-0000-0000-000000000000}"/>
          </ac:spMkLst>
        </pc:spChg>
        <pc:spChg chg="add del mod">
          <ac:chgData name="Rabab Gomaa" userId="171d4a888b575b49" providerId="LiveId" clId="{6B9E7AEB-338A-4782-AB14-83B0E3671C11}" dt="2023-04-27T11:10:06.924" v="5199" actId="478"/>
          <ac:spMkLst>
            <pc:docMk/>
            <pc:sldMk cId="174984729" sldId="451"/>
            <ac:spMk id="10" creationId="{CFEF573D-4940-3A7B-73F0-EDB4BF264609}"/>
          </ac:spMkLst>
        </pc:spChg>
        <pc:spChg chg="add mod ord">
          <ac:chgData name="Rabab Gomaa" userId="171d4a888b575b49" providerId="LiveId" clId="{6B9E7AEB-338A-4782-AB14-83B0E3671C11}" dt="2023-04-30T03:14:50.403" v="8893" actId="13244"/>
          <ac:spMkLst>
            <pc:docMk/>
            <pc:sldMk cId="174984729" sldId="451"/>
            <ac:spMk id="13" creationId="{2FD3040E-DE8E-81D9-AA1A-5C0039A1A09A}"/>
          </ac:spMkLst>
        </pc:spChg>
        <pc:picChg chg="add del">
          <ac:chgData name="Rabab Gomaa" userId="171d4a888b575b49" providerId="LiveId" clId="{6B9E7AEB-338A-4782-AB14-83B0E3671C11}" dt="2023-04-27T11:10:09.238" v="5201" actId="22"/>
          <ac:picMkLst>
            <pc:docMk/>
            <pc:sldMk cId="174984729" sldId="451"/>
            <ac:picMk id="12" creationId="{2B361CA2-B719-0D42-F377-EE2F3B9E9204}"/>
          </ac:picMkLst>
        </pc:picChg>
        <pc:picChg chg="add del mod">
          <ac:chgData name="Rabab Gomaa" userId="171d4a888b575b49" providerId="LiveId" clId="{6B9E7AEB-338A-4782-AB14-83B0E3671C11}" dt="2023-04-25T04:00:29.394" v="4459" actId="478"/>
          <ac:picMkLst>
            <pc:docMk/>
            <pc:sldMk cId="174984729" sldId="451"/>
            <ac:picMk id="2050" creationId="{CA6A5481-C716-167C-F1F8-AD955DE7AD1C}"/>
          </ac:picMkLst>
        </pc:picChg>
        <pc:picChg chg="add mod">
          <ac:chgData name="Rabab Gomaa" userId="171d4a888b575b49" providerId="LiveId" clId="{6B9E7AEB-338A-4782-AB14-83B0E3671C11}" dt="2023-04-30T03:25:40.519" v="9242" actId="14100"/>
          <ac:picMkLst>
            <pc:docMk/>
            <pc:sldMk cId="174984729" sldId="451"/>
            <ac:picMk id="2052" creationId="{7CDB9BAD-3DA1-37CF-104E-D9C5D6BA7209}"/>
          </ac:picMkLst>
        </pc:picChg>
      </pc:sldChg>
      <pc:sldChg chg="delSp modSp add mod modNotesTx">
        <pc:chgData name="Rabab Gomaa" userId="171d4a888b575b49" providerId="LiveId" clId="{6B9E7AEB-338A-4782-AB14-83B0E3671C11}" dt="2023-04-30T03:33:06.598" v="9276" actId="478"/>
        <pc:sldMkLst>
          <pc:docMk/>
          <pc:sldMk cId="3990109171" sldId="452"/>
        </pc:sldMkLst>
        <pc:spChg chg="del">
          <ac:chgData name="Rabab Gomaa" userId="171d4a888b575b49" providerId="LiveId" clId="{6B9E7AEB-338A-4782-AB14-83B0E3671C11}" dt="2023-04-30T03:33:06.598" v="9276" actId="478"/>
          <ac:spMkLst>
            <pc:docMk/>
            <pc:sldMk cId="3990109171" sldId="452"/>
            <ac:spMk id="2" creationId="{E56712F5-B936-39ED-D95A-9DA59D240866}"/>
          </ac:spMkLst>
        </pc:spChg>
        <pc:spChg chg="mod">
          <ac:chgData name="Rabab Gomaa" userId="171d4a888b575b49" providerId="LiveId" clId="{6B9E7AEB-338A-4782-AB14-83B0E3671C11}" dt="2023-04-24T19:06:20.429" v="204" actId="14100"/>
          <ac:spMkLst>
            <pc:docMk/>
            <pc:sldMk cId="3990109171" sldId="452"/>
            <ac:spMk id="6" creationId="{00000000-0000-0000-0000-000000000000}"/>
          </ac:spMkLst>
        </pc:spChg>
        <pc:spChg chg="mod">
          <ac:chgData name="Rabab Gomaa" userId="171d4a888b575b49" providerId="LiveId" clId="{6B9E7AEB-338A-4782-AB14-83B0E3671C11}" dt="2023-04-30T02:56:26.129" v="8675" actId="403"/>
          <ac:spMkLst>
            <pc:docMk/>
            <pc:sldMk cId="3990109171" sldId="452"/>
            <ac:spMk id="8" creationId="{00000000-0000-0000-0000-000000000000}"/>
          </ac:spMkLst>
        </pc:spChg>
      </pc:sldChg>
      <pc:sldChg chg="delSp modSp add mod modNotesTx">
        <pc:chgData name="Rabab Gomaa" userId="171d4a888b575b49" providerId="LiveId" clId="{6B9E7AEB-338A-4782-AB14-83B0E3671C11}" dt="2023-04-30T03:33:23.649" v="9279" actId="478"/>
        <pc:sldMkLst>
          <pc:docMk/>
          <pc:sldMk cId="3644277991" sldId="453"/>
        </pc:sldMkLst>
        <pc:spChg chg="del mod">
          <ac:chgData name="Rabab Gomaa" userId="171d4a888b575b49" providerId="LiveId" clId="{6B9E7AEB-338A-4782-AB14-83B0E3671C11}" dt="2023-04-30T03:33:23.649" v="9279" actId="478"/>
          <ac:spMkLst>
            <pc:docMk/>
            <pc:sldMk cId="3644277991" sldId="453"/>
            <ac:spMk id="2" creationId="{E56712F5-B936-39ED-D95A-9DA59D240866}"/>
          </ac:spMkLst>
        </pc:spChg>
        <pc:spChg chg="mod">
          <ac:chgData name="Rabab Gomaa" userId="171d4a888b575b49" providerId="LiveId" clId="{6B9E7AEB-338A-4782-AB14-83B0E3671C11}" dt="2023-04-27T11:20:28.810" v="5310" actId="20577"/>
          <ac:spMkLst>
            <pc:docMk/>
            <pc:sldMk cId="3644277991" sldId="453"/>
            <ac:spMk id="6" creationId="{00000000-0000-0000-0000-000000000000}"/>
          </ac:spMkLst>
        </pc:spChg>
        <pc:spChg chg="mod">
          <ac:chgData name="Rabab Gomaa" userId="171d4a888b575b49" providerId="LiveId" clId="{6B9E7AEB-338A-4782-AB14-83B0E3671C11}" dt="2023-04-30T02:29:14.562" v="8271" actId="20577"/>
          <ac:spMkLst>
            <pc:docMk/>
            <pc:sldMk cId="3644277991" sldId="453"/>
            <ac:spMk id="8" creationId="{00000000-0000-0000-0000-000000000000}"/>
          </ac:spMkLst>
        </pc:spChg>
      </pc:sldChg>
      <pc:sldChg chg="addSp delSp modSp add mod ord modNotesTx">
        <pc:chgData name="Rabab Gomaa" userId="171d4a888b575b49" providerId="LiveId" clId="{6B9E7AEB-338A-4782-AB14-83B0E3671C11}" dt="2023-04-30T03:32:17.342" v="9263" actId="207"/>
        <pc:sldMkLst>
          <pc:docMk/>
          <pc:sldMk cId="3422398146" sldId="454"/>
        </pc:sldMkLst>
        <pc:spChg chg="mod">
          <ac:chgData name="Rabab Gomaa" userId="171d4a888b575b49" providerId="LiveId" clId="{6B9E7AEB-338A-4782-AB14-83B0E3671C11}" dt="2023-04-30T03:32:17.342" v="9263" actId="207"/>
          <ac:spMkLst>
            <pc:docMk/>
            <pc:sldMk cId="3422398146" sldId="454"/>
            <ac:spMk id="2" creationId="{E56712F5-B936-39ED-D95A-9DA59D240866}"/>
          </ac:spMkLst>
        </pc:spChg>
        <pc:spChg chg="add del mod">
          <ac:chgData name="Rabab Gomaa" userId="171d4a888b575b49" providerId="LiveId" clId="{6B9E7AEB-338A-4782-AB14-83B0E3671C11}" dt="2023-04-24T21:26:48.201" v="441" actId="478"/>
          <ac:spMkLst>
            <pc:docMk/>
            <pc:sldMk cId="3422398146" sldId="454"/>
            <ac:spMk id="3" creationId="{2984C1B7-B38E-B6B5-6637-056EBDE86980}"/>
          </ac:spMkLst>
        </pc:spChg>
        <pc:spChg chg="add del mod">
          <ac:chgData name="Rabab Gomaa" userId="171d4a888b575b49" providerId="LiveId" clId="{6B9E7AEB-338A-4782-AB14-83B0E3671C11}" dt="2023-04-24T19:15:31.110" v="291"/>
          <ac:spMkLst>
            <pc:docMk/>
            <pc:sldMk cId="3422398146" sldId="454"/>
            <ac:spMk id="4" creationId="{5C14FF5C-9A52-590E-AAF4-ABDD32B5D759}"/>
          </ac:spMkLst>
        </pc:spChg>
        <pc:spChg chg="mod">
          <ac:chgData name="Rabab Gomaa" userId="171d4a888b575b49" providerId="LiveId" clId="{6B9E7AEB-338A-4782-AB14-83B0E3671C11}" dt="2023-04-27T10:52:17.140" v="4941" actId="20577"/>
          <ac:spMkLst>
            <pc:docMk/>
            <pc:sldMk cId="3422398146" sldId="454"/>
            <ac:spMk id="6" creationId="{00000000-0000-0000-0000-000000000000}"/>
          </ac:spMkLst>
        </pc:spChg>
        <pc:spChg chg="mod ord">
          <ac:chgData name="Rabab Gomaa" userId="171d4a888b575b49" providerId="LiveId" clId="{6B9E7AEB-338A-4782-AB14-83B0E3671C11}" dt="2023-04-30T03:23:58.538" v="9214" actId="13244"/>
          <ac:spMkLst>
            <pc:docMk/>
            <pc:sldMk cId="3422398146" sldId="454"/>
            <ac:spMk id="7" creationId="{BC058017-DECB-25B2-491B-FE161D1C885A}"/>
          </ac:spMkLst>
        </pc:spChg>
        <pc:spChg chg="add del mod ord">
          <ac:chgData name="Rabab Gomaa" userId="171d4a888b575b49" providerId="LiveId" clId="{6B9E7AEB-338A-4782-AB14-83B0E3671C11}" dt="2023-04-30T03:23:51.123" v="9213" actId="13244"/>
          <ac:spMkLst>
            <pc:docMk/>
            <pc:sldMk cId="3422398146" sldId="454"/>
            <ac:spMk id="8" creationId="{80DBB426-1847-8D23-00E1-921FE691C42A}"/>
          </ac:spMkLst>
        </pc:spChg>
        <pc:spChg chg="add del mod">
          <ac:chgData name="Rabab Gomaa" userId="171d4a888b575b49" providerId="LiveId" clId="{6B9E7AEB-338A-4782-AB14-83B0E3671C11}" dt="2023-04-24T21:27:02.008" v="446" actId="478"/>
          <ac:spMkLst>
            <pc:docMk/>
            <pc:sldMk cId="3422398146" sldId="454"/>
            <ac:spMk id="10" creationId="{E05918C8-CFFA-B1E9-8B94-830F5EF684C9}"/>
          </ac:spMkLst>
        </pc:spChg>
        <pc:picChg chg="add del mod">
          <ac:chgData name="Rabab Gomaa" userId="171d4a888b575b49" providerId="LiveId" clId="{6B9E7AEB-338A-4782-AB14-83B0E3671C11}" dt="2023-04-30T03:16:52.066" v="8907" actId="13244"/>
          <ac:picMkLst>
            <pc:docMk/>
            <pc:sldMk cId="3422398146" sldId="454"/>
            <ac:picMk id="1026" creationId="{2153E33B-E971-7539-1CEF-E28856F9E5B7}"/>
          </ac:picMkLst>
        </pc:picChg>
      </pc:sldChg>
      <pc:sldChg chg="add del">
        <pc:chgData name="Rabab Gomaa" userId="171d4a888b575b49" providerId="LiveId" clId="{6B9E7AEB-338A-4782-AB14-83B0E3671C11}" dt="2023-04-24T21:55:43.496" v="829" actId="47"/>
        <pc:sldMkLst>
          <pc:docMk/>
          <pc:sldMk cId="1816094932" sldId="455"/>
        </pc:sldMkLst>
      </pc:sldChg>
      <pc:sldChg chg="addSp delSp modSp add mod modNotesTx">
        <pc:chgData name="Rabab Gomaa" userId="171d4a888b575b49" providerId="LiveId" clId="{6B9E7AEB-338A-4782-AB14-83B0E3671C11}" dt="2023-04-30T03:32:22.761" v="9265" actId="207"/>
        <pc:sldMkLst>
          <pc:docMk/>
          <pc:sldMk cId="3766340234" sldId="455"/>
        </pc:sldMkLst>
        <pc:spChg chg="mod">
          <ac:chgData name="Rabab Gomaa" userId="171d4a888b575b49" providerId="LiveId" clId="{6B9E7AEB-338A-4782-AB14-83B0E3671C11}" dt="2023-04-30T03:32:22.761" v="9265" actId="207"/>
          <ac:spMkLst>
            <pc:docMk/>
            <pc:sldMk cId="3766340234" sldId="455"/>
            <ac:spMk id="2" creationId="{E56712F5-B936-39ED-D95A-9DA59D240866}"/>
          </ac:spMkLst>
        </pc:spChg>
        <pc:spChg chg="add del mod">
          <ac:chgData name="Rabab Gomaa" userId="171d4a888b575b49" providerId="LiveId" clId="{6B9E7AEB-338A-4782-AB14-83B0E3671C11}" dt="2023-04-24T21:57:52.521" v="878"/>
          <ac:spMkLst>
            <pc:docMk/>
            <pc:sldMk cId="3766340234" sldId="455"/>
            <ac:spMk id="3" creationId="{848916DC-B22A-B4D1-2E19-ED82CDB22C4E}"/>
          </ac:spMkLst>
        </pc:spChg>
        <pc:spChg chg="mod">
          <ac:chgData name="Rabab Gomaa" userId="171d4a888b575b49" providerId="LiveId" clId="{6B9E7AEB-338A-4782-AB14-83B0E3671C11}" dt="2023-04-24T23:55:28.069" v="3650" actId="20577"/>
          <ac:spMkLst>
            <pc:docMk/>
            <pc:sldMk cId="3766340234" sldId="455"/>
            <ac:spMk id="6" creationId="{00000000-0000-0000-0000-000000000000}"/>
          </ac:spMkLst>
        </pc:spChg>
        <pc:spChg chg="mod">
          <ac:chgData name="Rabab Gomaa" userId="171d4a888b575b49" providerId="LiveId" clId="{6B9E7AEB-338A-4782-AB14-83B0E3671C11}" dt="2023-04-27T11:49:59.421" v="5750" actId="1076"/>
          <ac:spMkLst>
            <pc:docMk/>
            <pc:sldMk cId="3766340234" sldId="455"/>
            <ac:spMk id="8" creationId="{00000000-0000-0000-0000-000000000000}"/>
          </ac:spMkLst>
        </pc:spChg>
        <pc:spChg chg="add del mod ord">
          <ac:chgData name="Rabab Gomaa" userId="171d4a888b575b49" providerId="LiveId" clId="{6B9E7AEB-338A-4782-AB14-83B0E3671C11}" dt="2023-04-30T03:18:59.668" v="8952" actId="13244"/>
          <ac:spMkLst>
            <pc:docMk/>
            <pc:sldMk cId="3766340234" sldId="455"/>
            <ac:spMk id="9" creationId="{E7352ED1-710A-6EB6-C576-2A72A70C4B4D}"/>
          </ac:spMkLst>
        </pc:spChg>
        <pc:spChg chg="add del mod">
          <ac:chgData name="Rabab Gomaa" userId="171d4a888b575b49" providerId="LiveId" clId="{6B9E7AEB-338A-4782-AB14-83B0E3671C11}" dt="2023-04-24T22:36:54.306" v="1883" actId="21"/>
          <ac:spMkLst>
            <pc:docMk/>
            <pc:sldMk cId="3766340234" sldId="455"/>
            <ac:spMk id="10" creationId="{4353E6DF-0E6C-8B2E-E554-C22CA6374B0D}"/>
          </ac:spMkLst>
        </pc:spChg>
        <pc:spChg chg="add mod ord">
          <ac:chgData name="Rabab Gomaa" userId="171d4a888b575b49" providerId="LiveId" clId="{6B9E7AEB-338A-4782-AB14-83B0E3671C11}" dt="2023-04-30T03:18:46.406" v="8949" actId="13244"/>
          <ac:spMkLst>
            <pc:docMk/>
            <pc:sldMk cId="3766340234" sldId="455"/>
            <ac:spMk id="11" creationId="{06B1290F-5A3C-C687-B655-ED543070BCB9}"/>
          </ac:spMkLst>
        </pc:spChg>
        <pc:graphicFrameChg chg="add del mod">
          <ac:chgData name="Rabab Gomaa" userId="171d4a888b575b49" providerId="LiveId" clId="{6B9E7AEB-338A-4782-AB14-83B0E3671C11}" dt="2023-04-24T23:55:30.955" v="3651" actId="478"/>
          <ac:graphicFrameMkLst>
            <pc:docMk/>
            <pc:sldMk cId="3766340234" sldId="455"/>
            <ac:graphicFrameMk id="12" creationId="{205231A2-DF45-A077-E798-06BB49D564D0}"/>
          </ac:graphicFrameMkLst>
        </pc:graphicFrameChg>
        <pc:picChg chg="add mod ord">
          <ac:chgData name="Rabab Gomaa" userId="171d4a888b575b49" providerId="LiveId" clId="{6B9E7AEB-338A-4782-AB14-83B0E3671C11}" dt="2023-04-30T03:18:53.841" v="8950" actId="13244"/>
          <ac:picMkLst>
            <pc:docMk/>
            <pc:sldMk cId="3766340234" sldId="455"/>
            <ac:picMk id="7" creationId="{4685C79E-5C3C-BE7D-6BE5-6C0D4FCA7AAD}"/>
          </ac:picMkLst>
        </pc:picChg>
        <pc:picChg chg="del">
          <ac:chgData name="Rabab Gomaa" userId="171d4a888b575b49" providerId="LiveId" clId="{6B9E7AEB-338A-4782-AB14-83B0E3671C11}" dt="2023-04-24T22:00:53.076" v="998" actId="478"/>
          <ac:picMkLst>
            <pc:docMk/>
            <pc:sldMk cId="3766340234" sldId="455"/>
            <ac:picMk id="2050" creationId="{CA6A5481-C716-167C-F1F8-AD955DE7AD1C}"/>
          </ac:picMkLst>
        </pc:picChg>
      </pc:sldChg>
      <pc:sldChg chg="addSp delSp modSp add mod modNotesTx">
        <pc:chgData name="Rabab Gomaa" userId="171d4a888b575b49" providerId="LiveId" clId="{6B9E7AEB-338A-4782-AB14-83B0E3671C11}" dt="2023-04-30T03:32:31.118" v="9267" actId="478"/>
        <pc:sldMkLst>
          <pc:docMk/>
          <pc:sldMk cId="1634002532" sldId="456"/>
        </pc:sldMkLst>
        <pc:spChg chg="del">
          <ac:chgData name="Rabab Gomaa" userId="171d4a888b575b49" providerId="LiveId" clId="{6B9E7AEB-338A-4782-AB14-83B0E3671C11}" dt="2023-04-30T03:32:31.118" v="9267" actId="478"/>
          <ac:spMkLst>
            <pc:docMk/>
            <pc:sldMk cId="1634002532" sldId="456"/>
            <ac:spMk id="2" creationId="{E56712F5-B936-39ED-D95A-9DA59D240866}"/>
          </ac:spMkLst>
        </pc:spChg>
        <pc:spChg chg="add del mod">
          <ac:chgData name="Rabab Gomaa" userId="171d4a888b575b49" providerId="LiveId" clId="{6B9E7AEB-338A-4782-AB14-83B0E3671C11}" dt="2023-04-24T22:58:17.130" v="2305" actId="478"/>
          <ac:spMkLst>
            <pc:docMk/>
            <pc:sldMk cId="1634002532" sldId="456"/>
            <ac:spMk id="4" creationId="{FC2E6423-2511-FDBD-A58F-25926B1B341F}"/>
          </ac:spMkLst>
        </pc:spChg>
        <pc:spChg chg="mod">
          <ac:chgData name="Rabab Gomaa" userId="171d4a888b575b49" providerId="LiveId" clId="{6B9E7AEB-338A-4782-AB14-83B0E3671C11}" dt="2023-04-24T22:56:33.547" v="2208"/>
          <ac:spMkLst>
            <pc:docMk/>
            <pc:sldMk cId="1634002532" sldId="456"/>
            <ac:spMk id="6" creationId="{00000000-0000-0000-0000-000000000000}"/>
          </ac:spMkLst>
        </pc:spChg>
        <pc:spChg chg="del">
          <ac:chgData name="Rabab Gomaa" userId="171d4a888b575b49" providerId="LiveId" clId="{6B9E7AEB-338A-4782-AB14-83B0E3671C11}" dt="2023-04-24T22:57:26.325" v="2295" actId="478"/>
          <ac:spMkLst>
            <pc:docMk/>
            <pc:sldMk cId="1634002532" sldId="456"/>
            <ac:spMk id="8" creationId="{00000000-0000-0000-0000-000000000000}"/>
          </ac:spMkLst>
        </pc:spChg>
        <pc:spChg chg="del">
          <ac:chgData name="Rabab Gomaa" userId="171d4a888b575b49" providerId="LiveId" clId="{6B9E7AEB-338A-4782-AB14-83B0E3671C11}" dt="2023-04-24T22:57:26.325" v="2295" actId="478"/>
          <ac:spMkLst>
            <pc:docMk/>
            <pc:sldMk cId="1634002532" sldId="456"/>
            <ac:spMk id="9" creationId="{E7352ED1-710A-6EB6-C576-2A72A70C4B4D}"/>
          </ac:spMkLst>
        </pc:spChg>
        <pc:spChg chg="add del mod ord">
          <ac:chgData name="Rabab Gomaa" userId="171d4a888b575b49" providerId="LiveId" clId="{6B9E7AEB-338A-4782-AB14-83B0E3671C11}" dt="2023-04-30T03:19:21.296" v="8954" actId="13244"/>
          <ac:spMkLst>
            <pc:docMk/>
            <pc:sldMk cId="1634002532" sldId="456"/>
            <ac:spMk id="10" creationId="{8D3ADDAC-3598-EC81-9EC9-646951C46572}"/>
          </ac:spMkLst>
        </pc:spChg>
        <pc:spChg chg="del mod">
          <ac:chgData name="Rabab Gomaa" userId="171d4a888b575b49" providerId="LiveId" clId="{6B9E7AEB-338A-4782-AB14-83B0E3671C11}" dt="2023-04-24T22:57:45.561" v="2299" actId="478"/>
          <ac:spMkLst>
            <pc:docMk/>
            <pc:sldMk cId="1634002532" sldId="456"/>
            <ac:spMk id="11" creationId="{06B1290F-5A3C-C687-B655-ED543070BCB9}"/>
          </ac:spMkLst>
        </pc:spChg>
        <pc:spChg chg="add del mod">
          <ac:chgData name="Rabab Gomaa" userId="171d4a888b575b49" providerId="LiveId" clId="{6B9E7AEB-338A-4782-AB14-83B0E3671C11}" dt="2023-04-24T22:58:21.990" v="2307" actId="478"/>
          <ac:spMkLst>
            <pc:docMk/>
            <pc:sldMk cId="1634002532" sldId="456"/>
            <ac:spMk id="13" creationId="{DA9A6436-6D58-F4AB-94FB-E3BD3779987D}"/>
          </ac:spMkLst>
        </pc:spChg>
        <pc:spChg chg="add del mod">
          <ac:chgData name="Rabab Gomaa" userId="171d4a888b575b49" providerId="LiveId" clId="{6B9E7AEB-338A-4782-AB14-83B0E3671C11}" dt="2023-04-24T23:16:52.138" v="2994" actId="478"/>
          <ac:spMkLst>
            <pc:docMk/>
            <pc:sldMk cId="1634002532" sldId="456"/>
            <ac:spMk id="17" creationId="{7EA2D20C-A04C-3139-9378-410FDF888E19}"/>
          </ac:spMkLst>
        </pc:spChg>
        <pc:spChg chg="add del mod">
          <ac:chgData name="Rabab Gomaa" userId="171d4a888b575b49" providerId="LiveId" clId="{6B9E7AEB-338A-4782-AB14-83B0E3671C11}" dt="2023-04-24T23:20:11.825" v="3099" actId="478"/>
          <ac:spMkLst>
            <pc:docMk/>
            <pc:sldMk cId="1634002532" sldId="456"/>
            <ac:spMk id="18" creationId="{6016A145-D9AA-189A-6859-0DFA9F1A88BE}"/>
          </ac:spMkLst>
        </pc:spChg>
        <pc:spChg chg="add mod ord">
          <ac:chgData name="Rabab Gomaa" userId="171d4a888b575b49" providerId="LiveId" clId="{6B9E7AEB-338A-4782-AB14-83B0E3671C11}" dt="2023-04-30T03:21:36.984" v="8999" actId="13244"/>
          <ac:spMkLst>
            <pc:docMk/>
            <pc:sldMk cId="1634002532" sldId="456"/>
            <ac:spMk id="20" creationId="{12E5CC49-7D93-6FB3-F41C-9A0CA2D7AE86}"/>
          </ac:spMkLst>
        </pc:spChg>
        <pc:spChg chg="add mod ord">
          <ac:chgData name="Rabab Gomaa" userId="171d4a888b575b49" providerId="LiveId" clId="{6B9E7AEB-338A-4782-AB14-83B0E3671C11}" dt="2023-04-30T03:21:18.593" v="8996" actId="13244"/>
          <ac:spMkLst>
            <pc:docMk/>
            <pc:sldMk cId="1634002532" sldId="456"/>
            <ac:spMk id="23" creationId="{AF603E5B-FCBD-3F6E-DDAE-DD55CF88F0B5}"/>
          </ac:spMkLst>
        </pc:spChg>
        <pc:graphicFrameChg chg="add mod">
          <ac:chgData name="Rabab Gomaa" userId="171d4a888b575b49" providerId="LiveId" clId="{6B9E7AEB-338A-4782-AB14-83B0E3671C11}" dt="2023-04-24T23:55:33.790" v="3653"/>
          <ac:graphicFrameMkLst>
            <pc:docMk/>
            <pc:sldMk cId="1634002532" sldId="456"/>
            <ac:graphicFrameMk id="21" creationId="{A19D664A-8EB4-85A1-1B79-439617520E13}"/>
          </ac:graphicFrameMkLst>
        </pc:graphicFrameChg>
        <pc:picChg chg="del">
          <ac:chgData name="Rabab Gomaa" userId="171d4a888b575b49" providerId="LiveId" clId="{6B9E7AEB-338A-4782-AB14-83B0E3671C11}" dt="2023-04-24T22:57:26.325" v="2295" actId="478"/>
          <ac:picMkLst>
            <pc:docMk/>
            <pc:sldMk cId="1634002532" sldId="456"/>
            <ac:picMk id="7" creationId="{4685C79E-5C3C-BE7D-6BE5-6C0D4FCA7AAD}"/>
          </ac:picMkLst>
        </pc:picChg>
        <pc:picChg chg="add del mod ord">
          <ac:chgData name="Rabab Gomaa" userId="171d4a888b575b49" providerId="LiveId" clId="{6B9E7AEB-338A-4782-AB14-83B0E3671C11}" dt="2023-04-30T03:20:45.614" v="8990" actId="1076"/>
          <ac:picMkLst>
            <pc:docMk/>
            <pc:sldMk cId="1634002532" sldId="456"/>
            <ac:picMk id="15" creationId="{6E3CC55C-FF14-844B-D67D-77B753E84FDC}"/>
          </ac:picMkLst>
        </pc:picChg>
        <pc:picChg chg="add mod">
          <ac:chgData name="Rabab Gomaa" userId="171d4a888b575b49" providerId="LiveId" clId="{6B9E7AEB-338A-4782-AB14-83B0E3671C11}" dt="2023-04-30T03:21:24.205" v="8997" actId="13244"/>
          <ac:picMkLst>
            <pc:docMk/>
            <pc:sldMk cId="1634002532" sldId="456"/>
            <ac:picMk id="19" creationId="{6C809A55-87E6-6812-9100-B5DF0DD4C199}"/>
          </ac:picMkLst>
        </pc:picChg>
        <pc:picChg chg="add del mod">
          <ac:chgData name="Rabab Gomaa" userId="171d4a888b575b49" providerId="LiveId" clId="{6B9E7AEB-338A-4782-AB14-83B0E3671C11}" dt="2023-04-24T23:20:11.825" v="3099" actId="478"/>
          <ac:picMkLst>
            <pc:docMk/>
            <pc:sldMk cId="1634002532" sldId="456"/>
            <ac:picMk id="4098" creationId="{09D791AE-DB57-20E8-9758-41BEE3AAFC20}"/>
          </ac:picMkLst>
        </pc:picChg>
      </pc:sldChg>
      <pc:sldChg chg="delSp modSp add mod">
        <pc:chgData name="Rabab Gomaa" userId="171d4a888b575b49" providerId="LiveId" clId="{6B9E7AEB-338A-4782-AB14-83B0E3671C11}" dt="2023-04-30T03:32:37.329" v="9268" actId="478"/>
        <pc:sldMkLst>
          <pc:docMk/>
          <pc:sldMk cId="2193624311" sldId="457"/>
        </pc:sldMkLst>
        <pc:spChg chg="del">
          <ac:chgData name="Rabab Gomaa" userId="171d4a888b575b49" providerId="LiveId" clId="{6B9E7AEB-338A-4782-AB14-83B0E3671C11}" dt="2023-04-30T03:32:37.329" v="9268" actId="478"/>
          <ac:spMkLst>
            <pc:docMk/>
            <pc:sldMk cId="2193624311" sldId="457"/>
            <ac:spMk id="2" creationId="{E56712F5-B936-39ED-D95A-9DA59D240866}"/>
          </ac:spMkLst>
        </pc:spChg>
        <pc:spChg chg="mod">
          <ac:chgData name="Rabab Gomaa" userId="171d4a888b575b49" providerId="LiveId" clId="{6B9E7AEB-338A-4782-AB14-83B0E3671C11}" dt="2023-04-24T23:58:52.322" v="3758" actId="20577"/>
          <ac:spMkLst>
            <pc:docMk/>
            <pc:sldMk cId="2193624311" sldId="457"/>
            <ac:spMk id="6" creationId="{00000000-0000-0000-0000-000000000000}"/>
          </ac:spMkLst>
        </pc:spChg>
        <pc:spChg chg="mod">
          <ac:chgData name="Rabab Gomaa" userId="171d4a888b575b49" providerId="LiveId" clId="{6B9E7AEB-338A-4782-AB14-83B0E3671C11}" dt="2023-04-27T11:50:59.079" v="5794" actId="20577"/>
          <ac:spMkLst>
            <pc:docMk/>
            <pc:sldMk cId="2193624311" sldId="457"/>
            <ac:spMk id="10" creationId="{8D3ADDAC-3598-EC81-9EC9-646951C46572}"/>
          </ac:spMkLst>
        </pc:spChg>
        <pc:spChg chg="del">
          <ac:chgData name="Rabab Gomaa" userId="171d4a888b575b49" providerId="LiveId" clId="{6B9E7AEB-338A-4782-AB14-83B0E3671C11}" dt="2023-04-24T23:28:09.610" v="3357" actId="478"/>
          <ac:spMkLst>
            <pc:docMk/>
            <pc:sldMk cId="2193624311" sldId="457"/>
            <ac:spMk id="20" creationId="{12E5CC49-7D93-6FB3-F41C-9A0CA2D7AE86}"/>
          </ac:spMkLst>
        </pc:spChg>
        <pc:picChg chg="del">
          <ac:chgData name="Rabab Gomaa" userId="171d4a888b575b49" providerId="LiveId" clId="{6B9E7AEB-338A-4782-AB14-83B0E3671C11}" dt="2023-04-24T23:28:09.610" v="3357" actId="478"/>
          <ac:picMkLst>
            <pc:docMk/>
            <pc:sldMk cId="2193624311" sldId="457"/>
            <ac:picMk id="15" creationId="{6E3CC55C-FF14-844B-D67D-77B753E84FDC}"/>
          </ac:picMkLst>
        </pc:picChg>
        <pc:picChg chg="del">
          <ac:chgData name="Rabab Gomaa" userId="171d4a888b575b49" providerId="LiveId" clId="{6B9E7AEB-338A-4782-AB14-83B0E3671C11}" dt="2023-04-24T23:28:00.590" v="3354" actId="478"/>
          <ac:picMkLst>
            <pc:docMk/>
            <pc:sldMk cId="2193624311" sldId="457"/>
            <ac:picMk id="19" creationId="{6C809A55-87E6-6812-9100-B5DF0DD4C199}"/>
          </ac:picMkLst>
        </pc:picChg>
      </pc:sldChg>
      <pc:sldChg chg="add del">
        <pc:chgData name="Rabab Gomaa" userId="171d4a888b575b49" providerId="LiveId" clId="{6B9E7AEB-338A-4782-AB14-83B0E3671C11}" dt="2023-04-27T11:18:14.539" v="5242" actId="47"/>
        <pc:sldMkLst>
          <pc:docMk/>
          <pc:sldMk cId="4261432138" sldId="458"/>
        </pc:sldMkLst>
      </pc:sldChg>
      <pc:sldChg chg="delSp modSp add mod">
        <pc:chgData name="Rabab Gomaa" userId="171d4a888b575b49" providerId="LiveId" clId="{6B9E7AEB-338A-4782-AB14-83B0E3671C11}" dt="2023-04-30T03:32:44.327" v="9270" actId="478"/>
        <pc:sldMkLst>
          <pc:docMk/>
          <pc:sldMk cId="377350930" sldId="459"/>
        </pc:sldMkLst>
        <pc:spChg chg="del">
          <ac:chgData name="Rabab Gomaa" userId="171d4a888b575b49" providerId="LiveId" clId="{6B9E7AEB-338A-4782-AB14-83B0E3671C11}" dt="2023-04-30T03:32:44.327" v="9270" actId="478"/>
          <ac:spMkLst>
            <pc:docMk/>
            <pc:sldMk cId="377350930" sldId="459"/>
            <ac:spMk id="2" creationId="{E56712F5-B936-39ED-D95A-9DA59D240866}"/>
          </ac:spMkLst>
        </pc:spChg>
        <pc:spChg chg="mod">
          <ac:chgData name="Rabab Gomaa" userId="171d4a888b575b49" providerId="LiveId" clId="{6B9E7AEB-338A-4782-AB14-83B0E3671C11}" dt="2023-04-24T23:59:01.505" v="3765" actId="20577"/>
          <ac:spMkLst>
            <pc:docMk/>
            <pc:sldMk cId="377350930" sldId="459"/>
            <ac:spMk id="6" creationId="{00000000-0000-0000-0000-000000000000}"/>
          </ac:spMkLst>
        </pc:spChg>
        <pc:spChg chg="mod">
          <ac:chgData name="Rabab Gomaa" userId="171d4a888b575b49" providerId="LiveId" clId="{6B9E7AEB-338A-4782-AB14-83B0E3671C11}" dt="2023-04-27T11:51:19.316" v="5796"/>
          <ac:spMkLst>
            <pc:docMk/>
            <pc:sldMk cId="377350930" sldId="459"/>
            <ac:spMk id="10" creationId="{8D3ADDAC-3598-EC81-9EC9-646951C46572}"/>
          </ac:spMkLst>
        </pc:spChg>
      </pc:sldChg>
      <pc:sldChg chg="modSp add del mod">
        <pc:chgData name="Rabab Gomaa" userId="171d4a888b575b49" providerId="LiveId" clId="{6B9E7AEB-338A-4782-AB14-83B0E3671C11}" dt="2023-04-27T11:36:00.448" v="5442" actId="47"/>
        <pc:sldMkLst>
          <pc:docMk/>
          <pc:sldMk cId="3668286645" sldId="460"/>
        </pc:sldMkLst>
        <pc:spChg chg="mod">
          <ac:chgData name="Rabab Gomaa" userId="171d4a888b575b49" providerId="LiveId" clId="{6B9E7AEB-338A-4782-AB14-83B0E3671C11}" dt="2023-04-24T23:59:28.976" v="3777" actId="20577"/>
          <ac:spMkLst>
            <pc:docMk/>
            <pc:sldMk cId="3668286645" sldId="460"/>
            <ac:spMk id="4" creationId="{BAE1EA51-31A2-96F8-3C46-287BB206F169}"/>
          </ac:spMkLst>
        </pc:spChg>
      </pc:sldChg>
      <pc:sldChg chg="delSp modSp add mod">
        <pc:chgData name="Rabab Gomaa" userId="171d4a888b575b49" providerId="LiveId" clId="{6B9E7AEB-338A-4782-AB14-83B0E3671C11}" dt="2023-04-30T03:32:50.379" v="9272" actId="478"/>
        <pc:sldMkLst>
          <pc:docMk/>
          <pc:sldMk cId="769032995" sldId="461"/>
        </pc:sldMkLst>
        <pc:spChg chg="del">
          <ac:chgData name="Rabab Gomaa" userId="171d4a888b575b49" providerId="LiveId" clId="{6B9E7AEB-338A-4782-AB14-83B0E3671C11}" dt="2023-04-30T03:32:50.379" v="9272" actId="478"/>
          <ac:spMkLst>
            <pc:docMk/>
            <pc:sldMk cId="769032995" sldId="461"/>
            <ac:spMk id="2" creationId="{E56712F5-B936-39ED-D95A-9DA59D240866}"/>
          </ac:spMkLst>
        </pc:spChg>
        <pc:spChg chg="mod">
          <ac:chgData name="Rabab Gomaa" userId="171d4a888b575b49" providerId="LiveId" clId="{6B9E7AEB-338A-4782-AB14-83B0E3671C11}" dt="2023-04-24T23:59:49.538" v="3798" actId="20577"/>
          <ac:spMkLst>
            <pc:docMk/>
            <pc:sldMk cId="769032995" sldId="461"/>
            <ac:spMk id="6" creationId="{00000000-0000-0000-0000-000000000000}"/>
          </ac:spMkLst>
        </pc:spChg>
        <pc:spChg chg="mod">
          <ac:chgData name="Rabab Gomaa" userId="171d4a888b575b49" providerId="LiveId" clId="{6B9E7AEB-338A-4782-AB14-83B0E3671C11}" dt="2023-04-27T11:51:30.087" v="5798"/>
          <ac:spMkLst>
            <pc:docMk/>
            <pc:sldMk cId="769032995" sldId="461"/>
            <ac:spMk id="10" creationId="{8D3ADDAC-3598-EC81-9EC9-646951C46572}"/>
          </ac:spMkLst>
        </pc:spChg>
      </pc:sldChg>
      <pc:sldChg chg="modSp add del mod">
        <pc:chgData name="Rabab Gomaa" userId="171d4a888b575b49" providerId="LiveId" clId="{6B9E7AEB-338A-4782-AB14-83B0E3671C11}" dt="2023-04-27T11:36:10.291" v="5444" actId="47"/>
        <pc:sldMkLst>
          <pc:docMk/>
          <pc:sldMk cId="2336598591" sldId="462"/>
        </pc:sldMkLst>
        <pc:spChg chg="mod">
          <ac:chgData name="Rabab Gomaa" userId="171d4a888b575b49" providerId="LiveId" clId="{6B9E7AEB-338A-4782-AB14-83B0E3671C11}" dt="2023-04-25T01:18:34.457" v="3908" actId="20577"/>
          <ac:spMkLst>
            <pc:docMk/>
            <pc:sldMk cId="2336598591" sldId="462"/>
            <ac:spMk id="4" creationId="{BAE1EA51-31A2-96F8-3C46-287BB206F169}"/>
          </ac:spMkLst>
        </pc:spChg>
      </pc:sldChg>
      <pc:sldChg chg="delSp modSp add mod">
        <pc:chgData name="Rabab Gomaa" userId="171d4a888b575b49" providerId="LiveId" clId="{6B9E7AEB-338A-4782-AB14-83B0E3671C11}" dt="2023-04-30T03:32:57.038" v="9274" actId="478"/>
        <pc:sldMkLst>
          <pc:docMk/>
          <pc:sldMk cId="2035415482" sldId="463"/>
        </pc:sldMkLst>
        <pc:spChg chg="del">
          <ac:chgData name="Rabab Gomaa" userId="171d4a888b575b49" providerId="LiveId" clId="{6B9E7AEB-338A-4782-AB14-83B0E3671C11}" dt="2023-04-30T03:32:57.038" v="9274" actId="478"/>
          <ac:spMkLst>
            <pc:docMk/>
            <pc:sldMk cId="2035415482" sldId="463"/>
            <ac:spMk id="2" creationId="{E56712F5-B936-39ED-D95A-9DA59D240866}"/>
          </ac:spMkLst>
        </pc:spChg>
        <pc:spChg chg="mod">
          <ac:chgData name="Rabab Gomaa" userId="171d4a888b575b49" providerId="LiveId" clId="{6B9E7AEB-338A-4782-AB14-83B0E3671C11}" dt="2023-04-25T01:14:12.982" v="3823" actId="20577"/>
          <ac:spMkLst>
            <pc:docMk/>
            <pc:sldMk cId="2035415482" sldId="463"/>
            <ac:spMk id="6" creationId="{00000000-0000-0000-0000-000000000000}"/>
          </ac:spMkLst>
        </pc:spChg>
        <pc:spChg chg="mod">
          <ac:chgData name="Rabab Gomaa" userId="171d4a888b575b49" providerId="LiveId" clId="{6B9E7AEB-338A-4782-AB14-83B0E3671C11}" dt="2023-04-27T11:51:38.735" v="5799"/>
          <ac:spMkLst>
            <pc:docMk/>
            <pc:sldMk cId="2035415482" sldId="463"/>
            <ac:spMk id="10" creationId="{8D3ADDAC-3598-EC81-9EC9-646951C46572}"/>
          </ac:spMkLst>
        </pc:spChg>
      </pc:sldChg>
      <pc:sldChg chg="modSp add mod">
        <pc:chgData name="Rabab Gomaa" userId="171d4a888b575b49" providerId="LiveId" clId="{6B9E7AEB-338A-4782-AB14-83B0E3671C11}" dt="2023-04-27T11:56:46.049" v="5848" actId="20577"/>
        <pc:sldMkLst>
          <pc:docMk/>
          <pc:sldMk cId="3735235021" sldId="464"/>
        </pc:sldMkLst>
        <pc:spChg chg="mod">
          <ac:chgData name="Rabab Gomaa" userId="171d4a888b575b49" providerId="LiveId" clId="{6B9E7AEB-338A-4782-AB14-83B0E3671C11}" dt="2023-04-27T11:56:46.049" v="5848" actId="20577"/>
          <ac:spMkLst>
            <pc:docMk/>
            <pc:sldMk cId="3735235021" sldId="464"/>
            <ac:spMk id="4" creationId="{BAE1EA51-31A2-96F8-3C46-287BB206F169}"/>
          </ac:spMkLst>
        </pc:spChg>
      </pc:sldChg>
      <pc:sldChg chg="addSp delSp modSp add mod ord modNotesTx">
        <pc:chgData name="Rabab Gomaa" userId="171d4a888b575b49" providerId="LiveId" clId="{6B9E7AEB-338A-4782-AB14-83B0E3671C11}" dt="2023-04-30T03:30:51.208" v="9248" actId="207"/>
        <pc:sldMkLst>
          <pc:docMk/>
          <pc:sldMk cId="2945735841" sldId="465"/>
        </pc:sldMkLst>
        <pc:spChg chg="mod">
          <ac:chgData name="Rabab Gomaa" userId="171d4a888b575b49" providerId="LiveId" clId="{6B9E7AEB-338A-4782-AB14-83B0E3671C11}" dt="2023-04-30T03:30:51.208" v="9248" actId="207"/>
          <ac:spMkLst>
            <pc:docMk/>
            <pc:sldMk cId="2945735841" sldId="465"/>
            <ac:spMk id="2" creationId="{E56712F5-B936-39ED-D95A-9DA59D240866}"/>
          </ac:spMkLst>
        </pc:spChg>
        <pc:spChg chg="add mod ord">
          <ac:chgData name="Rabab Gomaa" userId="171d4a888b575b49" providerId="LiveId" clId="{6B9E7AEB-338A-4782-AB14-83B0E3671C11}" dt="2023-04-30T03:24:28.362" v="9219" actId="13244"/>
          <ac:spMkLst>
            <pc:docMk/>
            <pc:sldMk cId="2945735841" sldId="465"/>
            <ac:spMk id="3" creationId="{44D71980-D1CF-B707-1F7C-EBE1DEE9ACAB}"/>
          </ac:spMkLst>
        </pc:spChg>
        <pc:spChg chg="mod">
          <ac:chgData name="Rabab Gomaa" userId="171d4a888b575b49" providerId="LiveId" clId="{6B9E7AEB-338A-4782-AB14-83B0E3671C11}" dt="2023-04-30T02:12:15.319" v="8061" actId="404"/>
          <ac:spMkLst>
            <pc:docMk/>
            <pc:sldMk cId="2945735841" sldId="465"/>
            <ac:spMk id="6" creationId="{00000000-0000-0000-0000-000000000000}"/>
          </ac:spMkLst>
        </pc:spChg>
        <pc:spChg chg="mod">
          <ac:chgData name="Rabab Gomaa" userId="171d4a888b575b49" providerId="LiveId" clId="{6B9E7AEB-338A-4782-AB14-83B0E3671C11}" dt="2023-04-25T03:33:03.343" v="4257" actId="6549"/>
          <ac:spMkLst>
            <pc:docMk/>
            <pc:sldMk cId="2945735841" sldId="465"/>
            <ac:spMk id="8" creationId="{00000000-0000-0000-0000-000000000000}"/>
          </ac:spMkLst>
        </pc:spChg>
        <pc:picChg chg="add del mod">
          <ac:chgData name="Rabab Gomaa" userId="171d4a888b575b49" providerId="LiveId" clId="{6B9E7AEB-338A-4782-AB14-83B0E3671C11}" dt="2023-04-25T03:38:46.490" v="4262" actId="478"/>
          <ac:picMkLst>
            <pc:docMk/>
            <pc:sldMk cId="2945735841" sldId="465"/>
            <ac:picMk id="7" creationId="{C18CF36C-506D-E360-CCD7-BACEEB82FFA2}"/>
          </ac:picMkLst>
        </pc:picChg>
        <pc:picChg chg="add del mod">
          <ac:chgData name="Rabab Gomaa" userId="171d4a888b575b49" providerId="LiveId" clId="{6B9E7AEB-338A-4782-AB14-83B0E3671C11}" dt="2023-04-25T03:40:54.967" v="4267" actId="478"/>
          <ac:picMkLst>
            <pc:docMk/>
            <pc:sldMk cId="2945735841" sldId="465"/>
            <ac:picMk id="5122" creationId="{3E3CF419-6F46-1BE0-3D4B-1F49185F17EC}"/>
          </ac:picMkLst>
        </pc:picChg>
        <pc:picChg chg="add mod">
          <ac:chgData name="Rabab Gomaa" userId="171d4a888b575b49" providerId="LiveId" clId="{6B9E7AEB-338A-4782-AB14-83B0E3671C11}" dt="2023-04-30T03:24:23.057" v="9217" actId="962"/>
          <ac:picMkLst>
            <pc:docMk/>
            <pc:sldMk cId="2945735841" sldId="465"/>
            <ac:picMk id="5124" creationId="{C5DF475D-BBDC-2548-0073-9AF241AA4E0B}"/>
          </ac:picMkLst>
        </pc:picChg>
      </pc:sldChg>
      <pc:sldChg chg="addSp modSp add mod modNotesTx">
        <pc:chgData name="Rabab Gomaa" userId="171d4a888b575b49" providerId="LiveId" clId="{6B9E7AEB-338A-4782-AB14-83B0E3671C11}" dt="2023-04-30T03:31:51.677" v="9260" actId="207"/>
        <pc:sldMkLst>
          <pc:docMk/>
          <pc:sldMk cId="1088370817" sldId="466"/>
        </pc:sldMkLst>
        <pc:spChg chg="mod">
          <ac:chgData name="Rabab Gomaa" userId="171d4a888b575b49" providerId="LiveId" clId="{6B9E7AEB-338A-4782-AB14-83B0E3671C11}" dt="2023-04-30T03:31:51.677" v="9260" actId="207"/>
          <ac:spMkLst>
            <pc:docMk/>
            <pc:sldMk cId="1088370817" sldId="466"/>
            <ac:spMk id="2" creationId="{E56712F5-B936-39ED-D95A-9DA59D240866}"/>
          </ac:spMkLst>
        </pc:spChg>
        <pc:spChg chg="add mod ord">
          <ac:chgData name="Rabab Gomaa" userId="171d4a888b575b49" providerId="LiveId" clId="{6B9E7AEB-338A-4782-AB14-83B0E3671C11}" dt="2023-04-30T03:16:18.562" v="8903" actId="13244"/>
          <ac:spMkLst>
            <pc:docMk/>
            <pc:sldMk cId="1088370817" sldId="466"/>
            <ac:spMk id="3" creationId="{C877BE0A-58D8-3098-380A-7149AC947F37}"/>
          </ac:spMkLst>
        </pc:spChg>
        <pc:spChg chg="mod">
          <ac:chgData name="Rabab Gomaa" userId="171d4a888b575b49" providerId="LiveId" clId="{6B9E7AEB-338A-4782-AB14-83B0E3671C11}" dt="2023-04-30T03:25:10.125" v="9237" actId="6549"/>
          <ac:spMkLst>
            <pc:docMk/>
            <pc:sldMk cId="1088370817" sldId="466"/>
            <ac:spMk id="6" creationId="{00000000-0000-0000-0000-000000000000}"/>
          </ac:spMkLst>
        </pc:spChg>
        <pc:spChg chg="mod">
          <ac:chgData name="Rabab Gomaa" userId="171d4a888b575b49" providerId="LiveId" clId="{6B9E7AEB-338A-4782-AB14-83B0E3671C11}" dt="2023-04-29T20:37:30.210" v="7082" actId="14100"/>
          <ac:spMkLst>
            <pc:docMk/>
            <pc:sldMk cId="1088370817" sldId="466"/>
            <ac:spMk id="8" creationId="{00000000-0000-0000-0000-000000000000}"/>
          </ac:spMkLst>
        </pc:spChg>
        <pc:picChg chg="mod">
          <ac:chgData name="Rabab Gomaa" userId="171d4a888b575b49" providerId="LiveId" clId="{6B9E7AEB-338A-4782-AB14-83B0E3671C11}" dt="2023-04-30T03:16:28.351" v="8905" actId="13244"/>
          <ac:picMkLst>
            <pc:docMk/>
            <pc:sldMk cId="1088370817" sldId="466"/>
            <ac:picMk id="2050" creationId="{CA6A5481-C716-167C-F1F8-AD955DE7AD1C}"/>
          </ac:picMkLst>
        </pc:picChg>
      </pc:sldChg>
      <pc:sldChg chg="modSp add mod">
        <pc:chgData name="Rabab Gomaa" userId="171d4a888b575b49" providerId="LiveId" clId="{6B9E7AEB-338A-4782-AB14-83B0E3671C11}" dt="2023-04-30T02:43:27.852" v="8562" actId="20577"/>
        <pc:sldMkLst>
          <pc:docMk/>
          <pc:sldMk cId="1190689430" sldId="467"/>
        </pc:sldMkLst>
        <pc:spChg chg="mod">
          <ac:chgData name="Rabab Gomaa" userId="171d4a888b575b49" providerId="LiveId" clId="{6B9E7AEB-338A-4782-AB14-83B0E3671C11}" dt="2023-04-30T02:43:27.852" v="8562" actId="20577"/>
          <ac:spMkLst>
            <pc:docMk/>
            <pc:sldMk cId="1190689430" sldId="467"/>
            <ac:spMk id="2" creationId="{00000000-0000-0000-0000-000000000000}"/>
          </ac:spMkLst>
        </pc:spChg>
      </pc:sldChg>
      <pc:sldChg chg="addSp delSp modSp add mod ord modNotesTx">
        <pc:chgData name="Rabab Gomaa" userId="171d4a888b575b49" providerId="LiveId" clId="{6B9E7AEB-338A-4782-AB14-83B0E3671C11}" dt="2023-05-06T22:05:26.487" v="9404" actId="20577"/>
        <pc:sldMkLst>
          <pc:docMk/>
          <pc:sldMk cId="3286823479" sldId="468"/>
        </pc:sldMkLst>
        <pc:spChg chg="mod">
          <ac:chgData name="Rabab Gomaa" userId="171d4a888b575b49" providerId="LiveId" clId="{6B9E7AEB-338A-4782-AB14-83B0E3671C11}" dt="2023-04-27T11:24:01.627" v="5326" actId="14100"/>
          <ac:spMkLst>
            <pc:docMk/>
            <pc:sldMk cId="3286823479" sldId="468"/>
            <ac:spMk id="4" creationId="{BAE1EA51-31A2-96F8-3C46-287BB206F169}"/>
          </ac:spMkLst>
        </pc:spChg>
        <pc:spChg chg="mod">
          <ac:chgData name="Rabab Gomaa" userId="171d4a888b575b49" providerId="LiveId" clId="{6B9E7AEB-338A-4782-AB14-83B0E3671C11}" dt="2023-04-27T11:23:36.755" v="5320"/>
          <ac:spMkLst>
            <pc:docMk/>
            <pc:sldMk cId="3286823479" sldId="468"/>
            <ac:spMk id="6" creationId="{00000000-0000-0000-0000-000000000000}"/>
          </ac:spMkLst>
        </pc:spChg>
        <pc:graphicFrameChg chg="del">
          <ac:chgData name="Rabab Gomaa" userId="171d4a888b575b49" providerId="LiveId" clId="{6B9E7AEB-338A-4782-AB14-83B0E3671C11}" dt="2023-04-27T11:23:56.560" v="5324" actId="478"/>
          <ac:graphicFrameMkLst>
            <pc:docMk/>
            <pc:sldMk cId="3286823479" sldId="468"/>
            <ac:graphicFrameMk id="2" creationId="{03E55F1E-B421-5504-BE52-67C86AF17CA3}"/>
          </ac:graphicFrameMkLst>
        </pc:graphicFrameChg>
        <pc:picChg chg="add del">
          <ac:chgData name="Rabab Gomaa" userId="171d4a888b575b49" providerId="LiveId" clId="{6B9E7AEB-338A-4782-AB14-83B0E3671C11}" dt="2023-04-27T11:23:27.674" v="5318"/>
          <ac:picMkLst>
            <pc:docMk/>
            <pc:sldMk cId="3286823479" sldId="468"/>
            <ac:picMk id="3" creationId="{223E2B5A-2728-C537-54B6-E511B2F0FA6C}"/>
          </ac:picMkLst>
        </pc:picChg>
      </pc:sldChg>
      <pc:sldChg chg="add del">
        <pc:chgData name="Rabab Gomaa" userId="171d4a888b575b49" providerId="LiveId" clId="{6B9E7AEB-338A-4782-AB14-83B0E3671C11}" dt="2023-04-27T11:35:50.673" v="5441" actId="47"/>
        <pc:sldMkLst>
          <pc:docMk/>
          <pc:sldMk cId="417923897" sldId="469"/>
        </pc:sldMkLst>
      </pc:sldChg>
      <pc:sldChg chg="modSp add del mod">
        <pc:chgData name="Rabab Gomaa" userId="171d4a888b575b49" providerId="LiveId" clId="{6B9E7AEB-338A-4782-AB14-83B0E3671C11}" dt="2023-04-29T22:25:26.255" v="7831" actId="47"/>
        <pc:sldMkLst>
          <pc:docMk/>
          <pc:sldMk cId="2979979380" sldId="469"/>
        </pc:sldMkLst>
        <pc:spChg chg="mod">
          <ac:chgData name="Rabab Gomaa" userId="171d4a888b575b49" providerId="LiveId" clId="{6B9E7AEB-338A-4782-AB14-83B0E3671C11}" dt="2023-04-27T11:46:56.099" v="5706" actId="20577"/>
          <ac:spMkLst>
            <pc:docMk/>
            <pc:sldMk cId="2979979380" sldId="469"/>
            <ac:spMk id="4" creationId="{BAE1EA51-31A2-96F8-3C46-287BB206F169}"/>
          </ac:spMkLst>
        </pc:spChg>
        <pc:spChg chg="mod">
          <ac:chgData name="Rabab Gomaa" userId="171d4a888b575b49" providerId="LiveId" clId="{6B9E7AEB-338A-4782-AB14-83B0E3671C11}" dt="2023-04-27T11:46:32.394" v="5679" actId="20577"/>
          <ac:spMkLst>
            <pc:docMk/>
            <pc:sldMk cId="2979979380" sldId="469"/>
            <ac:spMk id="6" creationId="{00000000-0000-0000-0000-000000000000}"/>
          </ac:spMkLst>
        </pc:spChg>
      </pc:sldChg>
      <pc:sldChg chg="modSp add mod">
        <pc:chgData name="Rabab Gomaa" userId="171d4a888b575b49" providerId="LiveId" clId="{6B9E7AEB-338A-4782-AB14-83B0E3671C11}" dt="2023-04-27T11:52:47.240" v="5810"/>
        <pc:sldMkLst>
          <pc:docMk/>
          <pc:sldMk cId="46507141" sldId="470"/>
        </pc:sldMkLst>
        <pc:spChg chg="mod">
          <ac:chgData name="Rabab Gomaa" userId="171d4a888b575b49" providerId="LiveId" clId="{6B9E7AEB-338A-4782-AB14-83B0E3671C11}" dt="2023-04-27T11:52:47.240" v="5810"/>
          <ac:spMkLst>
            <pc:docMk/>
            <pc:sldMk cId="46507141" sldId="470"/>
            <ac:spMk id="4" creationId="{BAE1EA51-31A2-96F8-3C46-287BB206F169}"/>
          </ac:spMkLst>
        </pc:spChg>
        <pc:spChg chg="mod">
          <ac:chgData name="Rabab Gomaa" userId="171d4a888b575b49" providerId="LiveId" clId="{6B9E7AEB-338A-4782-AB14-83B0E3671C11}" dt="2023-04-27T11:52:44.127" v="5809" actId="20577"/>
          <ac:spMkLst>
            <pc:docMk/>
            <pc:sldMk cId="46507141" sldId="470"/>
            <ac:spMk id="6" creationId="{00000000-0000-0000-0000-000000000000}"/>
          </ac:spMkLst>
        </pc:spChg>
      </pc:sldChg>
      <pc:sldChg chg="modSp add mod">
        <pc:chgData name="Rabab Gomaa" userId="171d4a888b575b49" providerId="LiveId" clId="{6B9E7AEB-338A-4782-AB14-83B0E3671C11}" dt="2023-04-27T11:54:10.767" v="5822"/>
        <pc:sldMkLst>
          <pc:docMk/>
          <pc:sldMk cId="1985949089" sldId="471"/>
        </pc:sldMkLst>
        <pc:spChg chg="mod">
          <ac:chgData name="Rabab Gomaa" userId="171d4a888b575b49" providerId="LiveId" clId="{6B9E7AEB-338A-4782-AB14-83B0E3671C11}" dt="2023-04-27T11:54:10.767" v="5822"/>
          <ac:spMkLst>
            <pc:docMk/>
            <pc:sldMk cId="1985949089" sldId="471"/>
            <ac:spMk id="4" creationId="{BAE1EA51-31A2-96F8-3C46-287BB206F169}"/>
          </ac:spMkLst>
        </pc:spChg>
        <pc:spChg chg="mod">
          <ac:chgData name="Rabab Gomaa" userId="171d4a888b575b49" providerId="LiveId" clId="{6B9E7AEB-338A-4782-AB14-83B0E3671C11}" dt="2023-04-27T11:53:51.500" v="5820" actId="20577"/>
          <ac:spMkLst>
            <pc:docMk/>
            <pc:sldMk cId="1985949089" sldId="471"/>
            <ac:spMk id="6" creationId="{00000000-0000-0000-0000-000000000000}"/>
          </ac:spMkLst>
        </pc:spChg>
      </pc:sldChg>
      <pc:sldChg chg="modSp add del mod">
        <pc:chgData name="Rabab Gomaa" userId="171d4a888b575b49" providerId="LiveId" clId="{6B9E7AEB-338A-4782-AB14-83B0E3671C11}" dt="2023-04-29T22:25:47.299" v="7837" actId="47"/>
        <pc:sldMkLst>
          <pc:docMk/>
          <pc:sldMk cId="2431790085" sldId="472"/>
        </pc:sldMkLst>
        <pc:spChg chg="mod">
          <ac:chgData name="Rabab Gomaa" userId="171d4a888b575b49" providerId="LiveId" clId="{6B9E7AEB-338A-4782-AB14-83B0E3671C11}" dt="2023-04-27T11:54:40.757" v="5825" actId="20577"/>
          <ac:spMkLst>
            <pc:docMk/>
            <pc:sldMk cId="2431790085" sldId="472"/>
            <ac:spMk id="6" creationId="{00000000-0000-0000-0000-000000000000}"/>
          </ac:spMkLst>
        </pc:spChg>
      </pc:sldChg>
      <pc:sldChg chg="modSp add del mod">
        <pc:chgData name="Rabab Gomaa" userId="171d4a888b575b49" providerId="LiveId" clId="{6B9E7AEB-338A-4782-AB14-83B0E3671C11}" dt="2023-04-29T22:25:33.696" v="7834" actId="47"/>
        <pc:sldMkLst>
          <pc:docMk/>
          <pc:sldMk cId="612142083" sldId="473"/>
        </pc:sldMkLst>
        <pc:spChg chg="mod">
          <ac:chgData name="Rabab Gomaa" userId="171d4a888b575b49" providerId="LiveId" clId="{6B9E7AEB-338A-4782-AB14-83B0E3671C11}" dt="2023-04-27T11:55:34.886" v="5828" actId="20577"/>
          <ac:spMkLst>
            <pc:docMk/>
            <pc:sldMk cId="612142083" sldId="473"/>
            <ac:spMk id="6" creationId="{00000000-0000-0000-0000-000000000000}"/>
          </ac:spMkLst>
        </pc:spChg>
      </pc:sldChg>
      <pc:sldChg chg="modSp add mod">
        <pc:chgData name="Rabab Gomaa" userId="171d4a888b575b49" providerId="LiveId" clId="{6B9E7AEB-338A-4782-AB14-83B0E3671C11}" dt="2023-04-27T11:56:00.365" v="5845"/>
        <pc:sldMkLst>
          <pc:docMk/>
          <pc:sldMk cId="398277591" sldId="474"/>
        </pc:sldMkLst>
        <pc:spChg chg="mod">
          <ac:chgData name="Rabab Gomaa" userId="171d4a888b575b49" providerId="LiveId" clId="{6B9E7AEB-338A-4782-AB14-83B0E3671C11}" dt="2023-04-27T11:56:00.365" v="5845"/>
          <ac:spMkLst>
            <pc:docMk/>
            <pc:sldMk cId="398277591" sldId="474"/>
            <ac:spMk id="4" creationId="{BAE1EA51-31A2-96F8-3C46-287BB206F169}"/>
          </ac:spMkLst>
        </pc:spChg>
        <pc:spChg chg="mod">
          <ac:chgData name="Rabab Gomaa" userId="171d4a888b575b49" providerId="LiveId" clId="{6B9E7AEB-338A-4782-AB14-83B0E3671C11}" dt="2023-04-27T11:55:42.041" v="5843" actId="20577"/>
          <ac:spMkLst>
            <pc:docMk/>
            <pc:sldMk cId="398277591" sldId="474"/>
            <ac:spMk id="6" creationId="{00000000-0000-0000-0000-000000000000}"/>
          </ac:spMkLst>
        </pc:spChg>
      </pc:sldChg>
      <pc:sldChg chg="modSp add mod ord">
        <pc:chgData name="Rabab Gomaa" userId="171d4a888b575b49" providerId="LiveId" clId="{6B9E7AEB-338A-4782-AB14-83B0E3671C11}" dt="2023-04-30T02:57:07.207" v="8696" actId="14100"/>
        <pc:sldMkLst>
          <pc:docMk/>
          <pc:sldMk cId="2838275811" sldId="475"/>
        </pc:sldMkLst>
        <pc:spChg chg="mod">
          <ac:chgData name="Rabab Gomaa" userId="171d4a888b575b49" providerId="LiveId" clId="{6B9E7AEB-338A-4782-AB14-83B0E3671C11}" dt="2023-04-30T02:57:07.207" v="8696" actId="14100"/>
          <ac:spMkLst>
            <pc:docMk/>
            <pc:sldMk cId="2838275811" sldId="475"/>
            <ac:spMk id="2" creationId="{00000000-0000-0000-0000-000000000000}"/>
          </ac:spMkLst>
        </pc:spChg>
      </pc:sldChg>
      <pc:sldChg chg="modSp add mod">
        <pc:chgData name="Rabab Gomaa" userId="171d4a888b575b49" providerId="LiveId" clId="{6B9E7AEB-338A-4782-AB14-83B0E3671C11}" dt="2023-04-29T22:26:12.481" v="7844" actId="20577"/>
        <pc:sldMkLst>
          <pc:docMk/>
          <pc:sldMk cId="2918944465" sldId="476"/>
        </pc:sldMkLst>
        <pc:spChg chg="mod">
          <ac:chgData name="Rabab Gomaa" userId="171d4a888b575b49" providerId="LiveId" clId="{6B9E7AEB-338A-4782-AB14-83B0E3671C11}" dt="2023-04-29T22:26:12.481" v="7844" actId="20577"/>
          <ac:spMkLst>
            <pc:docMk/>
            <pc:sldMk cId="2918944465" sldId="476"/>
            <ac:spMk id="6" creationId="{00000000-0000-0000-0000-000000000000}"/>
          </ac:spMkLst>
        </pc:spChg>
      </pc:sldChg>
      <pc:sldChg chg="modSp add mod">
        <pc:chgData name="Rabab Gomaa" userId="171d4a888b575b49" providerId="LiveId" clId="{6B9E7AEB-338A-4782-AB14-83B0E3671C11}" dt="2023-04-29T22:26:02.535" v="7842" actId="20577"/>
        <pc:sldMkLst>
          <pc:docMk/>
          <pc:sldMk cId="902767842" sldId="477"/>
        </pc:sldMkLst>
        <pc:spChg chg="mod">
          <ac:chgData name="Rabab Gomaa" userId="171d4a888b575b49" providerId="LiveId" clId="{6B9E7AEB-338A-4782-AB14-83B0E3671C11}" dt="2023-04-29T22:26:02.535" v="7842" actId="20577"/>
          <ac:spMkLst>
            <pc:docMk/>
            <pc:sldMk cId="902767842" sldId="477"/>
            <ac:spMk id="6" creationId="{00000000-0000-0000-0000-000000000000}"/>
          </ac:spMkLst>
        </pc:spChg>
      </pc:sldChg>
      <pc:sldChg chg="modSp add mod">
        <pc:chgData name="Rabab Gomaa" userId="171d4a888b575b49" providerId="LiveId" clId="{6B9E7AEB-338A-4782-AB14-83B0E3671C11}" dt="2023-04-29T22:25:58.251" v="7840" actId="20577"/>
        <pc:sldMkLst>
          <pc:docMk/>
          <pc:sldMk cId="4134301618" sldId="478"/>
        </pc:sldMkLst>
        <pc:spChg chg="mod">
          <ac:chgData name="Rabab Gomaa" userId="171d4a888b575b49" providerId="LiveId" clId="{6B9E7AEB-338A-4782-AB14-83B0E3671C11}" dt="2023-04-29T22:25:58.251" v="7840" actId="20577"/>
          <ac:spMkLst>
            <pc:docMk/>
            <pc:sldMk cId="4134301618" sldId="478"/>
            <ac:spMk id="6" creationId="{00000000-0000-0000-0000-000000000000}"/>
          </ac:spMkLst>
        </pc:spChg>
      </pc:sldChg>
      <pc:sldChg chg="delSp modSp add mod">
        <pc:chgData name="Rabab Gomaa" userId="171d4a888b575b49" providerId="LiveId" clId="{6B9E7AEB-338A-4782-AB14-83B0E3671C11}" dt="2023-04-30T03:33:09.773" v="9277" actId="478"/>
        <pc:sldMkLst>
          <pc:docMk/>
          <pc:sldMk cId="1554029613" sldId="479"/>
        </pc:sldMkLst>
        <pc:spChg chg="del">
          <ac:chgData name="Rabab Gomaa" userId="171d4a888b575b49" providerId="LiveId" clId="{6B9E7AEB-338A-4782-AB14-83B0E3671C11}" dt="2023-04-30T03:33:09.773" v="9277" actId="478"/>
          <ac:spMkLst>
            <pc:docMk/>
            <pc:sldMk cId="1554029613" sldId="479"/>
            <ac:spMk id="2" creationId="{E56712F5-B936-39ED-D95A-9DA59D240866}"/>
          </ac:spMkLst>
        </pc:spChg>
        <pc:spChg chg="mod">
          <ac:chgData name="Rabab Gomaa" userId="171d4a888b575b49" providerId="LiveId" clId="{6B9E7AEB-338A-4782-AB14-83B0E3671C11}" dt="2023-04-30T02:46:31.030" v="8613" actId="20577"/>
          <ac:spMkLst>
            <pc:docMk/>
            <pc:sldMk cId="1554029613" sldId="479"/>
            <ac:spMk id="6" creationId="{00000000-0000-0000-0000-000000000000}"/>
          </ac:spMkLst>
        </pc:spChg>
        <pc:spChg chg="mod">
          <ac:chgData name="Rabab Gomaa" userId="171d4a888b575b49" providerId="LiveId" clId="{6B9E7AEB-338A-4782-AB14-83B0E3671C11}" dt="2023-04-30T01:56:21.801" v="8043" actId="20577"/>
          <ac:spMkLst>
            <pc:docMk/>
            <pc:sldMk cId="1554029613" sldId="479"/>
            <ac:spMk id="8" creationId="{00000000-0000-0000-0000-000000000000}"/>
          </ac:spMkLst>
        </pc:spChg>
      </pc:sldChg>
      <pc:sldChg chg="modSp add del mod">
        <pc:chgData name="Rabab Gomaa" userId="171d4a888b575b49" providerId="LiveId" clId="{6B9E7AEB-338A-4782-AB14-83B0E3671C11}" dt="2023-04-30T02:56:15.063" v="8673" actId="47"/>
        <pc:sldMkLst>
          <pc:docMk/>
          <pc:sldMk cId="3482718397" sldId="480"/>
        </pc:sldMkLst>
        <pc:spChg chg="mod">
          <ac:chgData name="Rabab Gomaa" userId="171d4a888b575b49" providerId="LiveId" clId="{6B9E7AEB-338A-4782-AB14-83B0E3671C11}" dt="2023-04-30T02:40:00.904" v="8441" actId="20577"/>
          <ac:spMkLst>
            <pc:docMk/>
            <pc:sldMk cId="3482718397" sldId="480"/>
            <ac:spMk id="6" creationId="{00000000-0000-0000-0000-000000000000}"/>
          </ac:spMkLst>
        </pc:spChg>
      </pc:sldChg>
      <pc:sldChg chg="delSp modSp add mod modNotesTx">
        <pc:chgData name="Rabab Gomaa" userId="171d4a888b575b49" providerId="LiveId" clId="{6B9E7AEB-338A-4782-AB14-83B0E3671C11}" dt="2023-04-30T02:35:58.127" v="8358" actId="478"/>
        <pc:sldMkLst>
          <pc:docMk/>
          <pc:sldMk cId="1162726868" sldId="481"/>
        </pc:sldMkLst>
        <pc:spChg chg="del">
          <ac:chgData name="Rabab Gomaa" userId="171d4a888b575b49" providerId="LiveId" clId="{6B9E7AEB-338A-4782-AB14-83B0E3671C11}" dt="2023-04-30T02:35:58.127" v="8358" actId="478"/>
          <ac:spMkLst>
            <pc:docMk/>
            <pc:sldMk cId="1162726868" sldId="481"/>
            <ac:spMk id="2" creationId="{E56712F5-B936-39ED-D95A-9DA59D240866}"/>
          </ac:spMkLst>
        </pc:spChg>
        <pc:spChg chg="mod">
          <ac:chgData name="Rabab Gomaa" userId="171d4a888b575b49" providerId="LiveId" clId="{6B9E7AEB-338A-4782-AB14-83B0E3671C11}" dt="2023-04-30T02:14:51.687" v="8073" actId="20577"/>
          <ac:spMkLst>
            <pc:docMk/>
            <pc:sldMk cId="1162726868" sldId="481"/>
            <ac:spMk id="6" creationId="{00000000-0000-0000-0000-000000000000}"/>
          </ac:spMkLst>
        </pc:spChg>
        <pc:spChg chg="mod">
          <ac:chgData name="Rabab Gomaa" userId="171d4a888b575b49" providerId="LiveId" clId="{6B9E7AEB-338A-4782-AB14-83B0E3671C11}" dt="2023-04-30T02:34:43.636" v="8356" actId="255"/>
          <ac:spMkLst>
            <pc:docMk/>
            <pc:sldMk cId="1162726868" sldId="481"/>
            <ac:spMk id="8" creationId="{00000000-0000-0000-0000-000000000000}"/>
          </ac:spMkLst>
        </pc:spChg>
      </pc:sldChg>
      <pc:sldChg chg="modSp add mod">
        <pc:chgData name="Rabab Gomaa" userId="171d4a888b575b49" providerId="LiveId" clId="{6B9E7AEB-338A-4782-AB14-83B0E3671C11}" dt="2023-05-06T21:33:48.900" v="9370" actId="5793"/>
        <pc:sldMkLst>
          <pc:docMk/>
          <pc:sldMk cId="2347243238" sldId="482"/>
        </pc:sldMkLst>
        <pc:spChg chg="mod">
          <ac:chgData name="Rabab Gomaa" userId="171d4a888b575b49" providerId="LiveId" clId="{6B9E7AEB-338A-4782-AB14-83B0E3671C11}" dt="2023-05-06T21:33:17.511" v="9303" actId="20577"/>
          <ac:spMkLst>
            <pc:docMk/>
            <pc:sldMk cId="2347243238" sldId="482"/>
            <ac:spMk id="6" creationId="{00000000-0000-0000-0000-000000000000}"/>
          </ac:spMkLst>
        </pc:spChg>
        <pc:spChg chg="mod">
          <ac:chgData name="Rabab Gomaa" userId="171d4a888b575b49" providerId="LiveId" clId="{6B9E7AEB-338A-4782-AB14-83B0E3671C11}" dt="2023-05-06T21:33:48.900" v="9370" actId="5793"/>
          <ac:spMkLst>
            <pc:docMk/>
            <pc:sldMk cId="2347243238" sldId="482"/>
            <ac:spMk id="8" creationId="{00000000-0000-0000-0000-000000000000}"/>
          </ac:spMkLst>
        </pc:spChg>
      </pc:sldChg>
    </pc:docChg>
  </pc:docChgLst>
  <pc:docChgLst>
    <pc:chgData name="Rabab Gomaa" userId="171d4a888b575b49" providerId="LiveId" clId="{C8024CC7-C740-4611-941F-C3ECF3C70E40}"/>
    <pc:docChg chg="undo redo custSel addSld delSld modSld sldOrd replTag">
      <pc:chgData name="Rabab Gomaa" userId="171d4a888b575b49" providerId="LiveId" clId="{C8024CC7-C740-4611-941F-C3ECF3C70E40}" dt="2023-04-13T05:53:00.662" v="29342"/>
      <pc:docMkLst>
        <pc:docMk/>
      </pc:docMkLst>
      <pc:sldChg chg="modSp mod modNotesTx">
        <pc:chgData name="Rabab Gomaa" userId="171d4a888b575b49" providerId="LiveId" clId="{C8024CC7-C740-4611-941F-C3ECF3C70E40}" dt="2023-04-12T04:03:01.808" v="19893" actId="20577"/>
        <pc:sldMkLst>
          <pc:docMk/>
          <pc:sldMk cId="3695813703" sldId="256"/>
        </pc:sldMkLst>
        <pc:spChg chg="mod">
          <ac:chgData name="Rabab Gomaa" userId="171d4a888b575b49" providerId="LiveId" clId="{C8024CC7-C740-4611-941F-C3ECF3C70E40}" dt="2023-04-12T04:03:01.808" v="19893" actId="20577"/>
          <ac:spMkLst>
            <pc:docMk/>
            <pc:sldMk cId="3695813703" sldId="256"/>
            <ac:spMk id="2" creationId="{00000000-0000-0000-0000-000000000000}"/>
          </ac:spMkLst>
        </pc:spChg>
        <pc:spChg chg="mod">
          <ac:chgData name="Rabab Gomaa" userId="171d4a888b575b49" providerId="LiveId" clId="{C8024CC7-C740-4611-941F-C3ECF3C70E40}" dt="2023-04-08T22:39:48.183" v="68" actId="20577"/>
          <ac:spMkLst>
            <pc:docMk/>
            <pc:sldMk cId="3695813703" sldId="256"/>
            <ac:spMk id="3" creationId="{00000000-0000-0000-0000-000000000000}"/>
          </ac:spMkLst>
        </pc:spChg>
        <pc:spChg chg="mod">
          <ac:chgData name="Rabab Gomaa" userId="171d4a888b575b49" providerId="LiveId" clId="{C8024CC7-C740-4611-941F-C3ECF3C70E40}" dt="2023-04-11T04:52:46.085" v="19163" actId="6549"/>
          <ac:spMkLst>
            <pc:docMk/>
            <pc:sldMk cId="3695813703" sldId="256"/>
            <ac:spMk id="4" creationId="{00000000-0000-0000-0000-000000000000}"/>
          </ac:spMkLst>
        </pc:spChg>
      </pc:sldChg>
      <pc:sldChg chg="modSp del mod chgLayout">
        <pc:chgData name="Rabab Gomaa" userId="171d4a888b575b49" providerId="LiveId" clId="{C8024CC7-C740-4611-941F-C3ECF3C70E40}" dt="2023-04-10T18:46:32.305" v="12521" actId="47"/>
        <pc:sldMkLst>
          <pc:docMk/>
          <pc:sldMk cId="357303735" sldId="257"/>
        </pc:sldMkLst>
        <pc:spChg chg="mod ord">
          <ac:chgData name="Rabab Gomaa" userId="171d4a888b575b49" providerId="LiveId" clId="{C8024CC7-C740-4611-941F-C3ECF3C70E40}" dt="2023-04-10T18:46:13.614" v="12519"/>
          <ac:spMkLst>
            <pc:docMk/>
            <pc:sldMk cId="357303735" sldId="257"/>
            <ac:spMk id="2" creationId="{00000000-0000-0000-0000-000000000000}"/>
          </ac:spMkLst>
        </pc:spChg>
        <pc:spChg chg="mod ord">
          <ac:chgData name="Rabab Gomaa" userId="171d4a888b575b49" providerId="LiveId" clId="{C8024CC7-C740-4611-941F-C3ECF3C70E40}" dt="2023-04-10T18:45:09.796" v="12510" actId="6549"/>
          <ac:spMkLst>
            <pc:docMk/>
            <pc:sldMk cId="357303735" sldId="257"/>
            <ac:spMk id="3" creationId="{00000000-0000-0000-0000-000000000000}"/>
          </ac:spMkLst>
        </pc:spChg>
        <pc:spChg chg="mod ord">
          <ac:chgData name="Rabab Gomaa" userId="171d4a888b575b49" providerId="LiveId" clId="{C8024CC7-C740-4611-941F-C3ECF3C70E40}" dt="2023-04-10T18:43:37.044" v="12406" actId="700"/>
          <ac:spMkLst>
            <pc:docMk/>
            <pc:sldMk cId="357303735" sldId="257"/>
            <ac:spMk id="5" creationId="{00000000-0000-0000-0000-000000000000}"/>
          </ac:spMkLst>
        </pc:spChg>
      </pc:sldChg>
      <pc:sldChg chg="addSp modSp add del mod">
        <pc:chgData name="Rabab Gomaa" userId="171d4a888b575b49" providerId="LiveId" clId="{C8024CC7-C740-4611-941F-C3ECF3C70E40}" dt="2023-04-09T17:11:40.023" v="2216" actId="2696"/>
        <pc:sldMkLst>
          <pc:docMk/>
          <pc:sldMk cId="2485925399" sldId="270"/>
        </pc:sldMkLst>
        <pc:spChg chg="mod">
          <ac:chgData name="Rabab Gomaa" userId="171d4a888b575b49" providerId="LiveId" clId="{C8024CC7-C740-4611-941F-C3ECF3C70E40}" dt="2023-04-09T17:11:39.881" v="2214" actId="20577"/>
          <ac:spMkLst>
            <pc:docMk/>
            <pc:sldMk cId="2485925399" sldId="270"/>
            <ac:spMk id="2" creationId="{00000000-0000-0000-0000-000000000000}"/>
          </ac:spMkLst>
        </pc:spChg>
        <pc:spChg chg="add mod">
          <ac:chgData name="Rabab Gomaa" userId="171d4a888b575b49" providerId="LiveId" clId="{C8024CC7-C740-4611-941F-C3ECF3C70E40}" dt="2023-04-09T17:11:39.240" v="2210"/>
          <ac:spMkLst>
            <pc:docMk/>
            <pc:sldMk cId="2485925399" sldId="270"/>
            <ac:spMk id="3" creationId="{0F252FA7-0587-BFB8-1934-B1BFC46A92BB}"/>
          </ac:spMkLst>
        </pc:spChg>
        <pc:spChg chg="mod">
          <ac:chgData name="Rabab Gomaa" userId="171d4a888b575b49" providerId="LiveId" clId="{C8024CC7-C740-4611-941F-C3ECF3C70E40}" dt="2023-04-09T17:11:39.671" v="2212" actId="20577"/>
          <ac:spMkLst>
            <pc:docMk/>
            <pc:sldMk cId="2485925399" sldId="270"/>
            <ac:spMk id="5" creationId="{00000000-0000-0000-0000-000000000000}"/>
          </ac:spMkLst>
        </pc:spChg>
        <pc:spChg chg="mod">
          <ac:chgData name="Rabab Gomaa" userId="171d4a888b575b49" providerId="LiveId" clId="{C8024CC7-C740-4611-941F-C3ECF3C70E40}" dt="2023-04-09T17:11:39.786" v="2213" actId="20577"/>
          <ac:spMkLst>
            <pc:docMk/>
            <pc:sldMk cId="2485925399" sldId="270"/>
            <ac:spMk id="6" creationId="{00000000-0000-0000-0000-000000000000}"/>
          </ac:spMkLst>
        </pc:spChg>
        <pc:spChg chg="add mod">
          <ac:chgData name="Rabab Gomaa" userId="171d4a888b575b49" providerId="LiveId" clId="{C8024CC7-C740-4611-941F-C3ECF3C70E40}" dt="2023-04-09T17:11:39.240" v="2210"/>
          <ac:spMkLst>
            <pc:docMk/>
            <pc:sldMk cId="2485925399" sldId="270"/>
            <ac:spMk id="7" creationId="{5B316825-CF52-F5A5-376D-4D80B557E97B}"/>
          </ac:spMkLst>
        </pc:spChg>
        <pc:spChg chg="add mod">
          <ac:chgData name="Rabab Gomaa" userId="171d4a888b575b49" providerId="LiveId" clId="{C8024CC7-C740-4611-941F-C3ECF3C70E40}" dt="2023-04-09T17:11:39.241" v="2211"/>
          <ac:spMkLst>
            <pc:docMk/>
            <pc:sldMk cId="2485925399" sldId="270"/>
            <ac:spMk id="8" creationId="{35F21898-3C6B-5041-2090-6B75DBB5E4E0}"/>
          </ac:spMkLst>
        </pc:spChg>
      </pc:sldChg>
      <pc:sldChg chg="addSp modSp add del mod">
        <pc:chgData name="Rabab Gomaa" userId="171d4a888b575b49" providerId="LiveId" clId="{C8024CC7-C740-4611-941F-C3ECF3C70E40}" dt="2023-04-09T17:11:38.850" v="2207" actId="2696"/>
        <pc:sldMkLst>
          <pc:docMk/>
          <pc:sldMk cId="110332610" sldId="271"/>
        </pc:sldMkLst>
        <pc:spChg chg="mod">
          <ac:chgData name="Rabab Gomaa" userId="171d4a888b575b49" providerId="LiveId" clId="{C8024CC7-C740-4611-941F-C3ECF3C70E40}" dt="2023-04-09T17:11:38.578" v="2205" actId="20577"/>
          <ac:spMkLst>
            <pc:docMk/>
            <pc:sldMk cId="110332610" sldId="271"/>
            <ac:spMk id="2" creationId="{00000000-0000-0000-0000-000000000000}"/>
          </ac:spMkLst>
        </pc:spChg>
        <pc:spChg chg="add mod">
          <ac:chgData name="Rabab Gomaa" userId="171d4a888b575b49" providerId="LiveId" clId="{C8024CC7-C740-4611-941F-C3ECF3C70E40}" dt="2023-04-09T17:11:37.870" v="2201"/>
          <ac:spMkLst>
            <pc:docMk/>
            <pc:sldMk cId="110332610" sldId="271"/>
            <ac:spMk id="4" creationId="{A87D2927-3E79-F428-F3C1-FE28DE0F6695}"/>
          </ac:spMkLst>
        </pc:spChg>
        <pc:spChg chg="add mod">
          <ac:chgData name="Rabab Gomaa" userId="171d4a888b575b49" providerId="LiveId" clId="{C8024CC7-C740-4611-941F-C3ECF3C70E40}" dt="2023-04-09T17:11:37.870" v="2201"/>
          <ac:spMkLst>
            <pc:docMk/>
            <pc:sldMk cId="110332610" sldId="271"/>
            <ac:spMk id="6" creationId="{725CE4CC-8B70-A86A-DD8E-78153000E9EB}"/>
          </ac:spMkLst>
        </pc:spChg>
        <pc:spChg chg="mod">
          <ac:chgData name="Rabab Gomaa" userId="171d4a888b575b49" providerId="LiveId" clId="{C8024CC7-C740-4611-941F-C3ECF3C70E40}" dt="2023-04-09T17:11:38.287" v="2203" actId="20577"/>
          <ac:spMkLst>
            <pc:docMk/>
            <pc:sldMk cId="110332610" sldId="271"/>
            <ac:spMk id="7" creationId="{00000000-0000-0000-0000-000000000000}"/>
          </ac:spMkLst>
        </pc:spChg>
        <pc:spChg chg="mod">
          <ac:chgData name="Rabab Gomaa" userId="171d4a888b575b49" providerId="LiveId" clId="{C8024CC7-C740-4611-941F-C3ECF3C70E40}" dt="2023-04-09T17:11:38.412" v="2204" actId="20577"/>
          <ac:spMkLst>
            <pc:docMk/>
            <pc:sldMk cId="110332610" sldId="271"/>
            <ac:spMk id="8" creationId="{00000000-0000-0000-0000-000000000000}"/>
          </ac:spMkLst>
        </pc:spChg>
        <pc:spChg chg="add mod">
          <ac:chgData name="Rabab Gomaa" userId="171d4a888b575b49" providerId="LiveId" clId="{C8024CC7-C740-4611-941F-C3ECF3C70E40}" dt="2023-04-09T17:11:37.874" v="2202"/>
          <ac:spMkLst>
            <pc:docMk/>
            <pc:sldMk cId="110332610" sldId="271"/>
            <ac:spMk id="9" creationId="{0190F48D-FDCE-0480-1665-800DD9139C36}"/>
          </ac:spMkLst>
        </pc:spChg>
      </pc:sldChg>
      <pc:sldChg chg="addSp modSp add del mod">
        <pc:chgData name="Rabab Gomaa" userId="171d4a888b575b49" providerId="LiveId" clId="{C8024CC7-C740-4611-941F-C3ECF3C70E40}" dt="2023-04-09T17:11:46.481" v="2247" actId="2696"/>
        <pc:sldMkLst>
          <pc:docMk/>
          <pc:sldMk cId="803149796" sldId="272"/>
        </pc:sldMkLst>
        <pc:spChg chg="mod">
          <ac:chgData name="Rabab Gomaa" userId="171d4a888b575b49" providerId="LiveId" clId="{C8024CC7-C740-4611-941F-C3ECF3C70E40}" dt="2023-04-09T17:11:46.310" v="2245" actId="20577"/>
          <ac:spMkLst>
            <pc:docMk/>
            <pc:sldMk cId="803149796" sldId="272"/>
            <ac:spMk id="2" creationId="{00000000-0000-0000-0000-000000000000}"/>
          </ac:spMkLst>
        </pc:spChg>
        <pc:spChg chg="mod">
          <ac:chgData name="Rabab Gomaa" userId="171d4a888b575b49" providerId="LiveId" clId="{C8024CC7-C740-4611-941F-C3ECF3C70E40}" dt="2023-04-09T17:11:43.151" v="2232" actId="207"/>
          <ac:spMkLst>
            <pc:docMk/>
            <pc:sldMk cId="803149796" sldId="272"/>
            <ac:spMk id="4" creationId="{AAAEE18E-9ADF-47F7-B4FF-491BC31ADE95}"/>
          </ac:spMkLst>
        </pc:spChg>
        <pc:spChg chg="mod">
          <ac:chgData name="Rabab Gomaa" userId="171d4a888b575b49" providerId="LiveId" clId="{C8024CC7-C740-4611-941F-C3ECF3C70E40}" dt="2023-04-09T17:11:43.226" v="2233"/>
          <ac:spMkLst>
            <pc:docMk/>
            <pc:sldMk cId="803149796" sldId="272"/>
            <ac:spMk id="6" creationId="{407396DE-9BFC-40BC-BD1D-6F2E8449F99D}"/>
          </ac:spMkLst>
        </pc:spChg>
        <pc:spChg chg="mod">
          <ac:chgData name="Rabab Gomaa" userId="171d4a888b575b49" providerId="LiveId" clId="{C8024CC7-C740-4611-941F-C3ECF3C70E40}" dt="2023-04-09T17:11:43.272" v="2234" actId="207"/>
          <ac:spMkLst>
            <pc:docMk/>
            <pc:sldMk cId="803149796" sldId="272"/>
            <ac:spMk id="8" creationId="{B309C439-ECED-452E-8CA4-9CCD22FFA779}"/>
          </ac:spMkLst>
        </pc:spChg>
        <pc:spChg chg="mod">
          <ac:chgData name="Rabab Gomaa" userId="171d4a888b575b49" providerId="LiveId" clId="{C8024CC7-C740-4611-941F-C3ECF3C70E40}" dt="2023-04-09T17:11:43.339" v="2235"/>
          <ac:spMkLst>
            <pc:docMk/>
            <pc:sldMk cId="803149796" sldId="272"/>
            <ac:spMk id="10" creationId="{8A23C4C3-650F-4059-95CB-063223BB4119}"/>
          </ac:spMkLst>
        </pc:spChg>
        <pc:spChg chg="mod">
          <ac:chgData name="Rabab Gomaa" userId="171d4a888b575b49" providerId="LiveId" clId="{C8024CC7-C740-4611-941F-C3ECF3C70E40}" dt="2023-04-09T17:11:42.434" v="2230" actId="208"/>
          <ac:spMkLst>
            <pc:docMk/>
            <pc:sldMk cId="803149796" sldId="272"/>
            <ac:spMk id="12" creationId="{70BB0C74-3F8F-421A-80F8-BFBF642F6CA4}"/>
          </ac:spMkLst>
        </pc:spChg>
        <pc:spChg chg="mod">
          <ac:chgData name="Rabab Gomaa" userId="171d4a888b575b49" providerId="LiveId" clId="{C8024CC7-C740-4611-941F-C3ECF3C70E40}" dt="2023-04-09T17:11:44.317" v="2243" actId="20577"/>
          <ac:spMkLst>
            <pc:docMk/>
            <pc:sldMk cId="803149796" sldId="272"/>
            <ac:spMk id="13" creationId="{96E70183-490F-47FC-A6C0-DCECB3FDFA3A}"/>
          </ac:spMkLst>
        </pc:spChg>
        <pc:spChg chg="mod">
          <ac:chgData name="Rabab Gomaa" userId="171d4a888b575b49" providerId="LiveId" clId="{C8024CC7-C740-4611-941F-C3ECF3C70E40}" dt="2023-04-09T17:11:43.404" v="2236"/>
          <ac:spMkLst>
            <pc:docMk/>
            <pc:sldMk cId="803149796" sldId="272"/>
            <ac:spMk id="16" creationId="{26E9399B-EDFD-49A4-87FD-960AD9563DF8}"/>
          </ac:spMkLst>
        </pc:spChg>
        <pc:spChg chg="mod">
          <ac:chgData name="Rabab Gomaa" userId="171d4a888b575b49" providerId="LiveId" clId="{C8024CC7-C740-4611-941F-C3ECF3C70E40}" dt="2023-04-09T17:11:43.473" v="2237"/>
          <ac:spMkLst>
            <pc:docMk/>
            <pc:sldMk cId="803149796" sldId="272"/>
            <ac:spMk id="18" creationId="{38DB879C-D59D-44CC-8FAC-468EB38BCA99}"/>
          </ac:spMkLst>
        </pc:spChg>
        <pc:spChg chg="add mod">
          <ac:chgData name="Rabab Gomaa" userId="171d4a888b575b49" providerId="LiveId" clId="{C8024CC7-C740-4611-941F-C3ECF3C70E40}" dt="2023-04-09T17:11:43.673" v="2241"/>
          <ac:spMkLst>
            <pc:docMk/>
            <pc:sldMk cId="803149796" sldId="272"/>
            <ac:spMk id="20" creationId="{BAEA2FDA-50AA-C21F-3563-7D6B00196589}"/>
          </ac:spMkLst>
        </pc:spChg>
        <pc:spChg chg="mod">
          <ac:chgData name="Rabab Gomaa" userId="171d4a888b575b49" providerId="LiveId" clId="{C8024CC7-C740-4611-941F-C3ECF3C70E40}" dt="2023-04-09T17:11:44.462" v="2244" actId="20577"/>
          <ac:spMkLst>
            <pc:docMk/>
            <pc:sldMk cId="803149796" sldId="272"/>
            <ac:spMk id="22" creationId="{D43ADA44-7D15-4A8F-B826-118BC6ECBBC1}"/>
          </ac:spMkLst>
        </pc:spChg>
        <pc:spChg chg="mod">
          <ac:chgData name="Rabab Gomaa" userId="171d4a888b575b49" providerId="LiveId" clId="{C8024CC7-C740-4611-941F-C3ECF3C70E40}" dt="2023-04-09T17:11:42.602" v="2231" actId="207"/>
          <ac:spMkLst>
            <pc:docMk/>
            <pc:sldMk cId="803149796" sldId="272"/>
            <ac:spMk id="24" creationId="{C1D93780-E6CB-4FA3-8DAB-2A3545FEA2D7}"/>
          </ac:spMkLst>
        </pc:spChg>
        <pc:spChg chg="mod">
          <ac:chgData name="Rabab Gomaa" userId="171d4a888b575b49" providerId="LiveId" clId="{C8024CC7-C740-4611-941F-C3ECF3C70E40}" dt="2023-04-09T17:11:43.523" v="2238" actId="207"/>
          <ac:spMkLst>
            <pc:docMk/>
            <pc:sldMk cId="803149796" sldId="272"/>
            <ac:spMk id="26" creationId="{94324A51-4147-45B8-AF39-BBC2D9D444CB}"/>
          </ac:spMkLst>
        </pc:spChg>
        <pc:spChg chg="mod">
          <ac:chgData name="Rabab Gomaa" userId="171d4a888b575b49" providerId="LiveId" clId="{C8024CC7-C740-4611-941F-C3ECF3C70E40}" dt="2023-04-09T17:11:43.580" v="2239" actId="207"/>
          <ac:spMkLst>
            <pc:docMk/>
            <pc:sldMk cId="803149796" sldId="272"/>
            <ac:spMk id="27" creationId="{A0F2BCE1-2BAB-4AE6-BFD9-40FA3FE4E84B}"/>
          </ac:spMkLst>
        </pc:spChg>
        <pc:spChg chg="mod">
          <ac:chgData name="Rabab Gomaa" userId="171d4a888b575b49" providerId="LiveId" clId="{C8024CC7-C740-4611-941F-C3ECF3C70E40}" dt="2023-04-09T17:11:43.636" v="2240" actId="207"/>
          <ac:spMkLst>
            <pc:docMk/>
            <pc:sldMk cId="803149796" sldId="272"/>
            <ac:spMk id="28" creationId="{C750995D-8C44-4C02-A5B8-C729FABDA05A}"/>
          </ac:spMkLst>
        </pc:spChg>
        <pc:spChg chg="add mod">
          <ac:chgData name="Rabab Gomaa" userId="171d4a888b575b49" providerId="LiveId" clId="{C8024CC7-C740-4611-941F-C3ECF3C70E40}" dt="2023-04-09T17:11:43.673" v="2241"/>
          <ac:spMkLst>
            <pc:docMk/>
            <pc:sldMk cId="803149796" sldId="272"/>
            <ac:spMk id="29" creationId="{325E3A34-90DA-D4FC-A2BA-8BB5AFCDAE64}"/>
          </ac:spMkLst>
        </pc:spChg>
        <pc:spChg chg="add mod">
          <ac:chgData name="Rabab Gomaa" userId="171d4a888b575b49" providerId="LiveId" clId="{C8024CC7-C740-4611-941F-C3ECF3C70E40}" dt="2023-04-09T17:11:43.674" v="2242"/>
          <ac:spMkLst>
            <pc:docMk/>
            <pc:sldMk cId="803149796" sldId="272"/>
            <ac:spMk id="30" creationId="{52099581-2310-FD69-0827-5DF81698F117}"/>
          </ac:spMkLst>
        </pc:spChg>
      </pc:sldChg>
      <pc:sldChg chg="addSp modSp add del mod">
        <pc:chgData name="Rabab Gomaa" userId="171d4a888b575b49" providerId="LiveId" clId="{C8024CC7-C740-4611-941F-C3ECF3C70E40}" dt="2023-04-09T17:11:41.820" v="2227" actId="2696"/>
        <pc:sldMkLst>
          <pc:docMk/>
          <pc:sldMk cId="2091662316" sldId="273"/>
        </pc:sldMkLst>
        <pc:spChg chg="mod">
          <ac:chgData name="Rabab Gomaa" userId="171d4a888b575b49" providerId="LiveId" clId="{C8024CC7-C740-4611-941F-C3ECF3C70E40}" dt="2023-04-09T17:11:41.608" v="2225" actId="20577"/>
          <ac:spMkLst>
            <pc:docMk/>
            <pc:sldMk cId="2091662316" sldId="273"/>
            <ac:spMk id="2" creationId="{00000000-0000-0000-0000-000000000000}"/>
          </ac:spMkLst>
        </pc:spChg>
        <pc:spChg chg="add mod">
          <ac:chgData name="Rabab Gomaa" userId="171d4a888b575b49" providerId="LiveId" clId="{C8024CC7-C740-4611-941F-C3ECF3C70E40}" dt="2023-04-09T17:11:40.710" v="2221"/>
          <ac:spMkLst>
            <pc:docMk/>
            <pc:sldMk cId="2091662316" sldId="273"/>
            <ac:spMk id="4" creationId="{6062D6DA-C531-3C9B-75E5-5E420805EDE9}"/>
          </ac:spMkLst>
        </pc:spChg>
        <pc:spChg chg="add mod">
          <ac:chgData name="Rabab Gomaa" userId="171d4a888b575b49" providerId="LiveId" clId="{C8024CC7-C740-4611-941F-C3ECF3C70E40}" dt="2023-04-09T17:11:40.710" v="2221"/>
          <ac:spMkLst>
            <pc:docMk/>
            <pc:sldMk cId="2091662316" sldId="273"/>
            <ac:spMk id="6" creationId="{84F78C7E-E4AB-AC8B-1B1C-7A8B8FE99EAC}"/>
          </ac:spMkLst>
        </pc:spChg>
        <pc:spChg chg="add mod">
          <ac:chgData name="Rabab Gomaa" userId="171d4a888b575b49" providerId="LiveId" clId="{C8024CC7-C740-4611-941F-C3ECF3C70E40}" dt="2023-04-09T17:11:40.711" v="2222"/>
          <ac:spMkLst>
            <pc:docMk/>
            <pc:sldMk cId="2091662316" sldId="273"/>
            <ac:spMk id="7" creationId="{F695C24E-6021-5D2A-1FD2-E854705B85E5}"/>
          </ac:spMkLst>
        </pc:spChg>
        <pc:spChg chg="mod">
          <ac:chgData name="Rabab Gomaa" userId="171d4a888b575b49" providerId="LiveId" clId="{C8024CC7-C740-4611-941F-C3ECF3C70E40}" dt="2023-04-09T17:11:40.467" v="2219" actId="208"/>
          <ac:spMkLst>
            <pc:docMk/>
            <pc:sldMk cId="2091662316" sldId="273"/>
            <ac:spMk id="15" creationId="{00000000-0000-0000-0000-000000000000}"/>
          </ac:spMkLst>
        </pc:spChg>
        <pc:spChg chg="mod">
          <ac:chgData name="Rabab Gomaa" userId="171d4a888b575b49" providerId="LiveId" clId="{C8024CC7-C740-4611-941F-C3ECF3C70E40}" dt="2023-04-09T17:11:40.670" v="2220" actId="207"/>
          <ac:spMkLst>
            <pc:docMk/>
            <pc:sldMk cId="2091662316" sldId="273"/>
            <ac:spMk id="16" creationId="{00000000-0000-0000-0000-000000000000}"/>
          </ac:spMkLst>
        </pc:spChg>
        <pc:spChg chg="mod">
          <ac:chgData name="Rabab Gomaa" userId="171d4a888b575b49" providerId="LiveId" clId="{C8024CC7-C740-4611-941F-C3ECF3C70E40}" dt="2023-04-09T17:11:41.234" v="2223" actId="20577"/>
          <ac:spMkLst>
            <pc:docMk/>
            <pc:sldMk cId="2091662316" sldId="273"/>
            <ac:spMk id="17" creationId="{00000000-0000-0000-0000-000000000000}"/>
          </ac:spMkLst>
        </pc:spChg>
        <pc:spChg chg="mod">
          <ac:chgData name="Rabab Gomaa" userId="171d4a888b575b49" providerId="LiveId" clId="{C8024CC7-C740-4611-941F-C3ECF3C70E40}" dt="2023-04-09T17:11:41.341" v="2224" actId="20577"/>
          <ac:spMkLst>
            <pc:docMk/>
            <pc:sldMk cId="2091662316" sldId="273"/>
            <ac:spMk id="19" creationId="{00000000-0000-0000-0000-000000000000}"/>
          </ac:spMkLst>
        </pc:spChg>
      </pc:sldChg>
      <pc:sldChg chg="addSp modSp add del mod">
        <pc:chgData name="Rabab Gomaa" userId="171d4a888b575b49" providerId="LiveId" clId="{C8024CC7-C740-4611-941F-C3ECF3C70E40}" dt="2023-04-09T17:11:47.981" v="2256" actId="2696"/>
        <pc:sldMkLst>
          <pc:docMk/>
          <pc:sldMk cId="2073690114" sldId="293"/>
        </pc:sldMkLst>
        <pc:spChg chg="mod">
          <ac:chgData name="Rabab Gomaa" userId="171d4a888b575b49" providerId="LiveId" clId="{C8024CC7-C740-4611-941F-C3ECF3C70E40}" dt="2023-04-09T17:11:47.778" v="2254" actId="20577"/>
          <ac:spMkLst>
            <pc:docMk/>
            <pc:sldMk cId="2073690114" sldId="293"/>
            <ac:spMk id="2" creationId="{00000000-0000-0000-0000-000000000000}"/>
          </ac:spMkLst>
        </pc:spChg>
        <pc:spChg chg="add mod">
          <ac:chgData name="Rabab Gomaa" userId="171d4a888b575b49" providerId="LiveId" clId="{C8024CC7-C740-4611-941F-C3ECF3C70E40}" dt="2023-04-09T17:11:46.975" v="2250"/>
          <ac:spMkLst>
            <pc:docMk/>
            <pc:sldMk cId="2073690114" sldId="293"/>
            <ac:spMk id="4" creationId="{332BBE72-C971-D03E-DE71-03F6768D536B}"/>
          </ac:spMkLst>
        </pc:spChg>
        <pc:spChg chg="add mod">
          <ac:chgData name="Rabab Gomaa" userId="171d4a888b575b49" providerId="LiveId" clId="{C8024CC7-C740-4611-941F-C3ECF3C70E40}" dt="2023-04-09T17:11:46.975" v="2250"/>
          <ac:spMkLst>
            <pc:docMk/>
            <pc:sldMk cId="2073690114" sldId="293"/>
            <ac:spMk id="6" creationId="{7671CF8C-9B9B-590F-D1E8-E0033F038817}"/>
          </ac:spMkLst>
        </pc:spChg>
        <pc:spChg chg="add mod">
          <ac:chgData name="Rabab Gomaa" userId="171d4a888b575b49" providerId="LiveId" clId="{C8024CC7-C740-4611-941F-C3ECF3C70E40}" dt="2023-04-09T17:11:46.977" v="2251"/>
          <ac:spMkLst>
            <pc:docMk/>
            <pc:sldMk cId="2073690114" sldId="293"/>
            <ac:spMk id="7" creationId="{576AAE9C-6F49-BF77-242C-1E8CCFE2D801}"/>
          </ac:spMkLst>
        </pc:spChg>
        <pc:spChg chg="mod">
          <ac:chgData name="Rabab Gomaa" userId="171d4a888b575b49" providerId="LiveId" clId="{C8024CC7-C740-4611-941F-C3ECF3C70E40}" dt="2023-04-09T17:11:47.489" v="2252" actId="20577"/>
          <ac:spMkLst>
            <pc:docMk/>
            <pc:sldMk cId="2073690114" sldId="293"/>
            <ac:spMk id="8" creationId="{00000000-0000-0000-0000-000000000000}"/>
          </ac:spMkLst>
        </pc:spChg>
        <pc:spChg chg="mod">
          <ac:chgData name="Rabab Gomaa" userId="171d4a888b575b49" providerId="LiveId" clId="{C8024CC7-C740-4611-941F-C3ECF3C70E40}" dt="2023-04-09T17:11:47.598" v="2253" actId="20577"/>
          <ac:spMkLst>
            <pc:docMk/>
            <pc:sldMk cId="2073690114" sldId="293"/>
            <ac:spMk id="9" creationId="{00000000-0000-0000-0000-000000000000}"/>
          </ac:spMkLst>
        </pc:spChg>
      </pc:sldChg>
      <pc:sldChg chg="addSp modSp add del mod">
        <pc:chgData name="Rabab Gomaa" userId="171d4a888b575b49" providerId="LiveId" clId="{C8024CC7-C740-4611-941F-C3ECF3C70E40}" dt="2023-04-09T17:11:49.442" v="2265" actId="2696"/>
        <pc:sldMkLst>
          <pc:docMk/>
          <pc:sldMk cId="2451878833" sldId="297"/>
        </pc:sldMkLst>
        <pc:spChg chg="mod">
          <ac:chgData name="Rabab Gomaa" userId="171d4a888b575b49" providerId="LiveId" clId="{C8024CC7-C740-4611-941F-C3ECF3C70E40}" dt="2023-04-09T17:11:49.233" v="2263" actId="20577"/>
          <ac:spMkLst>
            <pc:docMk/>
            <pc:sldMk cId="2451878833" sldId="297"/>
            <ac:spMk id="2" creationId="{00000000-0000-0000-0000-000000000000}"/>
          </ac:spMkLst>
        </pc:spChg>
        <pc:spChg chg="add mod">
          <ac:chgData name="Rabab Gomaa" userId="171d4a888b575b49" providerId="LiveId" clId="{C8024CC7-C740-4611-941F-C3ECF3C70E40}" dt="2023-04-09T17:11:48.416" v="2259"/>
          <ac:spMkLst>
            <pc:docMk/>
            <pc:sldMk cId="2451878833" sldId="297"/>
            <ac:spMk id="3" creationId="{DA35C6E5-2811-986D-3131-9F76E3026C6C}"/>
          </ac:spMkLst>
        </pc:spChg>
        <pc:spChg chg="add mod">
          <ac:chgData name="Rabab Gomaa" userId="171d4a888b575b49" providerId="LiveId" clId="{C8024CC7-C740-4611-941F-C3ECF3C70E40}" dt="2023-04-09T17:11:48.416" v="2259"/>
          <ac:spMkLst>
            <pc:docMk/>
            <pc:sldMk cId="2451878833" sldId="297"/>
            <ac:spMk id="5" creationId="{7D7F433E-2344-5D5B-41B9-2E2E36E84BDA}"/>
          </ac:spMkLst>
        </pc:spChg>
        <pc:spChg chg="add mod">
          <ac:chgData name="Rabab Gomaa" userId="171d4a888b575b49" providerId="LiveId" clId="{C8024CC7-C740-4611-941F-C3ECF3C70E40}" dt="2023-04-09T17:11:48.417" v="2260"/>
          <ac:spMkLst>
            <pc:docMk/>
            <pc:sldMk cId="2451878833" sldId="297"/>
            <ac:spMk id="6" creationId="{24110E86-4E14-4B6C-8A04-6CF86BFC478B}"/>
          </ac:spMkLst>
        </pc:spChg>
        <pc:spChg chg="mod">
          <ac:chgData name="Rabab Gomaa" userId="171d4a888b575b49" providerId="LiveId" clId="{C8024CC7-C740-4611-941F-C3ECF3C70E40}" dt="2023-04-09T17:11:48.957" v="2261" actId="20577"/>
          <ac:spMkLst>
            <pc:docMk/>
            <pc:sldMk cId="2451878833" sldId="297"/>
            <ac:spMk id="10" creationId="{00000000-0000-0000-0000-000000000000}"/>
          </ac:spMkLst>
        </pc:spChg>
        <pc:spChg chg="mod">
          <ac:chgData name="Rabab Gomaa" userId="171d4a888b575b49" providerId="LiveId" clId="{C8024CC7-C740-4611-941F-C3ECF3C70E40}" dt="2023-04-09T17:11:49.115" v="2262" actId="20577"/>
          <ac:spMkLst>
            <pc:docMk/>
            <pc:sldMk cId="2451878833" sldId="297"/>
            <ac:spMk id="15" creationId="{00000000-0000-0000-0000-000000000000}"/>
          </ac:spMkLst>
        </pc:spChg>
      </pc:sldChg>
      <pc:sldChg chg="modSp del mod">
        <pc:chgData name="Rabab Gomaa" userId="171d4a888b575b49" providerId="LiveId" clId="{C8024CC7-C740-4611-941F-C3ECF3C70E40}" dt="2023-04-11T04:16:21.102" v="17936" actId="47"/>
        <pc:sldMkLst>
          <pc:docMk/>
          <pc:sldMk cId="1126696579" sldId="334"/>
        </pc:sldMkLst>
        <pc:spChg chg="mod">
          <ac:chgData name="Rabab Gomaa" userId="171d4a888b575b49" providerId="LiveId" clId="{C8024CC7-C740-4611-941F-C3ECF3C70E40}" dt="2023-04-10T19:02:14.575" v="12761"/>
          <ac:spMkLst>
            <pc:docMk/>
            <pc:sldMk cId="1126696579" sldId="334"/>
            <ac:spMk id="8" creationId="{00000000-0000-0000-0000-000000000000}"/>
          </ac:spMkLst>
        </pc:spChg>
      </pc:sldChg>
      <pc:sldChg chg="modSp del mod">
        <pc:chgData name="Rabab Gomaa" userId="171d4a888b575b49" providerId="LiveId" clId="{C8024CC7-C740-4611-941F-C3ECF3C70E40}" dt="2023-04-09T04:55:56.430" v="162" actId="2696"/>
        <pc:sldMkLst>
          <pc:docMk/>
          <pc:sldMk cId="3879758410" sldId="335"/>
        </pc:sldMkLst>
        <pc:spChg chg="mod">
          <ac:chgData name="Rabab Gomaa" userId="171d4a888b575b49" providerId="LiveId" clId="{C8024CC7-C740-4611-941F-C3ECF3C70E40}" dt="2023-04-08T22:46:08.146" v="144"/>
          <ac:spMkLst>
            <pc:docMk/>
            <pc:sldMk cId="3879758410" sldId="335"/>
            <ac:spMk id="8" creationId="{00000000-0000-0000-0000-000000000000}"/>
          </ac:spMkLst>
        </pc:spChg>
      </pc:sldChg>
      <pc:sldChg chg="modSp del mod">
        <pc:chgData name="Rabab Gomaa" userId="171d4a888b575b49" providerId="LiveId" clId="{C8024CC7-C740-4611-941F-C3ECF3C70E40}" dt="2023-04-09T04:53:34.660" v="151" actId="2696"/>
        <pc:sldMkLst>
          <pc:docMk/>
          <pc:sldMk cId="3342776890" sldId="347"/>
        </pc:sldMkLst>
        <pc:spChg chg="mod">
          <ac:chgData name="Rabab Gomaa" userId="171d4a888b575b49" providerId="LiveId" clId="{C8024CC7-C740-4611-941F-C3ECF3C70E40}" dt="2023-04-09T04:53:13.775" v="149"/>
          <ac:spMkLst>
            <pc:docMk/>
            <pc:sldMk cId="3342776890" sldId="347"/>
            <ac:spMk id="6" creationId="{00000000-0000-0000-0000-000000000000}"/>
          </ac:spMkLst>
        </pc:spChg>
      </pc:sldChg>
      <pc:sldChg chg="modSp mod">
        <pc:chgData name="Rabab Gomaa" userId="171d4a888b575b49" providerId="LiveId" clId="{C8024CC7-C740-4611-941F-C3ECF3C70E40}" dt="2023-04-13T05:20:17.024" v="26571" actId="20577"/>
        <pc:sldMkLst>
          <pc:docMk/>
          <pc:sldMk cId="1546736187" sldId="363"/>
        </pc:sldMkLst>
        <pc:spChg chg="mod">
          <ac:chgData name="Rabab Gomaa" userId="171d4a888b575b49" providerId="LiveId" clId="{C8024CC7-C740-4611-941F-C3ECF3C70E40}" dt="2023-04-13T05:20:17.024" v="26571" actId="20577"/>
          <ac:spMkLst>
            <pc:docMk/>
            <pc:sldMk cId="1546736187" sldId="363"/>
            <ac:spMk id="8" creationId="{00000000-0000-0000-0000-000000000000}"/>
          </ac:spMkLst>
        </pc:spChg>
      </pc:sldChg>
      <pc:sldChg chg="del">
        <pc:chgData name="Rabab Gomaa" userId="171d4a888b575b49" providerId="LiveId" clId="{C8024CC7-C740-4611-941F-C3ECF3C70E40}" dt="2023-04-09T20:41:06.163" v="6913" actId="47"/>
        <pc:sldMkLst>
          <pc:docMk/>
          <pc:sldMk cId="1788382075" sldId="368"/>
        </pc:sldMkLst>
      </pc:sldChg>
      <pc:sldChg chg="addSp delSp modSp mod modNotesTx">
        <pc:chgData name="Rabab Gomaa" userId="171d4a888b575b49" providerId="LiveId" clId="{C8024CC7-C740-4611-941F-C3ECF3C70E40}" dt="2023-04-13T05:46:02.554" v="29275" actId="13244"/>
        <pc:sldMkLst>
          <pc:docMk/>
          <pc:sldMk cId="3115965523" sldId="373"/>
        </pc:sldMkLst>
        <pc:spChg chg="add del mod">
          <ac:chgData name="Rabab Gomaa" userId="171d4a888b575b49" providerId="LiveId" clId="{C8024CC7-C740-4611-941F-C3ECF3C70E40}" dt="2023-04-10T22:41:43.956" v="14476" actId="478"/>
          <ac:spMkLst>
            <pc:docMk/>
            <pc:sldMk cId="3115965523" sldId="373"/>
            <ac:spMk id="3" creationId="{FB333974-0386-701F-8278-352BC57BA8B5}"/>
          </ac:spMkLst>
        </pc:spChg>
        <pc:spChg chg="add mod ord">
          <ac:chgData name="Rabab Gomaa" userId="171d4a888b575b49" providerId="LiveId" clId="{C8024CC7-C740-4611-941F-C3ECF3C70E40}" dt="2023-04-13T05:45:49.827" v="29273" actId="13244"/>
          <ac:spMkLst>
            <pc:docMk/>
            <pc:sldMk cId="3115965523" sldId="373"/>
            <ac:spMk id="4" creationId="{54E84C14-5E36-1C16-CCC5-D0D82F88094A}"/>
          </ac:spMkLst>
        </pc:spChg>
        <pc:spChg chg="mod">
          <ac:chgData name="Rabab Gomaa" userId="171d4a888b575b49" providerId="LiveId" clId="{C8024CC7-C740-4611-941F-C3ECF3C70E40}" dt="2023-04-12T04:05:45.148" v="19948" actId="20577"/>
          <ac:spMkLst>
            <pc:docMk/>
            <pc:sldMk cId="3115965523" sldId="373"/>
            <ac:spMk id="6" creationId="{00000000-0000-0000-0000-000000000000}"/>
          </ac:spMkLst>
        </pc:spChg>
        <pc:spChg chg="add mod ord">
          <ac:chgData name="Rabab Gomaa" userId="171d4a888b575b49" providerId="LiveId" clId="{C8024CC7-C740-4611-941F-C3ECF3C70E40}" dt="2023-04-13T05:45:44.406" v="29271" actId="13244"/>
          <ac:spMkLst>
            <pc:docMk/>
            <pc:sldMk cId="3115965523" sldId="373"/>
            <ac:spMk id="7" creationId="{86598374-BADA-F04E-A84E-E1659980BE44}"/>
          </ac:spMkLst>
        </pc:spChg>
        <pc:spChg chg="mod ord">
          <ac:chgData name="Rabab Gomaa" userId="171d4a888b575b49" providerId="LiveId" clId="{C8024CC7-C740-4611-941F-C3ECF3C70E40}" dt="2023-04-13T05:45:35.832" v="29270" actId="13244"/>
          <ac:spMkLst>
            <pc:docMk/>
            <pc:sldMk cId="3115965523" sldId="373"/>
            <ac:spMk id="8" creationId="{00000000-0000-0000-0000-000000000000}"/>
          </ac:spMkLst>
        </pc:spChg>
        <pc:spChg chg="add del mod">
          <ac:chgData name="Rabab Gomaa" userId="171d4a888b575b49" providerId="LiveId" clId="{C8024CC7-C740-4611-941F-C3ECF3C70E40}" dt="2023-04-10T22:42:51.710" v="14504" actId="767"/>
          <ac:spMkLst>
            <pc:docMk/>
            <pc:sldMk cId="3115965523" sldId="373"/>
            <ac:spMk id="11" creationId="{9F131AA5-1BC7-C03C-1C4A-87991BA5C253}"/>
          </ac:spMkLst>
        </pc:spChg>
        <pc:graphicFrameChg chg="del mod modGraphic">
          <ac:chgData name="Rabab Gomaa" userId="171d4a888b575b49" providerId="LiveId" clId="{C8024CC7-C740-4611-941F-C3ECF3C70E40}" dt="2023-04-11T03:36:03.663" v="16768" actId="478"/>
          <ac:graphicFrameMkLst>
            <pc:docMk/>
            <pc:sldMk cId="3115965523" sldId="373"/>
            <ac:graphicFrameMk id="2" creationId="{0AFE3FBF-C170-B3C7-2D29-229A3F108313}"/>
          </ac:graphicFrameMkLst>
        </pc:graphicFrameChg>
        <pc:graphicFrameChg chg="add del mod">
          <ac:chgData name="Rabab Gomaa" userId="171d4a888b575b49" providerId="LiveId" clId="{C8024CC7-C740-4611-941F-C3ECF3C70E40}" dt="2023-04-11T02:02:19.336" v="15761"/>
          <ac:graphicFrameMkLst>
            <pc:docMk/>
            <pc:sldMk cId="3115965523" sldId="373"/>
            <ac:graphicFrameMk id="12" creationId="{9121BA51-911D-B1BE-CEAC-298E1FDFA75F}"/>
          </ac:graphicFrameMkLst>
        </pc:graphicFrameChg>
        <pc:graphicFrameChg chg="add del mod">
          <ac:chgData name="Rabab Gomaa" userId="171d4a888b575b49" providerId="LiveId" clId="{C8024CC7-C740-4611-941F-C3ECF3C70E40}" dt="2023-04-12T04:07:02.796" v="19963" actId="478"/>
          <ac:graphicFrameMkLst>
            <pc:docMk/>
            <pc:sldMk cId="3115965523" sldId="373"/>
            <ac:graphicFrameMk id="13" creationId="{0656EDC7-9EE1-74ED-A76B-DF4D63F75F3B}"/>
          </ac:graphicFrameMkLst>
        </pc:graphicFrameChg>
        <pc:picChg chg="add mod ord">
          <ac:chgData name="Rabab Gomaa" userId="171d4a888b575b49" providerId="LiveId" clId="{C8024CC7-C740-4611-941F-C3ECF3C70E40}" dt="2023-04-13T05:46:02.554" v="29275" actId="13244"/>
          <ac:picMkLst>
            <pc:docMk/>
            <pc:sldMk cId="3115965523" sldId="373"/>
            <ac:picMk id="3" creationId="{ABBBF494-0CA3-576B-C8AF-6E6BDEB46004}"/>
          </ac:picMkLst>
        </pc:picChg>
        <pc:picChg chg="add del mod ord">
          <ac:chgData name="Rabab Gomaa" userId="171d4a888b575b49" providerId="LiveId" clId="{C8024CC7-C740-4611-941F-C3ECF3C70E40}" dt="2023-04-10T22:41:39.518" v="14475" actId="478"/>
          <ac:picMkLst>
            <pc:docMk/>
            <pc:sldMk cId="3115965523" sldId="373"/>
            <ac:picMk id="7" creationId="{F3BE9B0F-99B7-DCE8-451F-3FBCB55FE5BE}"/>
          </ac:picMkLst>
        </pc:picChg>
        <pc:picChg chg="add del mod">
          <ac:chgData name="Rabab Gomaa" userId="171d4a888b575b49" providerId="LiveId" clId="{C8024CC7-C740-4611-941F-C3ECF3C70E40}" dt="2023-04-10T22:40:49.799" v="14470" actId="478"/>
          <ac:picMkLst>
            <pc:docMk/>
            <pc:sldMk cId="3115965523" sldId="373"/>
            <ac:picMk id="10" creationId="{8A21F43C-4DAC-19DF-BC02-3D3B08EEC1E9}"/>
          </ac:picMkLst>
        </pc:picChg>
      </pc:sldChg>
      <pc:sldChg chg="del">
        <pc:chgData name="Rabab Gomaa" userId="171d4a888b575b49" providerId="LiveId" clId="{C8024CC7-C740-4611-941F-C3ECF3C70E40}" dt="2023-04-09T20:41:00.603" v="6908" actId="47"/>
        <pc:sldMkLst>
          <pc:docMk/>
          <pc:sldMk cId="305452752" sldId="374"/>
        </pc:sldMkLst>
      </pc:sldChg>
      <pc:sldChg chg="del">
        <pc:chgData name="Rabab Gomaa" userId="171d4a888b575b49" providerId="LiveId" clId="{C8024CC7-C740-4611-941F-C3ECF3C70E40}" dt="2023-04-09T20:41:07.798" v="6915" actId="47"/>
        <pc:sldMkLst>
          <pc:docMk/>
          <pc:sldMk cId="1229958438" sldId="375"/>
        </pc:sldMkLst>
      </pc:sldChg>
      <pc:sldChg chg="del">
        <pc:chgData name="Rabab Gomaa" userId="171d4a888b575b49" providerId="LiveId" clId="{C8024CC7-C740-4611-941F-C3ECF3C70E40}" dt="2023-04-09T20:40:57.043" v="6902" actId="47"/>
        <pc:sldMkLst>
          <pc:docMk/>
          <pc:sldMk cId="2386039917" sldId="376"/>
        </pc:sldMkLst>
      </pc:sldChg>
      <pc:sldChg chg="del">
        <pc:chgData name="Rabab Gomaa" userId="171d4a888b575b49" providerId="LiveId" clId="{C8024CC7-C740-4611-941F-C3ECF3C70E40}" dt="2023-04-09T20:41:01.153" v="6909" actId="47"/>
        <pc:sldMkLst>
          <pc:docMk/>
          <pc:sldMk cId="248019846" sldId="377"/>
        </pc:sldMkLst>
      </pc:sldChg>
      <pc:sldChg chg="del">
        <pc:chgData name="Rabab Gomaa" userId="171d4a888b575b49" providerId="LiveId" clId="{C8024CC7-C740-4611-941F-C3ECF3C70E40}" dt="2023-04-09T20:41:02.158" v="6910" actId="47"/>
        <pc:sldMkLst>
          <pc:docMk/>
          <pc:sldMk cId="2280196435" sldId="378"/>
        </pc:sldMkLst>
      </pc:sldChg>
      <pc:sldChg chg="del">
        <pc:chgData name="Rabab Gomaa" userId="171d4a888b575b49" providerId="LiveId" clId="{C8024CC7-C740-4611-941F-C3ECF3C70E40}" dt="2023-04-09T20:41:03.102" v="6911" actId="47"/>
        <pc:sldMkLst>
          <pc:docMk/>
          <pc:sldMk cId="3640661255" sldId="379"/>
        </pc:sldMkLst>
      </pc:sldChg>
      <pc:sldChg chg="addSp delSp modSp del mod modNotesTx">
        <pc:chgData name="Rabab Gomaa" userId="171d4a888b575b49" providerId="LiveId" clId="{C8024CC7-C740-4611-941F-C3ECF3C70E40}" dt="2023-04-09T17:53:23.896" v="3114" actId="2696"/>
        <pc:sldMkLst>
          <pc:docMk/>
          <pc:sldMk cId="3460010637" sldId="380"/>
        </pc:sldMkLst>
        <pc:spChg chg="add del mod">
          <ac:chgData name="Rabab Gomaa" userId="171d4a888b575b49" providerId="LiveId" clId="{C8024CC7-C740-4611-941F-C3ECF3C70E40}" dt="2023-04-09T05:21:09.808" v="209" actId="478"/>
          <ac:spMkLst>
            <pc:docMk/>
            <pc:sldMk cId="3460010637" sldId="380"/>
            <ac:spMk id="2" creationId="{28D72C5A-5AA6-32C0-80C4-04631C568535}"/>
          </ac:spMkLst>
        </pc:spChg>
        <pc:spChg chg="add del mod">
          <ac:chgData name="Rabab Gomaa" userId="171d4a888b575b49" providerId="LiveId" clId="{C8024CC7-C740-4611-941F-C3ECF3C70E40}" dt="2023-04-09T05:21:16.204" v="211" actId="478"/>
          <ac:spMkLst>
            <pc:docMk/>
            <pc:sldMk cId="3460010637" sldId="380"/>
            <ac:spMk id="4" creationId="{8E6FD0DF-42D8-2442-9F91-E078BF892080}"/>
          </ac:spMkLst>
        </pc:spChg>
        <pc:spChg chg="mod">
          <ac:chgData name="Rabab Gomaa" userId="171d4a888b575b49" providerId="LiveId" clId="{C8024CC7-C740-4611-941F-C3ECF3C70E40}" dt="2023-04-09T05:20:37.059" v="205"/>
          <ac:spMkLst>
            <pc:docMk/>
            <pc:sldMk cId="3460010637" sldId="380"/>
            <ac:spMk id="6" creationId="{00000000-0000-0000-0000-000000000000}"/>
          </ac:spMkLst>
        </pc:spChg>
        <pc:spChg chg="add mod">
          <ac:chgData name="Rabab Gomaa" userId="171d4a888b575b49" providerId="LiveId" clId="{C8024CC7-C740-4611-941F-C3ECF3C70E40}" dt="2023-04-09T05:22:16.698" v="224"/>
          <ac:spMkLst>
            <pc:docMk/>
            <pc:sldMk cId="3460010637" sldId="380"/>
            <ac:spMk id="13" creationId="{2D395E1A-A1D3-0919-D234-AFE22116A1AB}"/>
          </ac:spMkLst>
        </pc:spChg>
        <pc:spChg chg="del">
          <ac:chgData name="Rabab Gomaa" userId="171d4a888b575b49" providerId="LiveId" clId="{C8024CC7-C740-4611-941F-C3ECF3C70E40}" dt="2023-04-09T05:19:28.671" v="198" actId="478"/>
          <ac:spMkLst>
            <pc:docMk/>
            <pc:sldMk cId="3460010637" sldId="380"/>
            <ac:spMk id="14" creationId="{D63F87BB-C7A0-CD58-3A01-734490D81AB3}"/>
          </ac:spMkLst>
        </pc:spChg>
        <pc:graphicFrameChg chg="add mod modGraphic">
          <ac:chgData name="Rabab Gomaa" userId="171d4a888b575b49" providerId="LiveId" clId="{C8024CC7-C740-4611-941F-C3ECF3C70E40}" dt="2023-04-09T05:21:53.517" v="222" actId="1076"/>
          <ac:graphicFrameMkLst>
            <pc:docMk/>
            <pc:sldMk cId="3460010637" sldId="380"/>
            <ac:graphicFrameMk id="8" creationId="{AFF51477-12FE-DE42-1D81-E21B5D7D23D7}"/>
          </ac:graphicFrameMkLst>
        </pc:graphicFrameChg>
        <pc:picChg chg="del">
          <ac:chgData name="Rabab Gomaa" userId="171d4a888b575b49" providerId="LiveId" clId="{C8024CC7-C740-4611-941F-C3ECF3C70E40}" dt="2023-04-09T05:19:28.671" v="198" actId="478"/>
          <ac:picMkLst>
            <pc:docMk/>
            <pc:sldMk cId="3460010637" sldId="380"/>
            <ac:picMk id="7" creationId="{CD94CE94-99EA-DB82-F503-010BD1DA0C8D}"/>
          </ac:picMkLst>
        </pc:picChg>
        <pc:picChg chg="del">
          <ac:chgData name="Rabab Gomaa" userId="171d4a888b575b49" providerId="LiveId" clId="{C8024CC7-C740-4611-941F-C3ECF3C70E40}" dt="2023-04-09T05:19:28.671" v="198" actId="478"/>
          <ac:picMkLst>
            <pc:docMk/>
            <pc:sldMk cId="3460010637" sldId="380"/>
            <ac:picMk id="10" creationId="{061F6A9A-C16E-6B92-6A01-4D212D676C2E}"/>
          </ac:picMkLst>
        </pc:picChg>
        <pc:picChg chg="del">
          <ac:chgData name="Rabab Gomaa" userId="171d4a888b575b49" providerId="LiveId" clId="{C8024CC7-C740-4611-941F-C3ECF3C70E40}" dt="2023-04-09T05:19:28.671" v="198" actId="478"/>
          <ac:picMkLst>
            <pc:docMk/>
            <pc:sldMk cId="3460010637" sldId="380"/>
            <ac:picMk id="11" creationId="{8C881567-D72A-5FBE-FA3E-745020F17FDC}"/>
          </ac:picMkLst>
        </pc:picChg>
        <pc:picChg chg="del">
          <ac:chgData name="Rabab Gomaa" userId="171d4a888b575b49" providerId="LiveId" clId="{C8024CC7-C740-4611-941F-C3ECF3C70E40}" dt="2023-04-09T05:19:28.671" v="198" actId="478"/>
          <ac:picMkLst>
            <pc:docMk/>
            <pc:sldMk cId="3460010637" sldId="380"/>
            <ac:picMk id="15" creationId="{C11DA0FC-2E58-6757-F546-78FFC5038900}"/>
          </ac:picMkLst>
        </pc:picChg>
        <pc:cxnChg chg="del">
          <ac:chgData name="Rabab Gomaa" userId="171d4a888b575b49" providerId="LiveId" clId="{C8024CC7-C740-4611-941F-C3ECF3C70E40}" dt="2023-04-09T05:19:28.671" v="198" actId="478"/>
          <ac:cxnSpMkLst>
            <pc:docMk/>
            <pc:sldMk cId="3460010637" sldId="380"/>
            <ac:cxnSpMk id="9" creationId="{6E0CC750-8C42-9466-6EB2-70A47957930B}"/>
          </ac:cxnSpMkLst>
        </pc:cxnChg>
        <pc:cxnChg chg="del">
          <ac:chgData name="Rabab Gomaa" userId="171d4a888b575b49" providerId="LiveId" clId="{C8024CC7-C740-4611-941F-C3ECF3C70E40}" dt="2023-04-09T05:19:28.671" v="198" actId="478"/>
          <ac:cxnSpMkLst>
            <pc:docMk/>
            <pc:sldMk cId="3460010637" sldId="380"/>
            <ac:cxnSpMk id="12" creationId="{528CEFA3-7D5F-3457-00BD-14FD4087CA4D}"/>
          </ac:cxnSpMkLst>
        </pc:cxnChg>
      </pc:sldChg>
      <pc:sldChg chg="del">
        <pc:chgData name="Rabab Gomaa" userId="171d4a888b575b49" providerId="LiveId" clId="{C8024CC7-C740-4611-941F-C3ECF3C70E40}" dt="2023-04-09T20:40:59.854" v="6907" actId="47"/>
        <pc:sldMkLst>
          <pc:docMk/>
          <pc:sldMk cId="2869183590" sldId="381"/>
        </pc:sldMkLst>
      </pc:sldChg>
      <pc:sldChg chg="del">
        <pc:chgData name="Rabab Gomaa" userId="171d4a888b575b49" providerId="LiveId" clId="{C8024CC7-C740-4611-941F-C3ECF3C70E40}" dt="2023-04-09T20:40:58.209" v="6903" actId="47"/>
        <pc:sldMkLst>
          <pc:docMk/>
          <pc:sldMk cId="543820356" sldId="382"/>
        </pc:sldMkLst>
      </pc:sldChg>
      <pc:sldChg chg="del">
        <pc:chgData name="Rabab Gomaa" userId="171d4a888b575b49" providerId="LiveId" clId="{C8024CC7-C740-4611-941F-C3ECF3C70E40}" dt="2023-04-09T20:40:58.819" v="6904" actId="47"/>
        <pc:sldMkLst>
          <pc:docMk/>
          <pc:sldMk cId="1284056294" sldId="383"/>
        </pc:sldMkLst>
      </pc:sldChg>
      <pc:sldChg chg="del">
        <pc:chgData name="Rabab Gomaa" userId="171d4a888b575b49" providerId="LiveId" clId="{C8024CC7-C740-4611-941F-C3ECF3C70E40}" dt="2023-04-09T20:40:59.545" v="6906" actId="47"/>
        <pc:sldMkLst>
          <pc:docMk/>
          <pc:sldMk cId="645908634" sldId="384"/>
        </pc:sldMkLst>
      </pc:sldChg>
      <pc:sldChg chg="del">
        <pc:chgData name="Rabab Gomaa" userId="171d4a888b575b49" providerId="LiveId" clId="{C8024CC7-C740-4611-941F-C3ECF3C70E40}" dt="2023-04-09T20:40:59.307" v="6905" actId="47"/>
        <pc:sldMkLst>
          <pc:docMk/>
          <pc:sldMk cId="688795821" sldId="385"/>
        </pc:sldMkLst>
      </pc:sldChg>
      <pc:sldChg chg="del">
        <pc:chgData name="Rabab Gomaa" userId="171d4a888b575b49" providerId="LiveId" clId="{C8024CC7-C740-4611-941F-C3ECF3C70E40}" dt="2023-04-09T20:41:07.005" v="6914" actId="47"/>
        <pc:sldMkLst>
          <pc:docMk/>
          <pc:sldMk cId="3401371167" sldId="386"/>
        </pc:sldMkLst>
      </pc:sldChg>
      <pc:sldChg chg="add del">
        <pc:chgData name="Rabab Gomaa" userId="171d4a888b575b49" providerId="LiveId" clId="{C8024CC7-C740-4611-941F-C3ECF3C70E40}" dt="2023-04-11T04:11:00.231" v="17492" actId="47"/>
        <pc:sldMkLst>
          <pc:docMk/>
          <pc:sldMk cId="618892607" sldId="387"/>
        </pc:sldMkLst>
      </pc:sldChg>
      <pc:sldChg chg="modSp add mod modNotesTx">
        <pc:chgData name="Rabab Gomaa" userId="171d4a888b575b49" providerId="LiveId" clId="{C8024CC7-C740-4611-941F-C3ECF3C70E40}" dt="2023-04-13T01:32:54.878" v="24283" actId="20577"/>
        <pc:sldMkLst>
          <pc:docMk/>
          <pc:sldMk cId="1528235894" sldId="388"/>
        </pc:sldMkLst>
        <pc:spChg chg="mod">
          <ac:chgData name="Rabab Gomaa" userId="171d4a888b575b49" providerId="LiveId" clId="{C8024CC7-C740-4611-941F-C3ECF3C70E40}" dt="2023-04-12T03:22:18.688" v="19284" actId="6549"/>
          <ac:spMkLst>
            <pc:docMk/>
            <pc:sldMk cId="1528235894" sldId="388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12T04:13:13.347" v="20207" actId="20577"/>
          <ac:spMkLst>
            <pc:docMk/>
            <pc:sldMk cId="1528235894" sldId="388"/>
            <ac:spMk id="8" creationId="{00000000-0000-0000-0000-000000000000}"/>
          </ac:spMkLst>
        </pc:spChg>
      </pc:sldChg>
      <pc:sldChg chg="addSp delSp modSp add del mod ord modNotesTx">
        <pc:chgData name="Rabab Gomaa" userId="171d4a888b575b49" providerId="LiveId" clId="{C8024CC7-C740-4611-941F-C3ECF3C70E40}" dt="2023-04-12T05:16:21.382" v="21548" actId="47"/>
        <pc:sldMkLst>
          <pc:docMk/>
          <pc:sldMk cId="1022285013" sldId="389"/>
        </pc:sldMkLst>
        <pc:spChg chg="add mod">
          <ac:chgData name="Rabab Gomaa" userId="171d4a888b575b49" providerId="LiveId" clId="{C8024CC7-C740-4611-941F-C3ECF3C70E40}" dt="2023-04-09T18:03:08.140" v="3314" actId="20577"/>
          <ac:spMkLst>
            <pc:docMk/>
            <pc:sldMk cId="1022285013" sldId="389"/>
            <ac:spMk id="2" creationId="{85A3AA49-6F0F-B0E2-DF39-65BB60C79310}"/>
          </ac:spMkLst>
        </pc:spChg>
        <pc:spChg chg="add mod">
          <ac:chgData name="Rabab Gomaa" userId="171d4a888b575b49" providerId="LiveId" clId="{C8024CC7-C740-4611-941F-C3ECF3C70E40}" dt="2023-04-11T04:05:07.751" v="17393" actId="962"/>
          <ac:spMkLst>
            <pc:docMk/>
            <pc:sldMk cId="1022285013" sldId="389"/>
            <ac:spMk id="3" creationId="{F20B8FCE-68D3-E84C-C82E-876DBA28A1E5}"/>
          </ac:spMkLst>
        </pc:spChg>
        <pc:spChg chg="add del mod">
          <ac:chgData name="Rabab Gomaa" userId="171d4a888b575b49" providerId="LiveId" clId="{C8024CC7-C740-4611-941F-C3ECF3C70E40}" dt="2023-04-09T05:00:58.107" v="169" actId="21"/>
          <ac:spMkLst>
            <pc:docMk/>
            <pc:sldMk cId="1022285013" sldId="389"/>
            <ac:spMk id="4" creationId="{6F594166-086A-C4F5-4170-DD391C80FB35}"/>
          </ac:spMkLst>
        </pc:spChg>
        <pc:spChg chg="add mod">
          <ac:chgData name="Rabab Gomaa" userId="171d4a888b575b49" providerId="LiveId" clId="{C8024CC7-C740-4611-941F-C3ECF3C70E40}" dt="2023-04-11T04:05:03.702" v="17386" actId="962"/>
          <ac:spMkLst>
            <pc:docMk/>
            <pc:sldMk cId="1022285013" sldId="389"/>
            <ac:spMk id="4" creationId="{9E1C9945-E9E8-66ED-F528-AD72E75A9BD6}"/>
          </ac:spMkLst>
        </pc:spChg>
        <pc:spChg chg="mod">
          <ac:chgData name="Rabab Gomaa" userId="171d4a888b575b49" providerId="LiveId" clId="{C8024CC7-C740-4611-941F-C3ECF3C70E40}" dt="2023-04-12T04:30:37.935" v="20601" actId="20577"/>
          <ac:spMkLst>
            <pc:docMk/>
            <pc:sldMk cId="1022285013" sldId="389"/>
            <ac:spMk id="6" creationId="{00000000-0000-0000-0000-000000000000}"/>
          </ac:spMkLst>
        </pc:spChg>
        <pc:spChg chg="del">
          <ac:chgData name="Rabab Gomaa" userId="171d4a888b575b49" providerId="LiveId" clId="{C8024CC7-C740-4611-941F-C3ECF3C70E40}" dt="2023-04-09T05:00:30.846" v="165" actId="478"/>
          <ac:spMkLst>
            <pc:docMk/>
            <pc:sldMk cId="1022285013" sldId="389"/>
            <ac:spMk id="8" creationId="{00000000-0000-0000-0000-000000000000}"/>
          </ac:spMkLst>
        </pc:spChg>
        <pc:spChg chg="add del mod">
          <ac:chgData name="Rabab Gomaa" userId="171d4a888b575b49" providerId="LiveId" clId="{C8024CC7-C740-4611-941F-C3ECF3C70E40}" dt="2023-04-09T18:12:14.176" v="3561" actId="478"/>
          <ac:spMkLst>
            <pc:docMk/>
            <pc:sldMk cId="1022285013" sldId="389"/>
            <ac:spMk id="9" creationId="{7FAFB621-E237-E1C0-1CDE-5DCEC52501AD}"/>
          </ac:spMkLst>
        </pc:spChg>
        <pc:spChg chg="add del mod">
          <ac:chgData name="Rabab Gomaa" userId="171d4a888b575b49" providerId="LiveId" clId="{C8024CC7-C740-4611-941F-C3ECF3C70E40}" dt="2023-04-09T17:39:40.478" v="2612"/>
          <ac:spMkLst>
            <pc:docMk/>
            <pc:sldMk cId="1022285013" sldId="389"/>
            <ac:spMk id="11" creationId="{96344738-032B-44EE-A08A-DD2E40E90F07}"/>
          </ac:spMkLst>
        </pc:spChg>
        <pc:spChg chg="add del mod">
          <ac:chgData name="Rabab Gomaa" userId="171d4a888b575b49" providerId="LiveId" clId="{C8024CC7-C740-4611-941F-C3ECF3C70E40}" dt="2023-04-09T17:40:35.464" v="2642" actId="478"/>
          <ac:spMkLst>
            <pc:docMk/>
            <pc:sldMk cId="1022285013" sldId="389"/>
            <ac:spMk id="12" creationId="{579803DD-15BC-907B-DDF9-528D8F67823D}"/>
          </ac:spMkLst>
        </pc:spChg>
        <pc:spChg chg="add mod">
          <ac:chgData name="Rabab Gomaa" userId="171d4a888b575b49" providerId="LiveId" clId="{C8024CC7-C740-4611-941F-C3ECF3C70E40}" dt="2023-04-11T03:59:25.855" v="17229" actId="164"/>
          <ac:spMkLst>
            <pc:docMk/>
            <pc:sldMk cId="1022285013" sldId="389"/>
            <ac:spMk id="13" creationId="{97CDD2AF-8D9A-38C2-466A-FA7CD7B853DF}"/>
          </ac:spMkLst>
        </pc:spChg>
        <pc:spChg chg="add mod">
          <ac:chgData name="Rabab Gomaa" userId="171d4a888b575b49" providerId="LiveId" clId="{C8024CC7-C740-4611-941F-C3ECF3C70E40}" dt="2023-04-10T18:59:57.537" v="12757" actId="6549"/>
          <ac:spMkLst>
            <pc:docMk/>
            <pc:sldMk cId="1022285013" sldId="389"/>
            <ac:spMk id="14" creationId="{6C6C0FBB-7422-E3D1-FA59-B53A36818F5E}"/>
          </ac:spMkLst>
        </pc:spChg>
        <pc:spChg chg="add mod">
          <ac:chgData name="Rabab Gomaa" userId="171d4a888b575b49" providerId="LiveId" clId="{C8024CC7-C740-4611-941F-C3ECF3C70E40}" dt="2023-04-11T04:24:05.934" v="18315" actId="1035"/>
          <ac:spMkLst>
            <pc:docMk/>
            <pc:sldMk cId="1022285013" sldId="389"/>
            <ac:spMk id="15" creationId="{BE6DDE85-E99B-E991-E676-6E3024007B60}"/>
          </ac:spMkLst>
        </pc:spChg>
        <pc:spChg chg="add del mod">
          <ac:chgData name="Rabab Gomaa" userId="171d4a888b575b49" providerId="LiveId" clId="{C8024CC7-C740-4611-941F-C3ECF3C70E40}" dt="2023-04-11T04:02:13.420" v="17302" actId="478"/>
          <ac:spMkLst>
            <pc:docMk/>
            <pc:sldMk cId="1022285013" sldId="389"/>
            <ac:spMk id="17" creationId="{D60C1502-8250-42E4-301D-51417A91B217}"/>
          </ac:spMkLst>
        </pc:spChg>
        <pc:grpChg chg="add mod">
          <ac:chgData name="Rabab Gomaa" userId="171d4a888b575b49" providerId="LiveId" clId="{C8024CC7-C740-4611-941F-C3ECF3C70E40}" dt="2023-04-11T04:04:42.336" v="17376" actId="962"/>
          <ac:grpSpMkLst>
            <pc:docMk/>
            <pc:sldMk cId="1022285013" sldId="389"/>
            <ac:grpSpMk id="16" creationId="{0ED531BF-8877-152B-3DA9-9A22160C624B}"/>
          </ac:grpSpMkLst>
        </pc:grpChg>
        <pc:graphicFrameChg chg="del">
          <ac:chgData name="Rabab Gomaa" userId="171d4a888b575b49" providerId="LiveId" clId="{C8024CC7-C740-4611-941F-C3ECF3C70E40}" dt="2023-04-09T05:05:16.732" v="190" actId="21"/>
          <ac:graphicFrameMkLst>
            <pc:docMk/>
            <pc:sldMk cId="1022285013" sldId="389"/>
            <ac:graphicFrameMk id="2" creationId="{0AFE3FBF-C170-B3C7-2D29-229A3F108313}"/>
          </ac:graphicFrameMkLst>
        </pc:graphicFrameChg>
        <pc:picChg chg="add del mod">
          <ac:chgData name="Rabab Gomaa" userId="171d4a888b575b49" providerId="LiveId" clId="{C8024CC7-C740-4611-941F-C3ECF3C70E40}" dt="2023-04-09T17:35:27.117" v="2489" actId="478"/>
          <ac:picMkLst>
            <pc:docMk/>
            <pc:sldMk cId="1022285013" sldId="389"/>
            <ac:picMk id="7" creationId="{5E9D6A7D-1A50-B1A8-DAEC-D00D3B9B03AC}"/>
          </ac:picMkLst>
        </pc:picChg>
        <pc:picChg chg="add mod">
          <ac:chgData name="Rabab Gomaa" userId="171d4a888b575b49" providerId="LiveId" clId="{C8024CC7-C740-4611-941F-C3ECF3C70E40}" dt="2023-04-11T03:59:25.855" v="17229" actId="164"/>
          <ac:picMkLst>
            <pc:docMk/>
            <pc:sldMk cId="1022285013" sldId="389"/>
            <ac:picMk id="10" creationId="{FA40E231-30AE-78E6-75E6-01A1F13EC2DA}"/>
          </ac:picMkLst>
        </pc:picChg>
        <pc:picChg chg="add mod">
          <ac:chgData name="Rabab Gomaa" userId="171d4a888b575b49" providerId="LiveId" clId="{C8024CC7-C740-4611-941F-C3ECF3C70E40}" dt="2023-04-11T04:24:05.934" v="18315" actId="1035"/>
          <ac:picMkLst>
            <pc:docMk/>
            <pc:sldMk cId="1022285013" sldId="389"/>
            <ac:picMk id="11266" creationId="{FE40E96F-B74A-A822-E655-18198E73BDFB}"/>
          </ac:picMkLst>
        </pc:picChg>
        <pc:cxnChg chg="add mod">
          <ac:chgData name="Rabab Gomaa" userId="171d4a888b575b49" providerId="LiveId" clId="{C8024CC7-C740-4611-941F-C3ECF3C70E40}" dt="2023-04-11T04:23:55.743" v="18294" actId="1036"/>
          <ac:cxnSpMkLst>
            <pc:docMk/>
            <pc:sldMk cId="1022285013" sldId="389"/>
            <ac:cxnSpMk id="19" creationId="{DF27ED86-FD4C-8CC4-71F4-988E1D6111EA}"/>
          </ac:cxnSpMkLst>
        </pc:cxnChg>
      </pc:sldChg>
      <pc:sldChg chg="modSp add del mod">
        <pc:chgData name="Rabab Gomaa" userId="171d4a888b575b49" providerId="LiveId" clId="{C8024CC7-C740-4611-941F-C3ECF3C70E40}" dt="2023-04-09T17:18:12.643" v="2321" actId="2696"/>
        <pc:sldMkLst>
          <pc:docMk/>
          <pc:sldMk cId="650953909" sldId="390"/>
        </pc:sldMkLst>
        <pc:spChg chg="mod">
          <ac:chgData name="Rabab Gomaa" userId="171d4a888b575b49" providerId="LiveId" clId="{C8024CC7-C740-4611-941F-C3ECF3C70E40}" dt="2023-04-09T05:19:04.782" v="196"/>
          <ac:spMkLst>
            <pc:docMk/>
            <pc:sldMk cId="650953909" sldId="390"/>
            <ac:spMk id="6" creationId="{00000000-0000-0000-0000-000000000000}"/>
          </ac:spMkLst>
        </pc:spChg>
      </pc:sldChg>
      <pc:sldChg chg="addSp modSp add del mod modNotesTx">
        <pc:chgData name="Rabab Gomaa" userId="171d4a888b575b49" providerId="LiveId" clId="{C8024CC7-C740-4611-941F-C3ECF3C70E40}" dt="2023-04-09T17:18:04.645" v="2320" actId="2696"/>
        <pc:sldMkLst>
          <pc:docMk/>
          <pc:sldMk cId="235085880" sldId="391"/>
        </pc:sldMkLst>
        <pc:spChg chg="mod">
          <ac:chgData name="Rabab Gomaa" userId="171d4a888b575b49" providerId="LiveId" clId="{C8024CC7-C740-4611-941F-C3ECF3C70E40}" dt="2023-04-09T17:00:12.368" v="2089" actId="6549"/>
          <ac:spMkLst>
            <pc:docMk/>
            <pc:sldMk cId="235085880" sldId="391"/>
            <ac:spMk id="2" creationId="{28D72C5A-5AA6-32C0-80C4-04631C568535}"/>
          </ac:spMkLst>
        </pc:spChg>
        <pc:spChg chg="add mod">
          <ac:chgData name="Rabab Gomaa" userId="171d4a888b575b49" providerId="LiveId" clId="{C8024CC7-C740-4611-941F-C3ECF3C70E40}" dt="2023-04-09T17:05:22.503" v="2195" actId="1076"/>
          <ac:spMkLst>
            <pc:docMk/>
            <pc:sldMk cId="235085880" sldId="391"/>
            <ac:spMk id="3" creationId="{1CC8578A-0756-E183-A921-9A6C0AE66858}"/>
          </ac:spMkLst>
        </pc:spChg>
        <pc:spChg chg="add mod">
          <ac:chgData name="Rabab Gomaa" userId="171d4a888b575b49" providerId="LiveId" clId="{C8024CC7-C740-4611-941F-C3ECF3C70E40}" dt="2023-04-09T17:02:02.864" v="2154" actId="6549"/>
          <ac:spMkLst>
            <pc:docMk/>
            <pc:sldMk cId="235085880" sldId="391"/>
            <ac:spMk id="4" creationId="{021908A8-6A5C-BEFA-0359-6CB4105498D1}"/>
          </ac:spMkLst>
        </pc:spChg>
        <pc:spChg chg="mod">
          <ac:chgData name="Rabab Gomaa" userId="171d4a888b575b49" providerId="LiveId" clId="{C8024CC7-C740-4611-941F-C3ECF3C70E40}" dt="2023-04-09T17:03:33.855" v="2188" actId="20577"/>
          <ac:spMkLst>
            <pc:docMk/>
            <pc:sldMk cId="235085880" sldId="391"/>
            <ac:spMk id="6" creationId="{00000000-0000-0000-0000-000000000000}"/>
          </ac:spMkLst>
        </pc:spChg>
        <pc:spChg chg="add mod">
          <ac:chgData name="Rabab Gomaa" userId="171d4a888b575b49" providerId="LiveId" clId="{C8024CC7-C740-4611-941F-C3ECF3C70E40}" dt="2023-04-09T16:48:41.638" v="1929" actId="14100"/>
          <ac:spMkLst>
            <pc:docMk/>
            <pc:sldMk cId="235085880" sldId="391"/>
            <ac:spMk id="7" creationId="{3ECAADAC-B692-785C-9DF1-151BCDA70138}"/>
          </ac:spMkLst>
        </pc:spChg>
        <pc:spChg chg="add mod">
          <ac:chgData name="Rabab Gomaa" userId="171d4a888b575b49" providerId="LiveId" clId="{C8024CC7-C740-4611-941F-C3ECF3C70E40}" dt="2023-04-09T17:05:25.722" v="2196" actId="14100"/>
          <ac:spMkLst>
            <pc:docMk/>
            <pc:sldMk cId="235085880" sldId="391"/>
            <ac:spMk id="9" creationId="{B8238476-3326-A62D-F030-C7D42E6B3FC9}"/>
          </ac:spMkLst>
        </pc:spChg>
        <pc:spChg chg="add mod">
          <ac:chgData name="Rabab Gomaa" userId="171d4a888b575b49" providerId="LiveId" clId="{C8024CC7-C740-4611-941F-C3ECF3C70E40}" dt="2023-04-09T16:56:30.785" v="2020" actId="20577"/>
          <ac:spMkLst>
            <pc:docMk/>
            <pc:sldMk cId="235085880" sldId="391"/>
            <ac:spMk id="10" creationId="{45579734-C4FC-44F5-3925-17F71085D365}"/>
          </ac:spMkLst>
        </pc:spChg>
      </pc:sldChg>
      <pc:sldChg chg="addSp delSp modSp add del mod ord modNotesTx">
        <pc:chgData name="Rabab Gomaa" userId="171d4a888b575b49" providerId="LiveId" clId="{C8024CC7-C740-4611-941F-C3ECF3C70E40}" dt="2023-04-12T04:30:20.867" v="20597" actId="47"/>
        <pc:sldMkLst>
          <pc:docMk/>
          <pc:sldMk cId="3041879511" sldId="392"/>
        </pc:sldMkLst>
        <pc:spChg chg="del mod">
          <ac:chgData name="Rabab Gomaa" userId="171d4a888b575b49" providerId="LiveId" clId="{C8024CC7-C740-4611-941F-C3ECF3C70E40}" dt="2023-04-09T17:16:40.961" v="2306" actId="478"/>
          <ac:spMkLst>
            <pc:docMk/>
            <pc:sldMk cId="3041879511" sldId="392"/>
            <ac:spMk id="2" creationId="{28D72C5A-5AA6-32C0-80C4-04631C568535}"/>
          </ac:spMkLst>
        </pc:spChg>
        <pc:spChg chg="mod">
          <ac:chgData name="Rabab Gomaa" userId="171d4a888b575b49" providerId="LiveId" clId="{C8024CC7-C740-4611-941F-C3ECF3C70E40}" dt="2023-04-09T17:17:21.518" v="2313"/>
          <ac:spMkLst>
            <pc:docMk/>
            <pc:sldMk cId="3041879511" sldId="392"/>
            <ac:spMk id="6" creationId="{00000000-0000-0000-0000-000000000000}"/>
          </ac:spMkLst>
        </pc:spChg>
        <pc:spChg chg="add del mod">
          <ac:chgData name="Rabab Gomaa" userId="171d4a888b575b49" providerId="LiveId" clId="{C8024CC7-C740-4611-941F-C3ECF3C70E40}" dt="2023-04-09T17:16:43.345" v="2308" actId="478"/>
          <ac:spMkLst>
            <pc:docMk/>
            <pc:sldMk cId="3041879511" sldId="392"/>
            <ac:spMk id="7" creationId="{CB974C38-64B4-190E-8F29-54EDF5D0DA37}"/>
          </ac:spMkLst>
        </pc:spChg>
        <pc:graphicFrameChg chg="add mod modGraphic">
          <ac:chgData name="Rabab Gomaa" userId="171d4a888b575b49" providerId="LiveId" clId="{C8024CC7-C740-4611-941F-C3ECF3C70E40}" dt="2023-04-11T00:31:36.438" v="14859" actId="14100"/>
          <ac:graphicFrameMkLst>
            <pc:docMk/>
            <pc:sldMk cId="3041879511" sldId="392"/>
            <ac:graphicFrameMk id="3" creationId="{08530DC8-5C49-87A6-ED9A-4CE2A59528DE}"/>
          </ac:graphicFrameMkLst>
        </pc:graphicFrameChg>
      </pc:sldChg>
      <pc:sldChg chg="addSp delSp modSp add del mod ord modNotesTx">
        <pc:chgData name="Rabab Gomaa" userId="171d4a888b575b49" providerId="LiveId" clId="{C8024CC7-C740-4611-941F-C3ECF3C70E40}" dt="2023-04-12T05:16:22.489" v="21549" actId="47"/>
        <pc:sldMkLst>
          <pc:docMk/>
          <pc:sldMk cId="67623493" sldId="393"/>
        </pc:sldMkLst>
        <pc:spChg chg="add del">
          <ac:chgData name="Rabab Gomaa" userId="171d4a888b575b49" providerId="LiveId" clId="{C8024CC7-C740-4611-941F-C3ECF3C70E40}" dt="2023-04-09T17:41:45.666" v="2651" actId="22"/>
          <ac:spMkLst>
            <pc:docMk/>
            <pc:sldMk cId="67623493" sldId="393"/>
            <ac:spMk id="3" creationId="{638CA6AC-7278-AB4A-0C3F-D8C66900128A}"/>
          </ac:spMkLst>
        </pc:spChg>
        <pc:spChg chg="mod">
          <ac:chgData name="Rabab Gomaa" userId="171d4a888b575b49" providerId="LiveId" clId="{C8024CC7-C740-4611-941F-C3ECF3C70E40}" dt="2023-04-09T17:41:36.490" v="2647" actId="14100"/>
          <ac:spMkLst>
            <pc:docMk/>
            <pc:sldMk cId="67623493" sldId="393"/>
            <ac:spMk id="6" creationId="{00000000-0000-0000-0000-000000000000}"/>
          </ac:spMkLst>
        </pc:spChg>
        <pc:spChg chg="del mod">
          <ac:chgData name="Rabab Gomaa" userId="171d4a888b575b49" providerId="LiveId" clId="{C8024CC7-C740-4611-941F-C3ECF3C70E40}" dt="2023-04-09T17:53:13.486" v="3112" actId="478"/>
          <ac:spMkLst>
            <pc:docMk/>
            <pc:sldMk cId="67623493" sldId="393"/>
            <ac:spMk id="9" creationId="{7FAFB621-E237-E1C0-1CDE-5DCEC52501AD}"/>
          </ac:spMkLst>
        </pc:spChg>
        <pc:spChg chg="add mod">
          <ac:chgData name="Rabab Gomaa" userId="171d4a888b575b49" providerId="LiveId" clId="{C8024CC7-C740-4611-941F-C3ECF3C70E40}" dt="2023-04-09T17:53:08.311" v="3110" actId="1035"/>
          <ac:spMkLst>
            <pc:docMk/>
            <pc:sldMk cId="67623493" sldId="393"/>
            <ac:spMk id="10" creationId="{0EFEDC2D-FF00-05AA-298B-D1297B4F340D}"/>
          </ac:spMkLst>
        </pc:spChg>
        <pc:spChg chg="add mod">
          <ac:chgData name="Rabab Gomaa" userId="171d4a888b575b49" providerId="LiveId" clId="{C8024CC7-C740-4611-941F-C3ECF3C70E40}" dt="2023-04-11T04:24:16.679" v="18317" actId="121"/>
          <ac:spMkLst>
            <pc:docMk/>
            <pc:sldMk cId="67623493" sldId="393"/>
            <ac:spMk id="13" creationId="{3E002E77-13A0-DF64-CFA4-A99A46B84296}"/>
          </ac:spMkLst>
        </pc:spChg>
        <pc:picChg chg="del">
          <ac:chgData name="Rabab Gomaa" userId="171d4a888b575b49" providerId="LiveId" clId="{C8024CC7-C740-4611-941F-C3ECF3C70E40}" dt="2023-04-09T17:41:39.201" v="2648" actId="478"/>
          <ac:picMkLst>
            <pc:docMk/>
            <pc:sldMk cId="67623493" sldId="393"/>
            <ac:picMk id="7" creationId="{5E9D6A7D-1A50-B1A8-DAEC-D00D3B9B03AC}"/>
          </ac:picMkLst>
        </pc:picChg>
        <pc:picChg chg="add del mod">
          <ac:chgData name="Rabab Gomaa" userId="171d4a888b575b49" providerId="LiveId" clId="{C8024CC7-C740-4611-941F-C3ECF3C70E40}" dt="2023-04-09T17:44:22.059" v="2798" actId="478"/>
          <ac:picMkLst>
            <pc:docMk/>
            <pc:sldMk cId="67623493" sldId="393"/>
            <ac:picMk id="8" creationId="{DC662E83-DD70-2E1E-0AEF-CEDE8F9129C6}"/>
          </ac:picMkLst>
        </pc:picChg>
        <pc:picChg chg="add mod">
          <ac:chgData name="Rabab Gomaa" userId="171d4a888b575b49" providerId="LiveId" clId="{C8024CC7-C740-4611-941F-C3ECF3C70E40}" dt="2023-04-09T19:04:39.977" v="4445" actId="1076"/>
          <ac:picMkLst>
            <pc:docMk/>
            <pc:sldMk cId="67623493" sldId="393"/>
            <ac:picMk id="12" creationId="{D348000C-2E89-66EF-D16D-24F5194DE340}"/>
          </ac:picMkLst>
        </pc:picChg>
      </pc:sldChg>
      <pc:sldChg chg="addSp delSp modSp add del mod ord modNotesTx">
        <pc:chgData name="Rabab Gomaa" userId="171d4a888b575b49" providerId="LiveId" clId="{C8024CC7-C740-4611-941F-C3ECF3C70E40}" dt="2023-04-12T04:30:19.519" v="20596" actId="47"/>
        <pc:sldMkLst>
          <pc:docMk/>
          <pc:sldMk cId="2569493399" sldId="394"/>
        </pc:sldMkLst>
        <pc:spChg chg="mod">
          <ac:chgData name="Rabab Gomaa" userId="171d4a888b575b49" providerId="LiveId" clId="{C8024CC7-C740-4611-941F-C3ECF3C70E40}" dt="2023-04-11T00:27:45.688" v="14829" actId="20577"/>
          <ac:spMkLst>
            <pc:docMk/>
            <pc:sldMk cId="2569493399" sldId="394"/>
            <ac:spMk id="6" creationId="{00000000-0000-0000-0000-000000000000}"/>
          </ac:spMkLst>
        </pc:spChg>
        <pc:spChg chg="del">
          <ac:chgData name="Rabab Gomaa" userId="171d4a888b575b49" providerId="LiveId" clId="{C8024CC7-C740-4611-941F-C3ECF3C70E40}" dt="2023-04-09T18:15:45.338" v="3580" actId="478"/>
          <ac:spMkLst>
            <pc:docMk/>
            <pc:sldMk cId="2569493399" sldId="394"/>
            <ac:spMk id="8" creationId="{00000000-0000-0000-0000-000000000000}"/>
          </ac:spMkLst>
        </pc:spChg>
        <pc:spChg chg="add del mod">
          <ac:chgData name="Rabab Gomaa" userId="171d4a888b575b49" providerId="LiveId" clId="{C8024CC7-C740-4611-941F-C3ECF3C70E40}" dt="2023-04-09T18:15:50.358" v="3582" actId="478"/>
          <ac:spMkLst>
            <pc:docMk/>
            <pc:sldMk cId="2569493399" sldId="394"/>
            <ac:spMk id="9" creationId="{46B8863D-3F69-DA30-6C5D-3A9C0B66792B}"/>
          </ac:spMkLst>
        </pc:spChg>
        <pc:spChg chg="add mod">
          <ac:chgData name="Rabab Gomaa" userId="171d4a888b575b49" providerId="LiveId" clId="{C8024CC7-C740-4611-941F-C3ECF3C70E40}" dt="2023-04-11T00:31:36.956" v="14860" actId="1076"/>
          <ac:spMkLst>
            <pc:docMk/>
            <pc:sldMk cId="2569493399" sldId="394"/>
            <ac:spMk id="10" creationId="{9DC69C6E-0F4C-B9D1-FCE9-00AF946545D2}"/>
          </ac:spMkLst>
        </pc:spChg>
        <pc:spChg chg="add del mod">
          <ac:chgData name="Rabab Gomaa" userId="171d4a888b575b49" providerId="LiveId" clId="{C8024CC7-C740-4611-941F-C3ECF3C70E40}" dt="2023-04-11T00:39:35.403" v="14975" actId="478"/>
          <ac:spMkLst>
            <pc:docMk/>
            <pc:sldMk cId="2569493399" sldId="394"/>
            <ac:spMk id="13" creationId="{B85D67B1-E472-0812-C636-076310DEAEA7}"/>
          </ac:spMkLst>
        </pc:spChg>
        <pc:spChg chg="add mod">
          <ac:chgData name="Rabab Gomaa" userId="171d4a888b575b49" providerId="LiveId" clId="{C8024CC7-C740-4611-941F-C3ECF3C70E40}" dt="2023-04-11T00:40:26.891" v="14977"/>
          <ac:spMkLst>
            <pc:docMk/>
            <pc:sldMk cId="2569493399" sldId="394"/>
            <ac:spMk id="14" creationId="{23963C1B-BACF-79E1-102A-6F24671B3537}"/>
          </ac:spMkLst>
        </pc:spChg>
        <pc:graphicFrameChg chg="del">
          <ac:chgData name="Rabab Gomaa" userId="171d4a888b575b49" providerId="LiveId" clId="{C8024CC7-C740-4611-941F-C3ECF3C70E40}" dt="2023-04-10T22:45:32.893" v="14556" actId="478"/>
          <ac:graphicFrameMkLst>
            <pc:docMk/>
            <pc:sldMk cId="2569493399" sldId="394"/>
            <ac:graphicFrameMk id="2" creationId="{0AFE3FBF-C170-B3C7-2D29-229A3F108313}"/>
          </ac:graphicFrameMkLst>
        </pc:graphicFrameChg>
        <pc:graphicFrameChg chg="add del mod">
          <ac:chgData name="Rabab Gomaa" userId="171d4a888b575b49" providerId="LiveId" clId="{C8024CC7-C740-4611-941F-C3ECF3C70E40}" dt="2023-04-11T00:31:34.382" v="14856"/>
          <ac:graphicFrameMkLst>
            <pc:docMk/>
            <pc:sldMk cId="2569493399" sldId="394"/>
            <ac:graphicFrameMk id="11" creationId="{E9DC6736-14BB-05D8-4334-74F087F9A255}"/>
          </ac:graphicFrameMkLst>
        </pc:graphicFrameChg>
        <pc:picChg chg="add del mod">
          <ac:chgData name="Rabab Gomaa" userId="171d4a888b575b49" providerId="LiveId" clId="{C8024CC7-C740-4611-941F-C3ECF3C70E40}" dt="2023-04-09T19:47:16.981" v="5482" actId="478"/>
          <ac:picMkLst>
            <pc:docMk/>
            <pc:sldMk cId="2569493399" sldId="394"/>
            <ac:picMk id="4" creationId="{5C13E69D-D64C-855D-C6E6-DA0B70E9471B}"/>
          </ac:picMkLst>
        </pc:picChg>
        <pc:picChg chg="add mod">
          <ac:chgData name="Rabab Gomaa" userId="171d4a888b575b49" providerId="LiveId" clId="{C8024CC7-C740-4611-941F-C3ECF3C70E40}" dt="2023-04-11T00:31:36.956" v="14860" actId="1076"/>
          <ac:picMkLst>
            <pc:docMk/>
            <pc:sldMk cId="2569493399" sldId="394"/>
            <ac:picMk id="4098" creationId="{3331F1CD-E898-9D51-E4BC-68E9E837D90D}"/>
          </ac:picMkLst>
        </pc:picChg>
        <pc:picChg chg="add del mod">
          <ac:chgData name="Rabab Gomaa" userId="171d4a888b575b49" providerId="LiveId" clId="{C8024CC7-C740-4611-941F-C3ECF3C70E40}" dt="2023-04-10T22:46:09.544" v="14558" actId="478"/>
          <ac:picMkLst>
            <pc:docMk/>
            <pc:sldMk cId="2569493399" sldId="394"/>
            <ac:picMk id="4100" creationId="{F113DDDF-8F6E-D749-66E6-D1F5C56A86DD}"/>
          </ac:picMkLst>
        </pc:picChg>
        <pc:picChg chg="add mod">
          <ac:chgData name="Rabab Gomaa" userId="171d4a888b575b49" providerId="LiveId" clId="{C8024CC7-C740-4611-941F-C3ECF3C70E40}" dt="2023-04-11T00:31:36.956" v="14860" actId="1076"/>
          <ac:picMkLst>
            <pc:docMk/>
            <pc:sldMk cId="2569493399" sldId="394"/>
            <ac:picMk id="4102" creationId="{8FB2B4E8-723F-688F-FC34-D54D715A58CB}"/>
          </ac:picMkLst>
        </pc:picChg>
        <pc:picChg chg="add mod">
          <ac:chgData name="Rabab Gomaa" userId="171d4a888b575b49" providerId="LiveId" clId="{C8024CC7-C740-4611-941F-C3ECF3C70E40}" dt="2023-04-11T00:31:36.956" v="14860" actId="1076"/>
          <ac:picMkLst>
            <pc:docMk/>
            <pc:sldMk cId="2569493399" sldId="394"/>
            <ac:picMk id="4104" creationId="{FE7388E2-C266-3D6F-123E-519A5D60E03A}"/>
          </ac:picMkLst>
        </pc:picChg>
      </pc:sldChg>
      <pc:sldChg chg="addSp delSp modSp add del mod modNotesTx">
        <pc:chgData name="Rabab Gomaa" userId="171d4a888b575b49" providerId="LiveId" clId="{C8024CC7-C740-4611-941F-C3ECF3C70E40}" dt="2023-04-09T20:25:09.661" v="6390" actId="47"/>
        <pc:sldMkLst>
          <pc:docMk/>
          <pc:sldMk cId="387784687" sldId="395"/>
        </pc:sldMkLst>
        <pc:spChg chg="add del mod">
          <ac:chgData name="Rabab Gomaa" userId="171d4a888b575b49" providerId="LiveId" clId="{C8024CC7-C740-4611-941F-C3ECF3C70E40}" dt="2023-04-09T18:27:03.356" v="3747" actId="478"/>
          <ac:spMkLst>
            <pc:docMk/>
            <pc:sldMk cId="387784687" sldId="395"/>
            <ac:spMk id="3" creationId="{46AD6D29-BEF3-8DFA-42A5-BCC524029131}"/>
          </ac:spMkLst>
        </pc:spChg>
        <pc:spChg chg="mod">
          <ac:chgData name="Rabab Gomaa" userId="171d4a888b575b49" providerId="LiveId" clId="{C8024CC7-C740-4611-941F-C3ECF3C70E40}" dt="2023-04-09T19:29:57.712" v="5077" actId="20577"/>
          <ac:spMkLst>
            <pc:docMk/>
            <pc:sldMk cId="387784687" sldId="395"/>
            <ac:spMk id="6" creationId="{00000000-0000-0000-0000-000000000000}"/>
          </ac:spMkLst>
        </pc:spChg>
        <pc:spChg chg="add del mod">
          <ac:chgData name="Rabab Gomaa" userId="171d4a888b575b49" providerId="LiveId" clId="{C8024CC7-C740-4611-941F-C3ECF3C70E40}" dt="2023-04-09T18:34:13.452" v="3845"/>
          <ac:spMkLst>
            <pc:docMk/>
            <pc:sldMk cId="387784687" sldId="395"/>
            <ac:spMk id="7" creationId="{8105D8F8-6638-A7BC-9D78-A3E989D4B7F6}"/>
          </ac:spMkLst>
        </pc:spChg>
        <pc:spChg chg="add del mod">
          <ac:chgData name="Rabab Gomaa" userId="171d4a888b575b49" providerId="LiveId" clId="{C8024CC7-C740-4611-941F-C3ECF3C70E40}" dt="2023-04-09T19:14:37.147" v="4653" actId="478"/>
          <ac:spMkLst>
            <pc:docMk/>
            <pc:sldMk cId="387784687" sldId="395"/>
            <ac:spMk id="8" creationId="{9BA5A94D-D99A-BCF4-1466-668BC439C77D}"/>
          </ac:spMkLst>
        </pc:spChg>
        <pc:spChg chg="del mod">
          <ac:chgData name="Rabab Gomaa" userId="171d4a888b575b49" providerId="LiveId" clId="{C8024CC7-C740-4611-941F-C3ECF3C70E40}" dt="2023-04-09T18:21:52.004" v="3648" actId="478"/>
          <ac:spMkLst>
            <pc:docMk/>
            <pc:sldMk cId="387784687" sldId="395"/>
            <ac:spMk id="10" creationId="{0EFEDC2D-FF00-05AA-298B-D1297B4F340D}"/>
          </ac:spMkLst>
        </pc:spChg>
        <pc:spChg chg="add del mod">
          <ac:chgData name="Rabab Gomaa" userId="171d4a888b575b49" providerId="LiveId" clId="{C8024CC7-C740-4611-941F-C3ECF3C70E40}" dt="2023-04-09T18:34:52.416" v="3858"/>
          <ac:spMkLst>
            <pc:docMk/>
            <pc:sldMk cId="387784687" sldId="395"/>
            <ac:spMk id="11" creationId="{714417A3-1D1B-DEFB-7ABF-29771210CD5F}"/>
          </ac:spMkLst>
        </pc:spChg>
        <pc:spChg chg="add mod">
          <ac:chgData name="Rabab Gomaa" userId="171d4a888b575b49" providerId="LiveId" clId="{C8024CC7-C740-4611-941F-C3ECF3C70E40}" dt="2023-04-09T19:23:53.555" v="4962" actId="6549"/>
          <ac:spMkLst>
            <pc:docMk/>
            <pc:sldMk cId="387784687" sldId="395"/>
            <ac:spMk id="14" creationId="{3E76377B-2CCC-F126-8D4D-59DEEAFB94FE}"/>
          </ac:spMkLst>
        </pc:spChg>
        <pc:spChg chg="add del mod">
          <ac:chgData name="Rabab Gomaa" userId="171d4a888b575b49" providerId="LiveId" clId="{C8024CC7-C740-4611-941F-C3ECF3C70E40}" dt="2023-04-09T19:14:42.255" v="4655" actId="478"/>
          <ac:spMkLst>
            <pc:docMk/>
            <pc:sldMk cId="387784687" sldId="395"/>
            <ac:spMk id="15" creationId="{BE00B0EF-D3DD-3922-FC6A-7EA2CFCC4597}"/>
          </ac:spMkLst>
        </pc:spChg>
        <pc:picChg chg="add del">
          <ac:chgData name="Rabab Gomaa" userId="171d4a888b575b49" providerId="LiveId" clId="{C8024CC7-C740-4611-941F-C3ECF3C70E40}" dt="2023-04-09T18:34:48.676" v="3856"/>
          <ac:picMkLst>
            <pc:docMk/>
            <pc:sldMk cId="387784687" sldId="395"/>
            <ac:picMk id="9" creationId="{E77FBCA6-BDAB-0BA9-6D70-8E33E68EA680}"/>
          </ac:picMkLst>
        </pc:picChg>
        <pc:picChg chg="del">
          <ac:chgData name="Rabab Gomaa" userId="171d4a888b575b49" providerId="LiveId" clId="{C8024CC7-C740-4611-941F-C3ECF3C70E40}" dt="2023-04-09T18:19:11.712" v="3634" actId="478"/>
          <ac:picMkLst>
            <pc:docMk/>
            <pc:sldMk cId="387784687" sldId="395"/>
            <ac:picMk id="12" creationId="{D348000C-2E89-66EF-D16D-24F5194DE340}"/>
          </ac:picMkLst>
        </pc:picChg>
        <pc:picChg chg="add del mod">
          <ac:chgData name="Rabab Gomaa" userId="171d4a888b575b49" providerId="LiveId" clId="{C8024CC7-C740-4611-941F-C3ECF3C70E40}" dt="2023-04-09T19:14:37.147" v="4653" actId="478"/>
          <ac:picMkLst>
            <pc:docMk/>
            <pc:sldMk cId="387784687" sldId="395"/>
            <ac:picMk id="1026" creationId="{D47139F3-4319-C354-F505-BCE10F645AAE}"/>
          </ac:picMkLst>
        </pc:picChg>
      </pc:sldChg>
      <pc:sldChg chg="modSp add del mod modNotesTx">
        <pc:chgData name="Rabab Gomaa" userId="171d4a888b575b49" providerId="LiveId" clId="{C8024CC7-C740-4611-941F-C3ECF3C70E40}" dt="2023-04-09T20:40:55.273" v="6901" actId="47"/>
        <pc:sldMkLst>
          <pc:docMk/>
          <pc:sldMk cId="395222327" sldId="396"/>
        </pc:sldMkLst>
        <pc:spChg chg="mod">
          <ac:chgData name="Rabab Gomaa" userId="171d4a888b575b49" providerId="LiveId" clId="{C8024CC7-C740-4611-941F-C3ECF3C70E40}" dt="2023-04-09T19:07:35.158" v="4468" actId="20577"/>
          <ac:spMkLst>
            <pc:docMk/>
            <pc:sldMk cId="395222327" sldId="396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09T19:08:04.388" v="4488" actId="20577"/>
          <ac:spMkLst>
            <pc:docMk/>
            <pc:sldMk cId="395222327" sldId="396"/>
            <ac:spMk id="8" creationId="{9BA5A94D-D99A-BCF4-1466-668BC439C77D}"/>
          </ac:spMkLst>
        </pc:spChg>
      </pc:sldChg>
      <pc:sldChg chg="modSp add del mod">
        <pc:chgData name="Rabab Gomaa" userId="171d4a888b575b49" providerId="LiveId" clId="{C8024CC7-C740-4611-941F-C3ECF3C70E40}" dt="2023-04-09T18:52:49.240" v="4216" actId="47"/>
        <pc:sldMkLst>
          <pc:docMk/>
          <pc:sldMk cId="1065997702" sldId="396"/>
        </pc:sldMkLst>
        <pc:spChg chg="mod">
          <ac:chgData name="Rabab Gomaa" userId="171d4a888b575b49" providerId="LiveId" clId="{C8024CC7-C740-4611-941F-C3ECF3C70E40}" dt="2023-04-09T18:48:10.402" v="4146" actId="6549"/>
          <ac:spMkLst>
            <pc:docMk/>
            <pc:sldMk cId="1065997702" sldId="396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09T18:48:47.950" v="4155" actId="20577"/>
          <ac:spMkLst>
            <pc:docMk/>
            <pc:sldMk cId="1065997702" sldId="396"/>
            <ac:spMk id="14" creationId="{3E76377B-2CCC-F126-8D4D-59DEEAFB94FE}"/>
          </ac:spMkLst>
        </pc:spChg>
      </pc:sldChg>
      <pc:sldChg chg="modSp add del mod">
        <pc:chgData name="Rabab Gomaa" userId="171d4a888b575b49" providerId="LiveId" clId="{C8024CC7-C740-4611-941F-C3ECF3C70E40}" dt="2023-04-09T18:46:04.141" v="4096" actId="47"/>
        <pc:sldMkLst>
          <pc:docMk/>
          <pc:sldMk cId="1441622195" sldId="396"/>
        </pc:sldMkLst>
        <pc:spChg chg="mod">
          <ac:chgData name="Rabab Gomaa" userId="171d4a888b575b49" providerId="LiveId" clId="{C8024CC7-C740-4611-941F-C3ECF3C70E40}" dt="2023-04-09T18:45:00.588" v="4093" actId="20577"/>
          <ac:spMkLst>
            <pc:docMk/>
            <pc:sldMk cId="1441622195" sldId="396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09T18:46:00.800" v="4095" actId="6549"/>
          <ac:spMkLst>
            <pc:docMk/>
            <pc:sldMk cId="1441622195" sldId="396"/>
            <ac:spMk id="14" creationId="{3E76377B-2CCC-F126-8D4D-59DEEAFB94FE}"/>
          </ac:spMkLst>
        </pc:spChg>
      </pc:sldChg>
      <pc:sldChg chg="addSp delSp modSp add del mod modNotesTx">
        <pc:chgData name="Rabab Gomaa" userId="171d4a888b575b49" providerId="LiveId" clId="{C8024CC7-C740-4611-941F-C3ECF3C70E40}" dt="2023-04-09T20:40:45.582" v="6899" actId="47"/>
        <pc:sldMkLst>
          <pc:docMk/>
          <pc:sldMk cId="3902275503" sldId="397"/>
        </pc:sldMkLst>
        <pc:spChg chg="add del mod">
          <ac:chgData name="Rabab Gomaa" userId="171d4a888b575b49" providerId="LiveId" clId="{C8024CC7-C740-4611-941F-C3ECF3C70E40}" dt="2023-04-09T19:35:52.538" v="5328" actId="478"/>
          <ac:spMkLst>
            <pc:docMk/>
            <pc:sldMk cId="3902275503" sldId="397"/>
            <ac:spMk id="2" creationId="{DF9A699C-716B-ED7C-9786-2179C01F3FAD}"/>
          </ac:spMkLst>
        </pc:spChg>
        <pc:spChg chg="mod">
          <ac:chgData name="Rabab Gomaa" userId="171d4a888b575b49" providerId="LiveId" clId="{C8024CC7-C740-4611-941F-C3ECF3C70E40}" dt="2023-04-09T19:33:02.327" v="5083" actId="6549"/>
          <ac:spMkLst>
            <pc:docMk/>
            <pc:sldMk cId="3902275503" sldId="397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09T19:37:49.382" v="5464" actId="20577"/>
          <ac:spMkLst>
            <pc:docMk/>
            <pc:sldMk cId="3902275503" sldId="397"/>
            <ac:spMk id="14" creationId="{3E76377B-2CCC-F126-8D4D-59DEEAFB94FE}"/>
          </ac:spMkLst>
        </pc:spChg>
        <pc:picChg chg="del">
          <ac:chgData name="Rabab Gomaa" userId="171d4a888b575b49" providerId="LiveId" clId="{C8024CC7-C740-4611-941F-C3ECF3C70E40}" dt="2023-04-09T19:33:27.367" v="5149" actId="478"/>
          <ac:picMkLst>
            <pc:docMk/>
            <pc:sldMk cId="3902275503" sldId="397"/>
            <ac:picMk id="1026" creationId="{D47139F3-4319-C354-F505-BCE10F645AAE}"/>
          </ac:picMkLst>
        </pc:picChg>
      </pc:sldChg>
      <pc:sldChg chg="addSp delSp modSp add del mod ord modNotesTx">
        <pc:chgData name="Rabab Gomaa" userId="171d4a888b575b49" providerId="LiveId" clId="{C8024CC7-C740-4611-941F-C3ECF3C70E40}" dt="2023-04-12T05:16:23.370" v="21550" actId="47"/>
        <pc:sldMkLst>
          <pc:docMk/>
          <pc:sldMk cId="2101102948" sldId="398"/>
        </pc:sldMkLst>
        <pc:spChg chg="del mod">
          <ac:chgData name="Rabab Gomaa" userId="171d4a888b575b49" providerId="LiveId" clId="{C8024CC7-C740-4611-941F-C3ECF3C70E40}" dt="2023-04-09T20:27:35.808" v="6412" actId="478"/>
          <ac:spMkLst>
            <pc:docMk/>
            <pc:sldMk cId="2101102948" sldId="398"/>
            <ac:spMk id="2" creationId="{DF9A699C-716B-ED7C-9786-2179C01F3FAD}"/>
          </ac:spMkLst>
        </pc:spChg>
        <pc:spChg chg="add mod">
          <ac:chgData name="Rabab Gomaa" userId="171d4a888b575b49" providerId="LiveId" clId="{C8024CC7-C740-4611-941F-C3ECF3C70E40}" dt="2023-04-11T04:24:33.531" v="18319" actId="121"/>
          <ac:spMkLst>
            <pc:docMk/>
            <pc:sldMk cId="2101102948" sldId="398"/>
            <ac:spMk id="3" creationId="{8BACA175-13A1-440B-05CB-E2EB5E62D6A9}"/>
          </ac:spMkLst>
        </pc:spChg>
        <pc:spChg chg="mod">
          <ac:chgData name="Rabab Gomaa" userId="171d4a888b575b49" providerId="LiveId" clId="{C8024CC7-C740-4611-941F-C3ECF3C70E40}" dt="2023-04-11T04:28:55.623" v="18567" actId="20577"/>
          <ac:spMkLst>
            <pc:docMk/>
            <pc:sldMk cId="2101102948" sldId="398"/>
            <ac:spMk id="6" creationId="{00000000-0000-0000-0000-000000000000}"/>
          </ac:spMkLst>
        </pc:spChg>
        <pc:spChg chg="del mod">
          <ac:chgData name="Rabab Gomaa" userId="171d4a888b575b49" providerId="LiveId" clId="{C8024CC7-C740-4611-941F-C3ECF3C70E40}" dt="2023-04-10T20:14:12.881" v="13879" actId="478"/>
          <ac:spMkLst>
            <pc:docMk/>
            <pc:sldMk cId="2101102948" sldId="398"/>
            <ac:spMk id="8" creationId="{9BA5A94D-D99A-BCF4-1466-668BC439C77D}"/>
          </ac:spMkLst>
        </pc:spChg>
        <pc:spChg chg="add mod">
          <ac:chgData name="Rabab Gomaa" userId="171d4a888b575b49" providerId="LiveId" clId="{C8024CC7-C740-4611-941F-C3ECF3C70E40}" dt="2023-04-11T04:33:53.590" v="18745" actId="20577"/>
          <ac:spMkLst>
            <pc:docMk/>
            <pc:sldMk cId="2101102948" sldId="398"/>
            <ac:spMk id="9" creationId="{ABE57E05-E397-D65B-048C-903909492EB1}"/>
          </ac:spMkLst>
        </pc:spChg>
        <pc:spChg chg="add mod">
          <ac:chgData name="Rabab Gomaa" userId="171d4a888b575b49" providerId="LiveId" clId="{C8024CC7-C740-4611-941F-C3ECF3C70E40}" dt="2023-04-11T04:32:06.375" v="18728" actId="1076"/>
          <ac:spMkLst>
            <pc:docMk/>
            <pc:sldMk cId="2101102948" sldId="398"/>
            <ac:spMk id="11" creationId="{7134109C-B1CB-1F46-5051-6B0F24BA1690}"/>
          </ac:spMkLst>
        </pc:spChg>
        <pc:spChg chg="add mod">
          <ac:chgData name="Rabab Gomaa" userId="171d4a888b575b49" providerId="LiveId" clId="{C8024CC7-C740-4611-941F-C3ECF3C70E40}" dt="2023-04-11T04:31:58.125" v="18725" actId="14100"/>
          <ac:spMkLst>
            <pc:docMk/>
            <pc:sldMk cId="2101102948" sldId="398"/>
            <ac:spMk id="12" creationId="{E5C7CADB-058E-A388-395F-1471027E20E2}"/>
          </ac:spMkLst>
        </pc:spChg>
        <pc:spChg chg="del">
          <ac:chgData name="Rabab Gomaa" userId="171d4a888b575b49" providerId="LiveId" clId="{C8024CC7-C740-4611-941F-C3ECF3C70E40}" dt="2023-04-09T23:11:32.796" v="9181" actId="478"/>
          <ac:spMkLst>
            <pc:docMk/>
            <pc:sldMk cId="2101102948" sldId="398"/>
            <ac:spMk id="13" creationId="{3E002E77-13A0-DF64-CFA4-A99A46B84296}"/>
          </ac:spMkLst>
        </pc:spChg>
        <pc:spChg chg="del">
          <ac:chgData name="Rabab Gomaa" userId="171d4a888b575b49" providerId="LiveId" clId="{C8024CC7-C740-4611-941F-C3ECF3C70E40}" dt="2023-04-09T20:10:35.366" v="6147" actId="478"/>
          <ac:spMkLst>
            <pc:docMk/>
            <pc:sldMk cId="2101102948" sldId="398"/>
            <ac:spMk id="14" creationId="{3E76377B-2CCC-F126-8D4D-59DEEAFB94FE}"/>
          </ac:spMkLst>
        </pc:spChg>
        <pc:graphicFrameChg chg="add mod">
          <ac:chgData name="Rabab Gomaa" userId="171d4a888b575b49" providerId="LiveId" clId="{C8024CC7-C740-4611-941F-C3ECF3C70E40}" dt="2023-04-11T04:27:33.557" v="18418"/>
          <ac:graphicFrameMkLst>
            <pc:docMk/>
            <pc:sldMk cId="2101102948" sldId="398"/>
            <ac:graphicFrameMk id="10" creationId="{1CE8AA69-4CB8-EB53-F863-8A974BDE2026}"/>
          </ac:graphicFrameMkLst>
        </pc:graphicFrameChg>
        <pc:picChg chg="add mod">
          <ac:chgData name="Rabab Gomaa" userId="171d4a888b575b49" providerId="LiveId" clId="{C8024CC7-C740-4611-941F-C3ECF3C70E40}" dt="2023-04-11T04:32:01.521" v="18727" actId="14100"/>
          <ac:picMkLst>
            <pc:docMk/>
            <pc:sldMk cId="2101102948" sldId="398"/>
            <ac:picMk id="7" creationId="{E8B36876-1519-5400-6033-4B2F79B03787}"/>
          </ac:picMkLst>
        </pc:picChg>
        <pc:picChg chg="del mod">
          <ac:chgData name="Rabab Gomaa" userId="171d4a888b575b49" providerId="LiveId" clId="{C8024CC7-C740-4611-941F-C3ECF3C70E40}" dt="2023-04-10T20:06:50.328" v="13606" actId="478"/>
          <ac:picMkLst>
            <pc:docMk/>
            <pc:sldMk cId="2101102948" sldId="398"/>
            <ac:picMk id="1026" creationId="{D47139F3-4319-C354-F505-BCE10F645AAE}"/>
          </ac:picMkLst>
        </pc:picChg>
      </pc:sldChg>
      <pc:sldChg chg="addSp delSp modSp add del mod">
        <pc:chgData name="Rabab Gomaa" userId="171d4a888b575b49" providerId="LiveId" clId="{C8024CC7-C740-4611-941F-C3ECF3C70E40}" dt="2023-04-11T04:10:56.252" v="17491" actId="47"/>
        <pc:sldMkLst>
          <pc:docMk/>
          <pc:sldMk cId="3319532603" sldId="399"/>
        </pc:sldMkLst>
        <pc:spChg chg="del">
          <ac:chgData name="Rabab Gomaa" userId="171d4a888b575b49" providerId="LiveId" clId="{C8024CC7-C740-4611-941F-C3ECF3C70E40}" dt="2023-04-09T19:42:16.343" v="5467" actId="478"/>
          <ac:spMkLst>
            <pc:docMk/>
            <pc:sldMk cId="3319532603" sldId="399"/>
            <ac:spMk id="14" creationId="{3E76377B-2CCC-F126-8D4D-59DEEAFB94FE}"/>
          </ac:spMkLst>
        </pc:spChg>
        <pc:picChg chg="add mod">
          <ac:chgData name="Rabab Gomaa" userId="171d4a888b575b49" providerId="LiveId" clId="{C8024CC7-C740-4611-941F-C3ECF3C70E40}" dt="2023-04-09T19:42:25.400" v="5472" actId="14100"/>
          <ac:picMkLst>
            <pc:docMk/>
            <pc:sldMk cId="3319532603" sldId="399"/>
            <ac:picMk id="2050" creationId="{9BE3E921-D0AC-9B29-3FED-D873F9ABC1B8}"/>
          </ac:picMkLst>
        </pc:picChg>
      </pc:sldChg>
      <pc:sldChg chg="addSp delSp modSp add del mod ord modNotesTx">
        <pc:chgData name="Rabab Gomaa" userId="171d4a888b575b49" providerId="LiveId" clId="{C8024CC7-C740-4611-941F-C3ECF3C70E40}" dt="2023-04-12T05:16:28.964" v="21552" actId="47"/>
        <pc:sldMkLst>
          <pc:docMk/>
          <pc:sldMk cId="68795764" sldId="400"/>
        </pc:sldMkLst>
        <pc:spChg chg="add mod">
          <ac:chgData name="Rabab Gomaa" userId="171d4a888b575b49" providerId="LiveId" clId="{C8024CC7-C740-4611-941F-C3ECF3C70E40}" dt="2023-04-10T20:23:27.687" v="14011" actId="6549"/>
          <ac:spMkLst>
            <pc:docMk/>
            <pc:sldMk cId="68795764" sldId="400"/>
            <ac:spMk id="2" creationId="{6C1E44C4-9122-AF6B-C141-D991DB62E2F8}"/>
          </ac:spMkLst>
        </pc:spChg>
        <pc:spChg chg="add del mod">
          <ac:chgData name="Rabab Gomaa" userId="171d4a888b575b49" providerId="LiveId" clId="{C8024CC7-C740-4611-941F-C3ECF3C70E40}" dt="2023-04-09T21:43:49.007" v="8408" actId="478"/>
          <ac:spMkLst>
            <pc:docMk/>
            <pc:sldMk cId="68795764" sldId="400"/>
            <ac:spMk id="3" creationId="{D8204C9D-E5B1-F89C-4438-D142EC8D4EB2}"/>
          </ac:spMkLst>
        </pc:spChg>
        <pc:spChg chg="mod">
          <ac:chgData name="Rabab Gomaa" userId="171d4a888b575b49" providerId="LiveId" clId="{C8024CC7-C740-4611-941F-C3ECF3C70E40}" dt="2023-04-09T21:55:41.268" v="8576" actId="20577"/>
          <ac:spMkLst>
            <pc:docMk/>
            <pc:sldMk cId="68795764" sldId="400"/>
            <ac:spMk id="6" creationId="{00000000-0000-0000-0000-000000000000}"/>
          </ac:spMkLst>
        </pc:spChg>
        <pc:spChg chg="del">
          <ac:chgData name="Rabab Gomaa" userId="171d4a888b575b49" providerId="LiveId" clId="{C8024CC7-C740-4611-941F-C3ECF3C70E40}" dt="2023-04-09T20:19:14.058" v="6262" actId="478"/>
          <ac:spMkLst>
            <pc:docMk/>
            <pc:sldMk cId="68795764" sldId="400"/>
            <ac:spMk id="13" creationId="{3E002E77-13A0-DF64-CFA4-A99A46B84296}"/>
          </ac:spMkLst>
        </pc:spChg>
        <pc:spChg chg="mod">
          <ac:chgData name="Rabab Gomaa" userId="171d4a888b575b49" providerId="LiveId" clId="{C8024CC7-C740-4611-941F-C3ECF3C70E40}" dt="2023-04-09T21:40:44.061" v="8373" actId="13900"/>
          <ac:spMkLst>
            <pc:docMk/>
            <pc:sldMk cId="68795764" sldId="400"/>
            <ac:spMk id="14" creationId="{3E76377B-2CCC-F126-8D4D-59DEEAFB94FE}"/>
          </ac:spMkLst>
        </pc:spChg>
        <pc:picChg chg="add del mod">
          <ac:chgData name="Rabab Gomaa" userId="171d4a888b575b49" providerId="LiveId" clId="{C8024CC7-C740-4611-941F-C3ECF3C70E40}" dt="2023-04-09T21:34:54.197" v="8207" actId="478"/>
          <ac:picMkLst>
            <pc:docMk/>
            <pc:sldMk cId="68795764" sldId="400"/>
            <ac:picMk id="5122" creationId="{089DA4E7-BDE5-B56F-2271-FBC9A712FD29}"/>
          </ac:picMkLst>
        </pc:picChg>
        <pc:picChg chg="add mod">
          <ac:chgData name="Rabab Gomaa" userId="171d4a888b575b49" providerId="LiveId" clId="{C8024CC7-C740-4611-941F-C3ECF3C70E40}" dt="2023-04-09T21:43:12.597" v="8406" actId="1076"/>
          <ac:picMkLst>
            <pc:docMk/>
            <pc:sldMk cId="68795764" sldId="400"/>
            <ac:picMk id="5124" creationId="{CEA54D90-B537-4825-A3CF-C7E6904C715E}"/>
          </ac:picMkLst>
        </pc:picChg>
      </pc:sldChg>
      <pc:sldChg chg="add del mod ord modShow">
        <pc:chgData name="Rabab Gomaa" userId="171d4a888b575b49" providerId="LiveId" clId="{C8024CC7-C740-4611-941F-C3ECF3C70E40}" dt="2023-04-11T04:10:54.645" v="17490" actId="47"/>
        <pc:sldMkLst>
          <pc:docMk/>
          <pc:sldMk cId="2318046720" sldId="401"/>
        </pc:sldMkLst>
      </pc:sldChg>
      <pc:sldChg chg="addSp delSp modSp add del mod ord modNotesTx">
        <pc:chgData name="Rabab Gomaa" userId="171d4a888b575b49" providerId="LiveId" clId="{C8024CC7-C740-4611-941F-C3ECF3C70E40}" dt="2023-04-12T05:16:24.691" v="21551" actId="47"/>
        <pc:sldMkLst>
          <pc:docMk/>
          <pc:sldMk cId="3324469743" sldId="402"/>
        </pc:sldMkLst>
        <pc:spChg chg="del">
          <ac:chgData name="Rabab Gomaa" userId="171d4a888b575b49" providerId="LiveId" clId="{C8024CC7-C740-4611-941F-C3ECF3C70E40}" dt="2023-04-09T20:11:14.786" v="6153" actId="478"/>
          <ac:spMkLst>
            <pc:docMk/>
            <pc:sldMk cId="3324469743" sldId="402"/>
            <ac:spMk id="2" creationId="{DF9A699C-716B-ED7C-9786-2179C01F3FAD}"/>
          </ac:spMkLst>
        </pc:spChg>
        <pc:spChg chg="add del mod">
          <ac:chgData name="Rabab Gomaa" userId="171d4a888b575b49" providerId="LiveId" clId="{C8024CC7-C740-4611-941F-C3ECF3C70E40}" dt="2023-04-09T21:55:01.290" v="8568" actId="478"/>
          <ac:spMkLst>
            <pc:docMk/>
            <pc:sldMk cId="3324469743" sldId="402"/>
            <ac:spMk id="4" creationId="{1E0DC61B-E6FC-EBC6-269C-46B531598492}"/>
          </ac:spMkLst>
        </pc:spChg>
        <pc:spChg chg="mod">
          <ac:chgData name="Rabab Gomaa" userId="171d4a888b575b49" providerId="LiveId" clId="{C8024CC7-C740-4611-941F-C3ECF3C70E40}" dt="2023-04-09T21:44:28.718" v="8410" actId="20577"/>
          <ac:spMkLst>
            <pc:docMk/>
            <pc:sldMk cId="3324469743" sldId="402"/>
            <ac:spMk id="6" creationId="{00000000-0000-0000-0000-000000000000}"/>
          </ac:spMkLst>
        </pc:spChg>
        <pc:spChg chg="add mod">
          <ac:chgData name="Rabab Gomaa" userId="171d4a888b575b49" providerId="LiveId" clId="{C8024CC7-C740-4611-941F-C3ECF3C70E40}" dt="2023-04-11T04:38:35.628" v="18859" actId="14100"/>
          <ac:spMkLst>
            <pc:docMk/>
            <pc:sldMk cId="3324469743" sldId="402"/>
            <ac:spMk id="7" creationId="{58EA7823-89A4-1C43-3EBE-A3AB538EF68D}"/>
          </ac:spMkLst>
        </pc:spChg>
        <pc:spChg chg="del">
          <ac:chgData name="Rabab Gomaa" userId="171d4a888b575b49" providerId="LiveId" clId="{C8024CC7-C740-4611-941F-C3ECF3C70E40}" dt="2023-04-09T20:11:12.989" v="6152" actId="478"/>
          <ac:spMkLst>
            <pc:docMk/>
            <pc:sldMk cId="3324469743" sldId="402"/>
            <ac:spMk id="8" creationId="{9BA5A94D-D99A-BCF4-1466-668BC439C77D}"/>
          </ac:spMkLst>
        </pc:spChg>
        <pc:spChg chg="add del mod">
          <ac:chgData name="Rabab Gomaa" userId="171d4a888b575b49" providerId="LiveId" clId="{C8024CC7-C740-4611-941F-C3ECF3C70E40}" dt="2023-04-09T21:55:06.391" v="8570" actId="478"/>
          <ac:spMkLst>
            <pc:docMk/>
            <pc:sldMk cId="3324469743" sldId="402"/>
            <ac:spMk id="10" creationId="{D1EBD5B6-1E97-0C21-5D69-DC3566832E67}"/>
          </ac:spMkLst>
        </pc:spChg>
        <pc:spChg chg="del">
          <ac:chgData name="Rabab Gomaa" userId="171d4a888b575b49" providerId="LiveId" clId="{C8024CC7-C740-4611-941F-C3ECF3C70E40}" dt="2023-04-09T21:47:32.522" v="8429" actId="478"/>
          <ac:spMkLst>
            <pc:docMk/>
            <pc:sldMk cId="3324469743" sldId="402"/>
            <ac:spMk id="13" creationId="{3E002E77-13A0-DF64-CFA4-A99A46B84296}"/>
          </ac:spMkLst>
        </pc:spChg>
        <pc:picChg chg="del">
          <ac:chgData name="Rabab Gomaa" userId="171d4a888b575b49" providerId="LiveId" clId="{C8024CC7-C740-4611-941F-C3ECF3C70E40}" dt="2023-04-09T20:11:10.960" v="6151" actId="478"/>
          <ac:picMkLst>
            <pc:docMk/>
            <pc:sldMk cId="3324469743" sldId="402"/>
            <ac:picMk id="1026" creationId="{D47139F3-4319-C354-F505-BCE10F645AAE}"/>
          </ac:picMkLst>
        </pc:picChg>
      </pc:sldChg>
      <pc:sldChg chg="modSp add del mod">
        <pc:chgData name="Rabab Gomaa" userId="171d4a888b575b49" providerId="LiveId" clId="{C8024CC7-C740-4611-941F-C3ECF3C70E40}" dt="2023-04-09T20:40:27.596" v="6897" actId="47"/>
        <pc:sldMkLst>
          <pc:docMk/>
          <pc:sldMk cId="2205395808" sldId="403"/>
        </pc:sldMkLst>
        <pc:spChg chg="mod">
          <ac:chgData name="Rabab Gomaa" userId="171d4a888b575b49" providerId="LiveId" clId="{C8024CC7-C740-4611-941F-C3ECF3C70E40}" dt="2023-04-09T20:19:40.767" v="6277" actId="20577"/>
          <ac:spMkLst>
            <pc:docMk/>
            <pc:sldMk cId="2205395808" sldId="403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09T20:19:59.917" v="6283" actId="6549"/>
          <ac:spMkLst>
            <pc:docMk/>
            <pc:sldMk cId="2205395808" sldId="403"/>
            <ac:spMk id="14" creationId="{3E76377B-2CCC-F126-8D4D-59DEEAFB94FE}"/>
          </ac:spMkLst>
        </pc:spChg>
      </pc:sldChg>
      <pc:sldChg chg="delSp modSp add mod modClrScheme chgLayout modNotesTx">
        <pc:chgData name="Rabab Gomaa" userId="171d4a888b575b49" providerId="LiveId" clId="{C8024CC7-C740-4611-941F-C3ECF3C70E40}" dt="2023-04-13T01:19:35.836" v="24042" actId="20577"/>
        <pc:sldMkLst>
          <pc:docMk/>
          <pc:sldMk cId="757103701" sldId="404"/>
        </pc:sldMkLst>
        <pc:spChg chg="mod ord">
          <ac:chgData name="Rabab Gomaa" userId="171d4a888b575b49" providerId="LiveId" clId="{C8024CC7-C740-4611-941F-C3ECF3C70E40}" dt="2023-04-13T01:19:35.836" v="24042" actId="20577"/>
          <ac:spMkLst>
            <pc:docMk/>
            <pc:sldMk cId="757103701" sldId="404"/>
            <ac:spMk id="4" creationId="{1E0DC61B-E6FC-EBC6-269C-46B531598492}"/>
          </ac:spMkLst>
        </pc:spChg>
        <pc:spChg chg="mod ord">
          <ac:chgData name="Rabab Gomaa" userId="171d4a888b575b49" providerId="LiveId" clId="{C8024CC7-C740-4611-941F-C3ECF3C70E40}" dt="2023-04-09T21:52:19.421" v="8494" actId="700"/>
          <ac:spMkLst>
            <pc:docMk/>
            <pc:sldMk cId="757103701" sldId="404"/>
            <ac:spMk id="5" creationId="{00000000-0000-0000-0000-000000000000}"/>
          </ac:spMkLst>
        </pc:spChg>
        <pc:spChg chg="mod ord">
          <ac:chgData name="Rabab Gomaa" userId="171d4a888b575b49" providerId="LiveId" clId="{C8024CC7-C740-4611-941F-C3ECF3C70E40}" dt="2023-04-13T01:19:21.796" v="24009" actId="20577"/>
          <ac:spMkLst>
            <pc:docMk/>
            <pc:sldMk cId="757103701" sldId="404"/>
            <ac:spMk id="6" creationId="{00000000-0000-0000-0000-000000000000}"/>
          </ac:spMkLst>
        </pc:spChg>
        <pc:spChg chg="del">
          <ac:chgData name="Rabab Gomaa" userId="171d4a888b575b49" providerId="LiveId" clId="{C8024CC7-C740-4611-941F-C3ECF3C70E40}" dt="2023-04-09T23:11:27.149" v="9179" actId="478"/>
          <ac:spMkLst>
            <pc:docMk/>
            <pc:sldMk cId="757103701" sldId="404"/>
            <ac:spMk id="13" creationId="{3E002E77-13A0-DF64-CFA4-A99A46B84296}"/>
          </ac:spMkLst>
        </pc:spChg>
      </pc:sldChg>
      <pc:sldChg chg="modSp add del mod ord">
        <pc:chgData name="Rabab Gomaa" userId="171d4a888b575b49" providerId="LiveId" clId="{C8024CC7-C740-4611-941F-C3ECF3C70E40}" dt="2023-04-10T18:38:25.246" v="12289" actId="47"/>
        <pc:sldMkLst>
          <pc:docMk/>
          <pc:sldMk cId="1392312386" sldId="405"/>
        </pc:sldMkLst>
        <pc:spChg chg="mod">
          <ac:chgData name="Rabab Gomaa" userId="171d4a888b575b49" providerId="LiveId" clId="{C8024CC7-C740-4611-941F-C3ECF3C70E40}" dt="2023-04-09T21:57:35.862" v="8634" actId="6549"/>
          <ac:spMkLst>
            <pc:docMk/>
            <pc:sldMk cId="1392312386" sldId="405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09T21:57:54.407" v="8636"/>
          <ac:spMkLst>
            <pc:docMk/>
            <pc:sldMk cId="1392312386" sldId="405"/>
            <ac:spMk id="7" creationId="{58EA7823-89A4-1C43-3EBE-A3AB538EF68D}"/>
          </ac:spMkLst>
        </pc:spChg>
      </pc:sldChg>
      <pc:sldChg chg="addSp delSp modSp add mod ord modNotesTx">
        <pc:chgData name="Rabab Gomaa" userId="171d4a888b575b49" providerId="LiveId" clId="{C8024CC7-C740-4611-941F-C3ECF3C70E40}" dt="2023-04-12T05:34:33.666" v="22253" actId="5793"/>
        <pc:sldMkLst>
          <pc:docMk/>
          <pc:sldMk cId="3647763460" sldId="406"/>
        </pc:sldMkLst>
        <pc:spChg chg="add mod">
          <ac:chgData name="Rabab Gomaa" userId="171d4a888b575b49" providerId="LiveId" clId="{C8024CC7-C740-4611-941F-C3ECF3C70E40}" dt="2023-04-12T05:34:33.666" v="22253" actId="5793"/>
          <ac:spMkLst>
            <pc:docMk/>
            <pc:sldMk cId="3647763460" sldId="406"/>
            <ac:spMk id="2" creationId="{B83EBA97-541E-0016-4AF7-661E700B4BBF}"/>
          </ac:spMkLst>
        </pc:spChg>
        <pc:spChg chg="mod">
          <ac:chgData name="Rabab Gomaa" userId="171d4a888b575b49" providerId="LiveId" clId="{C8024CC7-C740-4611-941F-C3ECF3C70E40}" dt="2023-04-12T05:28:10.986" v="21997" actId="6549"/>
          <ac:spMkLst>
            <pc:docMk/>
            <pc:sldMk cId="3647763460" sldId="406"/>
            <ac:spMk id="6" creationId="{00000000-0000-0000-0000-000000000000}"/>
          </ac:spMkLst>
        </pc:spChg>
        <pc:spChg chg="del mod">
          <ac:chgData name="Rabab Gomaa" userId="171d4a888b575b49" providerId="LiveId" clId="{C8024CC7-C740-4611-941F-C3ECF3C70E40}" dt="2023-04-12T05:28:33.801" v="21999" actId="478"/>
          <ac:spMkLst>
            <pc:docMk/>
            <pc:sldMk cId="3647763460" sldId="406"/>
            <ac:spMk id="7" creationId="{58EA7823-89A4-1C43-3EBE-A3AB538EF68D}"/>
          </ac:spMkLst>
        </pc:spChg>
      </pc:sldChg>
      <pc:sldChg chg="modSp add del mod">
        <pc:chgData name="Rabab Gomaa" userId="171d4a888b575b49" providerId="LiveId" clId="{C8024CC7-C740-4611-941F-C3ECF3C70E40}" dt="2023-04-10T18:38:28.356" v="12290" actId="47"/>
        <pc:sldMkLst>
          <pc:docMk/>
          <pc:sldMk cId="2470900920" sldId="407"/>
        </pc:sldMkLst>
        <pc:spChg chg="mod">
          <ac:chgData name="Rabab Gomaa" userId="171d4a888b575b49" providerId="LiveId" clId="{C8024CC7-C740-4611-941F-C3ECF3C70E40}" dt="2023-04-09T22:05:18.355" v="8709" actId="20577"/>
          <ac:spMkLst>
            <pc:docMk/>
            <pc:sldMk cId="2470900920" sldId="407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09T22:05:47.875" v="8731" actId="6549"/>
          <ac:spMkLst>
            <pc:docMk/>
            <pc:sldMk cId="2470900920" sldId="407"/>
            <ac:spMk id="7" creationId="{58EA7823-89A4-1C43-3EBE-A3AB538EF68D}"/>
          </ac:spMkLst>
        </pc:spChg>
      </pc:sldChg>
      <pc:sldChg chg="addSp delSp modSp add mod ord modNotesTx">
        <pc:chgData name="Rabab Gomaa" userId="171d4a888b575b49" providerId="LiveId" clId="{C8024CC7-C740-4611-941F-C3ECF3C70E40}" dt="2023-04-13T05:50:46.290" v="29328" actId="13244"/>
        <pc:sldMkLst>
          <pc:docMk/>
          <pc:sldMk cId="1068003064" sldId="408"/>
        </pc:sldMkLst>
        <pc:spChg chg="add del mod">
          <ac:chgData name="Rabab Gomaa" userId="171d4a888b575b49" providerId="LiveId" clId="{C8024CC7-C740-4611-941F-C3ECF3C70E40}" dt="2023-04-09T22:53:18.662" v="9032"/>
          <ac:spMkLst>
            <pc:docMk/>
            <pc:sldMk cId="1068003064" sldId="408"/>
            <ac:spMk id="4" creationId="{15EED90C-F8E5-C4C6-60E7-C38E00735F9A}"/>
          </ac:spMkLst>
        </pc:spChg>
        <pc:spChg chg="mod">
          <ac:chgData name="Rabab Gomaa" userId="171d4a888b575b49" providerId="LiveId" clId="{C8024CC7-C740-4611-941F-C3ECF3C70E40}" dt="2023-04-12T21:23:18.748" v="22613"/>
          <ac:spMkLst>
            <pc:docMk/>
            <pc:sldMk cId="1068003064" sldId="408"/>
            <ac:spMk id="6" creationId="{00000000-0000-0000-0000-000000000000}"/>
          </ac:spMkLst>
        </pc:spChg>
        <pc:spChg chg="del mod">
          <ac:chgData name="Rabab Gomaa" userId="171d4a888b575b49" providerId="LiveId" clId="{C8024CC7-C740-4611-941F-C3ECF3C70E40}" dt="2023-04-09T22:49:52.998" v="8998" actId="478"/>
          <ac:spMkLst>
            <pc:docMk/>
            <pc:sldMk cId="1068003064" sldId="408"/>
            <ac:spMk id="7" creationId="{58EA7823-89A4-1C43-3EBE-A3AB538EF68D}"/>
          </ac:spMkLst>
        </pc:spChg>
        <pc:spChg chg="add mod ord">
          <ac:chgData name="Rabab Gomaa" userId="171d4a888b575b49" providerId="LiveId" clId="{C8024CC7-C740-4611-941F-C3ECF3C70E40}" dt="2023-04-13T05:50:25.821" v="29323" actId="13244"/>
          <ac:spMkLst>
            <pc:docMk/>
            <pc:sldMk cId="1068003064" sldId="408"/>
            <ac:spMk id="8" creationId="{7DBF16AA-F457-8266-B332-E81CD686E71F}"/>
          </ac:spMkLst>
        </pc:spChg>
        <pc:spChg chg="add del mod">
          <ac:chgData name="Rabab Gomaa" userId="171d4a888b575b49" providerId="LiveId" clId="{C8024CC7-C740-4611-941F-C3ECF3C70E40}" dt="2023-04-09T22:49:16.550" v="8991"/>
          <ac:spMkLst>
            <pc:docMk/>
            <pc:sldMk cId="1068003064" sldId="408"/>
            <ac:spMk id="9" creationId="{1615FDF0-6FC7-CF95-903B-549BB80FBD62}"/>
          </ac:spMkLst>
        </pc:spChg>
        <pc:spChg chg="add mod ord">
          <ac:chgData name="Rabab Gomaa" userId="171d4a888b575b49" providerId="LiveId" clId="{C8024CC7-C740-4611-941F-C3ECF3C70E40}" dt="2023-04-13T05:50:46.290" v="29328" actId="13244"/>
          <ac:spMkLst>
            <pc:docMk/>
            <pc:sldMk cId="1068003064" sldId="408"/>
            <ac:spMk id="10" creationId="{1DE85EB2-D960-6809-734B-77C22F8DFACA}"/>
          </ac:spMkLst>
        </pc:spChg>
        <pc:spChg chg="add del mod">
          <ac:chgData name="Rabab Gomaa" userId="171d4a888b575b49" providerId="LiveId" clId="{C8024CC7-C740-4611-941F-C3ECF3C70E40}" dt="2023-04-12T21:40:26.904" v="22739" actId="478"/>
          <ac:spMkLst>
            <pc:docMk/>
            <pc:sldMk cId="1068003064" sldId="408"/>
            <ac:spMk id="11" creationId="{2BA63BEB-5BD5-C266-53C6-FFE2A9968092}"/>
          </ac:spMkLst>
        </pc:spChg>
        <pc:spChg chg="add del mod">
          <ac:chgData name="Rabab Gomaa" userId="171d4a888b575b49" providerId="LiveId" clId="{C8024CC7-C740-4611-941F-C3ECF3C70E40}" dt="2023-04-12T21:24:34.712" v="22624" actId="478"/>
          <ac:spMkLst>
            <pc:docMk/>
            <pc:sldMk cId="1068003064" sldId="408"/>
            <ac:spMk id="12" creationId="{66B937CA-399F-9582-2503-DBD5D800D72A}"/>
          </ac:spMkLst>
        </pc:spChg>
        <pc:picChg chg="add del mod">
          <ac:chgData name="Rabab Gomaa" userId="171d4a888b575b49" providerId="LiveId" clId="{C8024CC7-C740-4611-941F-C3ECF3C70E40}" dt="2023-04-12T21:24:49.739" v="22627" actId="478"/>
          <ac:picMkLst>
            <pc:docMk/>
            <pc:sldMk cId="1068003064" sldId="408"/>
            <ac:picMk id="2" creationId="{89D54D6D-2C90-977C-5973-5A386D265A41}"/>
          </ac:picMkLst>
        </pc:picChg>
        <pc:picChg chg="add del mod">
          <ac:chgData name="Rabab Gomaa" userId="171d4a888b575b49" providerId="LiveId" clId="{C8024CC7-C740-4611-941F-C3ECF3C70E40}" dt="2023-04-12T21:24:34.712" v="22624" actId="478"/>
          <ac:picMkLst>
            <pc:docMk/>
            <pc:sldMk cId="1068003064" sldId="408"/>
            <ac:picMk id="3" creationId="{84DE620F-E531-3EE1-411D-A088023937A5}"/>
          </ac:picMkLst>
        </pc:picChg>
        <pc:picChg chg="add mod">
          <ac:chgData name="Rabab Gomaa" userId="171d4a888b575b49" providerId="LiveId" clId="{C8024CC7-C740-4611-941F-C3ECF3C70E40}" dt="2023-04-13T05:50:40.827" v="29326" actId="13244"/>
          <ac:picMkLst>
            <pc:docMk/>
            <pc:sldMk cId="1068003064" sldId="408"/>
            <ac:picMk id="4" creationId="{46F462D9-B6DC-8B3B-0319-2954B1B55B9A}"/>
          </ac:picMkLst>
        </pc:picChg>
        <pc:cxnChg chg="add mod">
          <ac:chgData name="Rabab Gomaa" userId="171d4a888b575b49" providerId="LiveId" clId="{C8024CC7-C740-4611-941F-C3ECF3C70E40}" dt="2023-04-13T05:41:58.556" v="29044" actId="962"/>
          <ac:cxnSpMkLst>
            <pc:docMk/>
            <pc:sldMk cId="1068003064" sldId="408"/>
            <ac:cxnSpMk id="7" creationId="{C5A41BCC-9AC0-0EB9-50DD-99752FEC319B}"/>
          </ac:cxnSpMkLst>
        </pc:cxnChg>
      </pc:sldChg>
      <pc:sldChg chg="addSp modSp add del mod modNotesTx">
        <pc:chgData name="Rabab Gomaa" userId="171d4a888b575b49" providerId="LiveId" clId="{C8024CC7-C740-4611-941F-C3ECF3C70E40}" dt="2023-04-13T01:17:54.596" v="23943" actId="47"/>
        <pc:sldMkLst>
          <pc:docMk/>
          <pc:sldMk cId="3694172189" sldId="409"/>
        </pc:sldMkLst>
        <pc:spChg chg="add mod">
          <ac:chgData name="Rabab Gomaa" userId="171d4a888b575b49" providerId="LiveId" clId="{C8024CC7-C740-4611-941F-C3ECF3C70E40}" dt="2023-04-11T04:20:42.847" v="18102" actId="121"/>
          <ac:spMkLst>
            <pc:docMk/>
            <pc:sldMk cId="3694172189" sldId="409"/>
            <ac:spMk id="2" creationId="{2A2F3F50-F3CF-B0BC-488B-C60F7D52B346}"/>
          </ac:spMkLst>
        </pc:spChg>
        <pc:spChg chg="mod">
          <ac:chgData name="Rabab Gomaa" userId="171d4a888b575b49" providerId="LiveId" clId="{C8024CC7-C740-4611-941F-C3ECF3C70E40}" dt="2023-04-10T17:39:58.282" v="10412"/>
          <ac:spMkLst>
            <pc:docMk/>
            <pc:sldMk cId="3694172189" sldId="409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10T18:28:53.725" v="12045" actId="6549"/>
          <ac:spMkLst>
            <pc:docMk/>
            <pc:sldMk cId="3694172189" sldId="409"/>
            <ac:spMk id="7" creationId="{58EA7823-89A4-1C43-3EBE-A3AB538EF68D}"/>
          </ac:spMkLst>
        </pc:spChg>
      </pc:sldChg>
      <pc:sldChg chg="addSp delSp modSp add mod modNotesTx">
        <pc:chgData name="Rabab Gomaa" userId="171d4a888b575b49" providerId="LiveId" clId="{C8024CC7-C740-4611-941F-C3ECF3C70E40}" dt="2023-04-12T22:47:20.837" v="23291" actId="6549"/>
        <pc:sldMkLst>
          <pc:docMk/>
          <pc:sldMk cId="594153935" sldId="410"/>
        </pc:sldMkLst>
        <pc:spChg chg="add del mod">
          <ac:chgData name="Rabab Gomaa" userId="171d4a888b575b49" providerId="LiveId" clId="{C8024CC7-C740-4611-941F-C3ECF3C70E40}" dt="2023-04-10T16:38:10.871" v="9411" actId="478"/>
          <ac:spMkLst>
            <pc:docMk/>
            <pc:sldMk cId="594153935" sldId="410"/>
            <ac:spMk id="4" creationId="{2A0D7028-5CEA-156B-6CC2-B52743B7F9D9}"/>
          </ac:spMkLst>
        </pc:spChg>
        <pc:spChg chg="mod">
          <ac:chgData name="Rabab Gomaa" userId="171d4a888b575b49" providerId="LiveId" clId="{C8024CC7-C740-4611-941F-C3ECF3C70E40}" dt="2023-04-12T22:36:02.930" v="23189"/>
          <ac:spMkLst>
            <pc:docMk/>
            <pc:sldMk cId="594153935" sldId="410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12T22:37:32.540" v="23205" actId="14100"/>
          <ac:spMkLst>
            <pc:docMk/>
            <pc:sldMk cId="594153935" sldId="410"/>
            <ac:spMk id="8" creationId="{7DBF16AA-F457-8266-B332-E81CD686E71F}"/>
          </ac:spMkLst>
        </pc:spChg>
        <pc:spChg chg="del mod">
          <ac:chgData name="Rabab Gomaa" userId="171d4a888b575b49" providerId="LiveId" clId="{C8024CC7-C740-4611-941F-C3ECF3C70E40}" dt="2023-04-12T22:37:10.073" v="23197" actId="478"/>
          <ac:spMkLst>
            <pc:docMk/>
            <pc:sldMk cId="594153935" sldId="410"/>
            <ac:spMk id="10" creationId="{1DE85EB2-D960-6809-734B-77C22F8DFACA}"/>
          </ac:spMkLst>
        </pc:spChg>
        <pc:spChg chg="del mod">
          <ac:chgData name="Rabab Gomaa" userId="171d4a888b575b49" providerId="LiveId" clId="{C8024CC7-C740-4611-941F-C3ECF3C70E40}" dt="2023-04-12T22:37:48.447" v="23208" actId="478"/>
          <ac:spMkLst>
            <pc:docMk/>
            <pc:sldMk cId="594153935" sldId="410"/>
            <ac:spMk id="11" creationId="{2BA63BEB-5BD5-C266-53C6-FFE2A9968092}"/>
          </ac:spMkLst>
        </pc:spChg>
        <pc:spChg chg="del mod">
          <ac:chgData name="Rabab Gomaa" userId="171d4a888b575b49" providerId="LiveId" clId="{C8024CC7-C740-4611-941F-C3ECF3C70E40}" dt="2023-04-10T16:38:00.003" v="9407" actId="478"/>
          <ac:spMkLst>
            <pc:docMk/>
            <pc:sldMk cId="594153935" sldId="410"/>
            <ac:spMk id="12" creationId="{66B937CA-399F-9582-2503-DBD5D800D72A}"/>
          </ac:spMkLst>
        </pc:spChg>
        <pc:spChg chg="add del mod">
          <ac:chgData name="Rabab Gomaa" userId="171d4a888b575b49" providerId="LiveId" clId="{C8024CC7-C740-4611-941F-C3ECF3C70E40}" dt="2023-04-12T22:36:53.533" v="23194" actId="478"/>
          <ac:spMkLst>
            <pc:docMk/>
            <pc:sldMk cId="594153935" sldId="410"/>
            <ac:spMk id="14" creationId="{4E756930-CE7A-6797-E478-5327873B9A8A}"/>
          </ac:spMkLst>
        </pc:spChg>
        <pc:spChg chg="add del mod">
          <ac:chgData name="Rabab Gomaa" userId="171d4a888b575b49" providerId="LiveId" clId="{C8024CC7-C740-4611-941F-C3ECF3C70E40}" dt="2023-04-10T17:00:41.498" v="10003" actId="478"/>
          <ac:spMkLst>
            <pc:docMk/>
            <pc:sldMk cId="594153935" sldId="410"/>
            <ac:spMk id="16" creationId="{225E6048-E17D-CCD7-424A-AA46D3C2D26D}"/>
          </ac:spMkLst>
        </pc:spChg>
        <pc:spChg chg="add del mod">
          <ac:chgData name="Rabab Gomaa" userId="171d4a888b575b49" providerId="LiveId" clId="{C8024CC7-C740-4611-941F-C3ECF3C70E40}" dt="2023-04-10T17:47:15.957" v="10490"/>
          <ac:spMkLst>
            <pc:docMk/>
            <pc:sldMk cId="594153935" sldId="410"/>
            <ac:spMk id="17" creationId="{89AC9E1C-562A-C062-C52A-B044A769E3C4}"/>
          </ac:spMkLst>
        </pc:spChg>
        <pc:spChg chg="add del mod">
          <ac:chgData name="Rabab Gomaa" userId="171d4a888b575b49" providerId="LiveId" clId="{C8024CC7-C740-4611-941F-C3ECF3C70E40}" dt="2023-04-10T17:48:10.875" v="10518" actId="478"/>
          <ac:spMkLst>
            <pc:docMk/>
            <pc:sldMk cId="594153935" sldId="410"/>
            <ac:spMk id="18" creationId="{076F53BC-7404-EF56-2312-7BEF2AC54E96}"/>
          </ac:spMkLst>
        </pc:spChg>
        <pc:spChg chg="add del mod">
          <ac:chgData name="Rabab Gomaa" userId="171d4a888b575b49" providerId="LiveId" clId="{C8024CC7-C740-4611-941F-C3ECF3C70E40}" dt="2023-04-12T22:37:35.294" v="23206" actId="478"/>
          <ac:spMkLst>
            <pc:docMk/>
            <pc:sldMk cId="594153935" sldId="410"/>
            <ac:spMk id="20" creationId="{CD45051F-B7AB-EA64-6A9E-564A247E1903}"/>
          </ac:spMkLst>
        </pc:spChg>
        <pc:spChg chg="add del mod">
          <ac:chgData name="Rabab Gomaa" userId="171d4a888b575b49" providerId="LiveId" clId="{C8024CC7-C740-4611-941F-C3ECF3C70E40}" dt="2023-04-12T22:36:09.545" v="23191" actId="478"/>
          <ac:spMkLst>
            <pc:docMk/>
            <pc:sldMk cId="594153935" sldId="410"/>
            <ac:spMk id="21" creationId="{82B65AA2-EDFB-0F1D-9E22-80AB4EDE7BEE}"/>
          </ac:spMkLst>
        </pc:spChg>
        <pc:graphicFrameChg chg="add del mod">
          <ac:chgData name="Rabab Gomaa" userId="171d4a888b575b49" providerId="LiveId" clId="{C8024CC7-C740-4611-941F-C3ECF3C70E40}" dt="2023-04-10T16:52:39.806" v="9522" actId="478"/>
          <ac:graphicFrameMkLst>
            <pc:docMk/>
            <pc:sldMk cId="594153935" sldId="410"/>
            <ac:graphicFrameMk id="7" creationId="{4F89EBE2-854C-6A3B-94C9-B3FFEE686021}"/>
          </ac:graphicFrameMkLst>
        </pc:graphicFrameChg>
        <pc:graphicFrameChg chg="add del mod modGraphic">
          <ac:chgData name="Rabab Gomaa" userId="171d4a888b575b49" providerId="LiveId" clId="{C8024CC7-C740-4611-941F-C3ECF3C70E40}" dt="2023-04-12T22:37:12.259" v="23198" actId="478"/>
          <ac:graphicFrameMkLst>
            <pc:docMk/>
            <pc:sldMk cId="594153935" sldId="410"/>
            <ac:graphicFrameMk id="19" creationId="{583309B3-4888-6D02-6801-05B94255A199}"/>
          </ac:graphicFrameMkLst>
        </pc:graphicFrameChg>
        <pc:picChg chg="del">
          <ac:chgData name="Rabab Gomaa" userId="171d4a888b575b49" providerId="LiveId" clId="{C8024CC7-C740-4611-941F-C3ECF3C70E40}" dt="2023-04-10T16:20:12.961" v="9300" actId="478"/>
          <ac:picMkLst>
            <pc:docMk/>
            <pc:sldMk cId="594153935" sldId="410"/>
            <ac:picMk id="3" creationId="{84DE620F-E531-3EE1-411D-A088023937A5}"/>
          </ac:picMkLst>
        </pc:picChg>
        <pc:picChg chg="add del mod">
          <ac:chgData name="Rabab Gomaa" userId="171d4a888b575b49" providerId="LiveId" clId="{C8024CC7-C740-4611-941F-C3ECF3C70E40}" dt="2023-04-12T22:36:51.232" v="23193" actId="478"/>
          <ac:picMkLst>
            <pc:docMk/>
            <pc:sldMk cId="594153935" sldId="410"/>
            <ac:picMk id="13" creationId="{7BCDF795-05A2-503F-B973-8F1257D35B5C}"/>
          </ac:picMkLst>
        </pc:picChg>
        <pc:picChg chg="add del mod">
          <ac:chgData name="Rabab Gomaa" userId="171d4a888b575b49" providerId="LiveId" clId="{C8024CC7-C740-4611-941F-C3ECF3C70E40}" dt="2023-04-10T16:39:23.319" v="9429" actId="478"/>
          <ac:picMkLst>
            <pc:docMk/>
            <pc:sldMk cId="594153935" sldId="410"/>
            <ac:picMk id="6146" creationId="{3F264C3B-9E09-CD80-D493-2713D8631EC6}"/>
          </ac:picMkLst>
        </pc:picChg>
        <pc:picChg chg="add del mod">
          <ac:chgData name="Rabab Gomaa" userId="171d4a888b575b49" providerId="LiveId" clId="{C8024CC7-C740-4611-941F-C3ECF3C70E40}" dt="2023-04-10T16:37:56.807" v="9406" actId="478"/>
          <ac:picMkLst>
            <pc:docMk/>
            <pc:sldMk cId="594153935" sldId="410"/>
            <ac:picMk id="6148" creationId="{178FA748-8E45-7176-229E-A81756D0EBB2}"/>
          </ac:picMkLst>
        </pc:picChg>
        <pc:picChg chg="add del mod">
          <ac:chgData name="Rabab Gomaa" userId="171d4a888b575b49" providerId="LiveId" clId="{C8024CC7-C740-4611-941F-C3ECF3C70E40}" dt="2023-04-10T16:52:25.397" v="9519" actId="478"/>
          <ac:picMkLst>
            <pc:docMk/>
            <pc:sldMk cId="594153935" sldId="410"/>
            <ac:picMk id="6150" creationId="{F435DF89-3A15-553F-107F-914C5E7F4F93}"/>
          </ac:picMkLst>
        </pc:picChg>
      </pc:sldChg>
      <pc:sldChg chg="addSp modSp add mod modNotesTx">
        <pc:chgData name="Rabab Gomaa" userId="171d4a888b575b49" providerId="LiveId" clId="{C8024CC7-C740-4611-941F-C3ECF3C70E40}" dt="2023-04-12T21:19:25.061" v="22591" actId="1076"/>
        <pc:sldMkLst>
          <pc:docMk/>
          <pc:sldMk cId="3729986349" sldId="411"/>
        </pc:sldMkLst>
        <pc:spChg chg="mod">
          <ac:chgData name="Rabab Gomaa" userId="171d4a888b575b49" providerId="LiveId" clId="{C8024CC7-C740-4611-941F-C3ECF3C70E40}" dt="2023-04-12T21:17:55.200" v="22567" actId="6549"/>
          <ac:spMkLst>
            <pc:docMk/>
            <pc:sldMk cId="3729986349" sldId="411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12T21:19:13.866" v="22587" actId="6549"/>
          <ac:spMkLst>
            <pc:docMk/>
            <pc:sldMk cId="3729986349" sldId="411"/>
            <ac:spMk id="7" creationId="{58EA7823-89A4-1C43-3EBE-A3AB538EF68D}"/>
          </ac:spMkLst>
        </pc:spChg>
        <pc:picChg chg="add mod">
          <ac:chgData name="Rabab Gomaa" userId="171d4a888b575b49" providerId="LiveId" clId="{C8024CC7-C740-4611-941F-C3ECF3C70E40}" dt="2023-04-12T21:19:25.061" v="22591" actId="1076"/>
          <ac:picMkLst>
            <pc:docMk/>
            <pc:sldMk cId="3729986349" sldId="411"/>
            <ac:picMk id="2" creationId="{61D4DB65-7D74-A948-5C98-4310E56E8419}"/>
          </ac:picMkLst>
        </pc:picChg>
      </pc:sldChg>
      <pc:sldChg chg="modSp add del mod">
        <pc:chgData name="Rabab Gomaa" userId="171d4a888b575b49" providerId="LiveId" clId="{C8024CC7-C740-4611-941F-C3ECF3C70E40}" dt="2023-04-10T18:20:09.958" v="11737" actId="47"/>
        <pc:sldMkLst>
          <pc:docMk/>
          <pc:sldMk cId="1902713252" sldId="412"/>
        </pc:sldMkLst>
        <pc:spChg chg="mod">
          <ac:chgData name="Rabab Gomaa" userId="171d4a888b575b49" providerId="LiveId" clId="{C8024CC7-C740-4611-941F-C3ECF3C70E40}" dt="2023-04-10T18:04:29.896" v="10955" actId="14100"/>
          <ac:spMkLst>
            <pc:docMk/>
            <pc:sldMk cId="1902713252" sldId="412"/>
            <ac:spMk id="10" creationId="{1DE85EB2-D960-6809-734B-77C22F8DFACA}"/>
          </ac:spMkLst>
        </pc:spChg>
      </pc:sldChg>
      <pc:sldChg chg="modSp add mod ord">
        <pc:chgData name="Rabab Gomaa" userId="171d4a888b575b49" providerId="LiveId" clId="{C8024CC7-C740-4611-941F-C3ECF3C70E40}" dt="2023-04-13T05:03:07.586" v="26144" actId="6549"/>
        <pc:sldMkLst>
          <pc:docMk/>
          <pc:sldMk cId="1905906554" sldId="412"/>
        </pc:sldMkLst>
        <pc:spChg chg="mod">
          <ac:chgData name="Rabab Gomaa" userId="171d4a888b575b49" providerId="LiveId" clId="{C8024CC7-C740-4611-941F-C3ECF3C70E40}" dt="2023-04-12T04:04:59.183" v="19909" actId="6549"/>
          <ac:spMkLst>
            <pc:docMk/>
            <pc:sldMk cId="1905906554" sldId="412"/>
            <ac:spMk id="2" creationId="{00000000-0000-0000-0000-000000000000}"/>
          </ac:spMkLst>
        </pc:spChg>
        <pc:spChg chg="mod">
          <ac:chgData name="Rabab Gomaa" userId="171d4a888b575b49" providerId="LiveId" clId="{C8024CC7-C740-4611-941F-C3ECF3C70E40}" dt="2023-04-13T05:03:07.586" v="26144" actId="6549"/>
          <ac:spMkLst>
            <pc:docMk/>
            <pc:sldMk cId="1905906554" sldId="412"/>
            <ac:spMk id="3" creationId="{00000000-0000-0000-0000-000000000000}"/>
          </ac:spMkLst>
        </pc:spChg>
      </pc:sldChg>
      <pc:sldChg chg="add del">
        <pc:chgData name="Rabab Gomaa" userId="171d4a888b575b49" providerId="LiveId" clId="{C8024CC7-C740-4611-941F-C3ECF3C70E40}" dt="2023-04-10T18:58:56.637" v="12755" actId="47"/>
        <pc:sldMkLst>
          <pc:docMk/>
          <pc:sldMk cId="46183441" sldId="413"/>
        </pc:sldMkLst>
      </pc:sldChg>
      <pc:sldChg chg="addSp delSp modSp add del mod modNotesTx">
        <pc:chgData name="Rabab Gomaa" userId="171d4a888b575b49" providerId="LiveId" clId="{C8024CC7-C740-4611-941F-C3ECF3C70E40}" dt="2023-04-12T05:27:46.993" v="21994" actId="47"/>
        <pc:sldMkLst>
          <pc:docMk/>
          <pc:sldMk cId="2261650530" sldId="413"/>
        </pc:sldMkLst>
        <pc:spChg chg="add mod">
          <ac:chgData name="Rabab Gomaa" userId="171d4a888b575b49" providerId="LiveId" clId="{C8024CC7-C740-4611-941F-C3ECF3C70E40}" dt="2023-04-10T19:30:53.482" v="13188" actId="1076"/>
          <ac:spMkLst>
            <pc:docMk/>
            <pc:sldMk cId="2261650530" sldId="413"/>
            <ac:spMk id="2" creationId="{F49D263C-9858-2BE3-C407-F693674EA27D}"/>
          </ac:spMkLst>
        </pc:spChg>
        <pc:spChg chg="add mod">
          <ac:chgData name="Rabab Gomaa" userId="171d4a888b575b49" providerId="LiveId" clId="{C8024CC7-C740-4611-941F-C3ECF3C70E40}" dt="2023-04-10T19:32:46.173" v="13211" actId="1036"/>
          <ac:spMkLst>
            <pc:docMk/>
            <pc:sldMk cId="2261650530" sldId="413"/>
            <ac:spMk id="3" creationId="{4467EB12-2202-6D59-CE38-474F526EC044}"/>
          </ac:spMkLst>
        </pc:spChg>
        <pc:spChg chg="mod">
          <ac:chgData name="Rabab Gomaa" userId="171d4a888b575b49" providerId="LiveId" clId="{C8024CC7-C740-4611-941F-C3ECF3C70E40}" dt="2023-04-10T19:33:39.748" v="13226" actId="20577"/>
          <ac:spMkLst>
            <pc:docMk/>
            <pc:sldMk cId="2261650530" sldId="413"/>
            <ac:spMk id="6" creationId="{00000000-0000-0000-0000-000000000000}"/>
          </ac:spMkLst>
        </pc:spChg>
        <pc:spChg chg="del">
          <ac:chgData name="Rabab Gomaa" userId="171d4a888b575b49" providerId="LiveId" clId="{C8024CC7-C740-4611-941F-C3ECF3C70E40}" dt="2023-04-10T19:15:03.698" v="12901" actId="478"/>
          <ac:spMkLst>
            <pc:docMk/>
            <pc:sldMk cId="2261650530" sldId="413"/>
            <ac:spMk id="7" creationId="{58EA7823-89A4-1C43-3EBE-A3AB538EF68D}"/>
          </ac:spMkLst>
        </pc:spChg>
        <pc:spChg chg="add mod">
          <ac:chgData name="Rabab Gomaa" userId="171d4a888b575b49" providerId="LiveId" clId="{C8024CC7-C740-4611-941F-C3ECF3C70E40}" dt="2023-04-11T04:19:58.730" v="18087" actId="121"/>
          <ac:spMkLst>
            <pc:docMk/>
            <pc:sldMk cId="2261650530" sldId="413"/>
            <ac:spMk id="8" creationId="{10FD5BF1-EE21-6E6F-98CB-5087F5ED7E28}"/>
          </ac:spMkLst>
        </pc:spChg>
        <pc:grpChg chg="add mod">
          <ac:chgData name="Rabab Gomaa" userId="171d4a888b575b49" providerId="LiveId" clId="{C8024CC7-C740-4611-941F-C3ECF3C70E40}" dt="2023-04-10T19:32:46.173" v="13211" actId="1036"/>
          <ac:grpSpMkLst>
            <pc:docMk/>
            <pc:sldMk cId="2261650530" sldId="413"/>
            <ac:grpSpMk id="4" creationId="{DE4A6F27-508D-AC47-EFCA-3B209D4FE3DD}"/>
          </ac:grpSpMkLst>
        </pc:grpChg>
        <pc:picChg chg="add mod">
          <ac:chgData name="Rabab Gomaa" userId="171d4a888b575b49" providerId="LiveId" clId="{C8024CC7-C740-4611-941F-C3ECF3C70E40}" dt="2023-04-10T19:32:46.173" v="13211" actId="1036"/>
          <ac:picMkLst>
            <pc:docMk/>
            <pc:sldMk cId="2261650530" sldId="413"/>
            <ac:picMk id="9218" creationId="{6FB3D14E-93E3-EF75-231A-BFC965F385FD}"/>
          </ac:picMkLst>
        </pc:picChg>
      </pc:sldChg>
      <pc:sldChg chg="modSp add del mod ord">
        <pc:chgData name="Rabab Gomaa" userId="171d4a888b575b49" providerId="LiveId" clId="{C8024CC7-C740-4611-941F-C3ECF3C70E40}" dt="2023-04-12T23:41:16.832" v="23832" actId="47"/>
        <pc:sldMkLst>
          <pc:docMk/>
          <pc:sldMk cId="932529644" sldId="414"/>
        </pc:sldMkLst>
        <pc:spChg chg="mod">
          <ac:chgData name="Rabab Gomaa" userId="171d4a888b575b49" providerId="LiveId" clId="{C8024CC7-C740-4611-941F-C3ECF3C70E40}" dt="2023-04-11T04:24:39.776" v="18320" actId="121"/>
          <ac:spMkLst>
            <pc:docMk/>
            <pc:sldMk cId="932529644" sldId="414"/>
            <ac:spMk id="3" creationId="{8BACA175-13A1-440B-05CB-E2EB5E62D6A9}"/>
          </ac:spMkLst>
        </pc:spChg>
        <pc:spChg chg="mod">
          <ac:chgData name="Rabab Gomaa" userId="171d4a888b575b49" providerId="LiveId" clId="{C8024CC7-C740-4611-941F-C3ECF3C70E40}" dt="2023-04-11T04:37:43.766" v="18853" actId="20577"/>
          <ac:spMkLst>
            <pc:docMk/>
            <pc:sldMk cId="932529644" sldId="414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11T04:37:29.734" v="18831" actId="6549"/>
          <ac:spMkLst>
            <pc:docMk/>
            <pc:sldMk cId="932529644" sldId="414"/>
            <ac:spMk id="8" creationId="{9BA5A94D-D99A-BCF4-1466-668BC439C77D}"/>
          </ac:spMkLst>
        </pc:spChg>
      </pc:sldChg>
      <pc:sldChg chg="add del">
        <pc:chgData name="Rabab Gomaa" userId="171d4a888b575b49" providerId="LiveId" clId="{C8024CC7-C740-4611-941F-C3ECF3C70E40}" dt="2023-04-10T19:57:46.984" v="13525" actId="47"/>
        <pc:sldMkLst>
          <pc:docMk/>
          <pc:sldMk cId="3085579521" sldId="414"/>
        </pc:sldMkLst>
      </pc:sldChg>
      <pc:sldChg chg="add del">
        <pc:chgData name="Rabab Gomaa" userId="171d4a888b575b49" providerId="LiveId" clId="{C8024CC7-C740-4611-941F-C3ECF3C70E40}" dt="2023-04-10T20:05:22.438" v="13549" actId="47"/>
        <pc:sldMkLst>
          <pc:docMk/>
          <pc:sldMk cId="4150665165" sldId="414"/>
        </pc:sldMkLst>
      </pc:sldChg>
      <pc:sldChg chg="modSp add del mod ord">
        <pc:chgData name="Rabab Gomaa" userId="171d4a888b575b49" providerId="LiveId" clId="{C8024CC7-C740-4611-941F-C3ECF3C70E40}" dt="2023-04-13T01:17:55.868" v="23944" actId="47"/>
        <pc:sldMkLst>
          <pc:docMk/>
          <pc:sldMk cId="3491903032" sldId="415"/>
        </pc:sldMkLst>
        <pc:spChg chg="mod">
          <ac:chgData name="Rabab Gomaa" userId="171d4a888b575b49" providerId="LiveId" clId="{C8024CC7-C740-4611-941F-C3ECF3C70E40}" dt="2023-04-11T00:36:06.250" v="14944"/>
          <ac:spMkLst>
            <pc:docMk/>
            <pc:sldMk cId="3491903032" sldId="415"/>
            <ac:spMk id="4" creationId="{1E0DC61B-E6FC-EBC6-269C-46B531598492}"/>
          </ac:spMkLst>
        </pc:spChg>
        <pc:spChg chg="mod">
          <ac:chgData name="Rabab Gomaa" userId="171d4a888b575b49" providerId="LiveId" clId="{C8024CC7-C740-4611-941F-C3ECF3C70E40}" dt="2023-04-10T20:32:41.698" v="14429" actId="14100"/>
          <ac:spMkLst>
            <pc:docMk/>
            <pc:sldMk cId="3491903032" sldId="415"/>
            <ac:spMk id="6" creationId="{00000000-0000-0000-0000-000000000000}"/>
          </ac:spMkLst>
        </pc:spChg>
      </pc:sldChg>
      <pc:sldChg chg="delSp modSp add del mod ord modNotesTx">
        <pc:chgData name="Rabab Gomaa" userId="171d4a888b575b49" providerId="LiveId" clId="{C8024CC7-C740-4611-941F-C3ECF3C70E40}" dt="2023-04-11T04:47:16.647" v="19002" actId="47"/>
        <pc:sldMkLst>
          <pc:docMk/>
          <pc:sldMk cId="3807208930" sldId="416"/>
        </pc:sldMkLst>
        <pc:spChg chg="del">
          <ac:chgData name="Rabab Gomaa" userId="171d4a888b575b49" providerId="LiveId" clId="{C8024CC7-C740-4611-941F-C3ECF3C70E40}" dt="2023-04-11T01:29:52.173" v="15331" actId="478"/>
          <ac:spMkLst>
            <pc:docMk/>
            <pc:sldMk cId="3807208930" sldId="416"/>
            <ac:spMk id="2" creationId="{2A2F3F50-F3CF-B0BC-488B-C60F7D52B346}"/>
          </ac:spMkLst>
        </pc:spChg>
        <pc:spChg chg="mod">
          <ac:chgData name="Rabab Gomaa" userId="171d4a888b575b49" providerId="LiveId" clId="{C8024CC7-C740-4611-941F-C3ECF3C70E40}" dt="2023-04-11T01:25:23.282" v="15223" actId="20577"/>
          <ac:spMkLst>
            <pc:docMk/>
            <pc:sldMk cId="3807208930" sldId="416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11T01:28:53.085" v="15323" actId="20577"/>
          <ac:spMkLst>
            <pc:docMk/>
            <pc:sldMk cId="3807208930" sldId="416"/>
            <ac:spMk id="7" creationId="{58EA7823-89A4-1C43-3EBE-A3AB538EF68D}"/>
          </ac:spMkLst>
        </pc:spChg>
      </pc:sldChg>
      <pc:sldChg chg="addSp delSp modSp add mod modNotesTx">
        <pc:chgData name="Rabab Gomaa" userId="171d4a888b575b49" providerId="LiveId" clId="{C8024CC7-C740-4611-941F-C3ECF3C70E40}" dt="2023-04-13T05:32:37.658" v="28369" actId="962"/>
        <pc:sldMkLst>
          <pc:docMk/>
          <pc:sldMk cId="3537926247" sldId="417"/>
        </pc:sldMkLst>
        <pc:spChg chg="del mod">
          <ac:chgData name="Rabab Gomaa" userId="171d4a888b575b49" providerId="LiveId" clId="{C8024CC7-C740-4611-941F-C3ECF3C70E40}" dt="2023-04-12T22:49:04.135" v="23311" actId="478"/>
          <ac:spMkLst>
            <pc:docMk/>
            <pc:sldMk cId="3537926247" sldId="417"/>
            <ac:spMk id="2" creationId="{2A2F3F50-F3CF-B0BC-488B-C60F7D52B346}"/>
          </ac:spMkLst>
        </pc:spChg>
        <pc:spChg chg="mod">
          <ac:chgData name="Rabab Gomaa" userId="171d4a888b575b49" providerId="LiveId" clId="{C8024CC7-C740-4611-941F-C3ECF3C70E40}" dt="2023-04-12T23:18:10.214" v="23615" actId="20577"/>
          <ac:spMkLst>
            <pc:docMk/>
            <pc:sldMk cId="3537926247" sldId="417"/>
            <ac:spMk id="6" creationId="{00000000-0000-0000-0000-000000000000}"/>
          </ac:spMkLst>
        </pc:spChg>
        <pc:spChg chg="add del mod">
          <ac:chgData name="Rabab Gomaa" userId="171d4a888b575b49" providerId="LiveId" clId="{C8024CC7-C740-4611-941F-C3ECF3C70E40}" dt="2023-04-12T22:48:23.160" v="23301" actId="478"/>
          <ac:spMkLst>
            <pc:docMk/>
            <pc:sldMk cId="3537926247" sldId="417"/>
            <ac:spMk id="7" creationId="{58EA7823-89A4-1C43-3EBE-A3AB538EF68D}"/>
          </ac:spMkLst>
        </pc:spChg>
        <pc:spChg chg="add del mod">
          <ac:chgData name="Rabab Gomaa" userId="171d4a888b575b49" providerId="LiveId" clId="{C8024CC7-C740-4611-941F-C3ECF3C70E40}" dt="2023-04-12T23:15:16.626" v="23585" actId="478"/>
          <ac:spMkLst>
            <pc:docMk/>
            <pc:sldMk cId="3537926247" sldId="417"/>
            <ac:spMk id="8" creationId="{B459D19E-EBA2-337D-0DD3-C4898048811B}"/>
          </ac:spMkLst>
        </pc:spChg>
        <pc:spChg chg="add del mod">
          <ac:chgData name="Rabab Gomaa" userId="171d4a888b575b49" providerId="LiveId" clId="{C8024CC7-C740-4611-941F-C3ECF3C70E40}" dt="2023-04-12T23:15:04.948" v="23581" actId="478"/>
          <ac:spMkLst>
            <pc:docMk/>
            <pc:sldMk cId="3537926247" sldId="417"/>
            <ac:spMk id="9" creationId="{DA2BDD73-179C-1368-EB78-63F02F6CAAE6}"/>
          </ac:spMkLst>
        </pc:spChg>
        <pc:spChg chg="add mod">
          <ac:chgData name="Rabab Gomaa" userId="171d4a888b575b49" providerId="LiveId" clId="{C8024CC7-C740-4611-941F-C3ECF3C70E40}" dt="2023-04-12T23:30:35.115" v="23696" actId="21"/>
          <ac:spMkLst>
            <pc:docMk/>
            <pc:sldMk cId="3537926247" sldId="417"/>
            <ac:spMk id="11" creationId="{65C50D45-031C-D652-2920-D864EDA4A4A6}"/>
          </ac:spMkLst>
        </pc:spChg>
        <pc:spChg chg="add mod">
          <ac:chgData name="Rabab Gomaa" userId="171d4a888b575b49" providerId="LiveId" clId="{C8024CC7-C740-4611-941F-C3ECF3C70E40}" dt="2023-04-12T23:31:20.018" v="23711" actId="20577"/>
          <ac:spMkLst>
            <pc:docMk/>
            <pc:sldMk cId="3537926247" sldId="417"/>
            <ac:spMk id="12" creationId="{72FD651F-0F42-50A8-4673-CB4050FDA666}"/>
          </ac:spMkLst>
        </pc:spChg>
        <pc:spChg chg="add mod">
          <ac:chgData name="Rabab Gomaa" userId="171d4a888b575b49" providerId="LiveId" clId="{C8024CC7-C740-4611-941F-C3ECF3C70E40}" dt="2023-04-12T23:31:25.307" v="23712" actId="20577"/>
          <ac:spMkLst>
            <pc:docMk/>
            <pc:sldMk cId="3537926247" sldId="417"/>
            <ac:spMk id="14" creationId="{F5949523-4E43-F0D4-FA67-3D0DBB2D79E8}"/>
          </ac:spMkLst>
        </pc:spChg>
        <pc:picChg chg="add mod">
          <ac:chgData name="Rabab Gomaa" userId="171d4a888b575b49" providerId="LiveId" clId="{C8024CC7-C740-4611-941F-C3ECF3C70E40}" dt="2023-04-13T05:32:02.427" v="28236" actId="962"/>
          <ac:picMkLst>
            <pc:docMk/>
            <pc:sldMk cId="3537926247" sldId="417"/>
            <ac:picMk id="3" creationId="{5D37795F-B116-AD50-2A80-3E86CE0791F5}"/>
          </ac:picMkLst>
        </pc:picChg>
        <pc:picChg chg="add del mod">
          <ac:chgData name="Rabab Gomaa" userId="171d4a888b575b49" providerId="LiveId" clId="{C8024CC7-C740-4611-941F-C3ECF3C70E40}" dt="2023-04-12T22:48:21.383" v="23300" actId="478"/>
          <ac:picMkLst>
            <pc:docMk/>
            <pc:sldMk cId="3537926247" sldId="417"/>
            <ac:picMk id="4" creationId="{605BEA52-08F1-D2DB-DE6F-A0234F9B26A9}"/>
          </ac:picMkLst>
        </pc:picChg>
        <pc:picChg chg="add del mod">
          <ac:chgData name="Rabab Gomaa" userId="171d4a888b575b49" providerId="LiveId" clId="{C8024CC7-C740-4611-941F-C3ECF3C70E40}" dt="2023-04-12T23:15:07.018" v="23582" actId="478"/>
          <ac:picMkLst>
            <pc:docMk/>
            <pc:sldMk cId="3537926247" sldId="417"/>
            <ac:picMk id="10" creationId="{60EEE83E-EBED-519E-23FE-ED188DDDCA44}"/>
          </ac:picMkLst>
        </pc:picChg>
        <pc:picChg chg="add mod">
          <ac:chgData name="Rabab Gomaa" userId="171d4a888b575b49" providerId="LiveId" clId="{C8024CC7-C740-4611-941F-C3ECF3C70E40}" dt="2023-04-13T05:32:37.658" v="28369" actId="962"/>
          <ac:picMkLst>
            <pc:docMk/>
            <pc:sldMk cId="3537926247" sldId="417"/>
            <ac:picMk id="13" creationId="{9F91D910-B297-6437-E9EF-222416251E5E}"/>
          </ac:picMkLst>
        </pc:picChg>
      </pc:sldChg>
      <pc:sldChg chg="addSp delSp modSp add mod modNotesTx">
        <pc:chgData name="Rabab Gomaa" userId="171d4a888b575b49" providerId="LiveId" clId="{C8024CC7-C740-4611-941F-C3ECF3C70E40}" dt="2023-04-13T05:41:32.725" v="29039" actId="962"/>
        <pc:sldMkLst>
          <pc:docMk/>
          <pc:sldMk cId="1972405515" sldId="418"/>
        </pc:sldMkLst>
        <pc:spChg chg="del mod">
          <ac:chgData name="Rabab Gomaa" userId="171d4a888b575b49" providerId="LiveId" clId="{C8024CC7-C740-4611-941F-C3ECF3C70E40}" dt="2023-04-12T23:42:38.462" v="23869" actId="478"/>
          <ac:spMkLst>
            <pc:docMk/>
            <pc:sldMk cId="1972405515" sldId="418"/>
            <ac:spMk id="2" creationId="{2A2F3F50-F3CF-B0BC-488B-C60F7D52B346}"/>
          </ac:spMkLst>
        </pc:spChg>
        <pc:spChg chg="add del mod">
          <ac:chgData name="Rabab Gomaa" userId="171d4a888b575b49" providerId="LiveId" clId="{C8024CC7-C740-4611-941F-C3ECF3C70E40}" dt="2023-04-12T23:42:24.245" v="23866"/>
          <ac:spMkLst>
            <pc:docMk/>
            <pc:sldMk cId="1972405515" sldId="418"/>
            <ac:spMk id="3" creationId="{14A86448-B207-3DFD-914F-665ACC5D2153}"/>
          </ac:spMkLst>
        </pc:spChg>
        <pc:spChg chg="add del mod">
          <ac:chgData name="Rabab Gomaa" userId="171d4a888b575b49" providerId="LiveId" clId="{C8024CC7-C740-4611-941F-C3ECF3C70E40}" dt="2023-04-12T23:42:24.245" v="23866"/>
          <ac:spMkLst>
            <pc:docMk/>
            <pc:sldMk cId="1972405515" sldId="418"/>
            <ac:spMk id="4" creationId="{CAD302A9-21E3-2F9E-D266-15D0EF0D1A72}"/>
          </ac:spMkLst>
        </pc:spChg>
        <pc:spChg chg="mod">
          <ac:chgData name="Rabab Gomaa" userId="171d4a888b575b49" providerId="LiveId" clId="{C8024CC7-C740-4611-941F-C3ECF3C70E40}" dt="2023-04-12T23:41:46.014" v="23854" actId="20577"/>
          <ac:spMkLst>
            <pc:docMk/>
            <pc:sldMk cId="1972405515" sldId="418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13T04:56:06.384" v="25999" actId="14100"/>
          <ac:spMkLst>
            <pc:docMk/>
            <pc:sldMk cId="1972405515" sldId="418"/>
            <ac:spMk id="7" creationId="{58EA7823-89A4-1C43-3EBE-A3AB538EF68D}"/>
          </ac:spMkLst>
        </pc:spChg>
        <pc:spChg chg="add del mod">
          <ac:chgData name="Rabab Gomaa" userId="171d4a888b575b49" providerId="LiveId" clId="{C8024CC7-C740-4611-941F-C3ECF3C70E40}" dt="2023-04-12T23:42:18.886" v="23863" actId="478"/>
          <ac:spMkLst>
            <pc:docMk/>
            <pc:sldMk cId="1972405515" sldId="418"/>
            <ac:spMk id="10" creationId="{AD527CD5-440C-BB92-8EC4-FA897DFE720F}"/>
          </ac:spMkLst>
        </pc:spChg>
        <pc:spChg chg="add del mod">
          <ac:chgData name="Rabab Gomaa" userId="171d4a888b575b49" providerId="LiveId" clId="{C8024CC7-C740-4611-941F-C3ECF3C70E40}" dt="2023-04-12T23:42:09.077" v="23861" actId="478"/>
          <ac:spMkLst>
            <pc:docMk/>
            <pc:sldMk cId="1972405515" sldId="418"/>
            <ac:spMk id="11" creationId="{A0741582-F7BA-C8FB-00BE-879DD90D96F4}"/>
          </ac:spMkLst>
        </pc:spChg>
        <pc:spChg chg="add del mod">
          <ac:chgData name="Rabab Gomaa" userId="171d4a888b575b49" providerId="LiveId" clId="{C8024CC7-C740-4611-941F-C3ECF3C70E40}" dt="2023-04-12T23:42:24.245" v="23866"/>
          <ac:spMkLst>
            <pc:docMk/>
            <pc:sldMk cId="1972405515" sldId="418"/>
            <ac:spMk id="13" creationId="{F174CEA3-F363-B830-0CE7-83AB06BF5A5D}"/>
          </ac:spMkLst>
        </pc:spChg>
        <pc:spChg chg="add del mod">
          <ac:chgData name="Rabab Gomaa" userId="171d4a888b575b49" providerId="LiveId" clId="{C8024CC7-C740-4611-941F-C3ECF3C70E40}" dt="2023-04-13T04:56:35.115" v="26030" actId="478"/>
          <ac:spMkLst>
            <pc:docMk/>
            <pc:sldMk cId="1972405515" sldId="418"/>
            <ac:spMk id="19" creationId="{EBC77E8B-7093-F95A-2136-74C3721F9C15}"/>
          </ac:spMkLst>
        </pc:spChg>
        <pc:spChg chg="add del mod">
          <ac:chgData name="Rabab Gomaa" userId="171d4a888b575b49" providerId="LiveId" clId="{C8024CC7-C740-4611-941F-C3ECF3C70E40}" dt="2023-04-13T04:56:35.115" v="26030" actId="478"/>
          <ac:spMkLst>
            <pc:docMk/>
            <pc:sldMk cId="1972405515" sldId="418"/>
            <ac:spMk id="21" creationId="{D4447F52-D381-8F6E-6139-3EE9162DC0BB}"/>
          </ac:spMkLst>
        </pc:spChg>
        <pc:spChg chg="add del mod">
          <ac:chgData name="Rabab Gomaa" userId="171d4a888b575b49" providerId="LiveId" clId="{C8024CC7-C740-4611-941F-C3ECF3C70E40}" dt="2023-04-13T05:01:15.785" v="26113" actId="21"/>
          <ac:spMkLst>
            <pc:docMk/>
            <pc:sldMk cId="1972405515" sldId="418"/>
            <ac:spMk id="25" creationId="{C00D3DCD-2471-A9B5-9448-B4C59EBBB1FC}"/>
          </ac:spMkLst>
        </pc:spChg>
        <pc:grpChg chg="add mod">
          <ac:chgData name="Rabab Gomaa" userId="171d4a888b575b49" providerId="LiveId" clId="{C8024CC7-C740-4611-941F-C3ECF3C70E40}" dt="2023-04-13T05:27:23.155" v="27268" actId="962"/>
          <ac:grpSpMkLst>
            <pc:docMk/>
            <pc:sldMk cId="1972405515" sldId="418"/>
            <ac:grpSpMk id="14" creationId="{54D29EDB-3197-5BAA-5A97-33EC0BAE1F70}"/>
          </ac:grpSpMkLst>
        </pc:grpChg>
        <pc:graphicFrameChg chg="add del mod">
          <ac:chgData name="Rabab Gomaa" userId="171d4a888b575b49" providerId="LiveId" clId="{C8024CC7-C740-4611-941F-C3ECF3C70E40}" dt="2023-04-11T03:35:55.991" v="16765" actId="478"/>
          <ac:graphicFrameMkLst>
            <pc:docMk/>
            <pc:sldMk cId="1972405515" sldId="418"/>
            <ac:graphicFrameMk id="3" creationId="{B334D237-4F52-EAA2-7885-42F54D1C9C55}"/>
          </ac:graphicFrameMkLst>
        </pc:graphicFrameChg>
        <pc:graphicFrameChg chg="add del mod">
          <ac:chgData name="Rabab Gomaa" userId="171d4a888b575b49" providerId="LiveId" clId="{C8024CC7-C740-4611-941F-C3ECF3C70E40}" dt="2023-04-12T23:41:30.175" v="23836" actId="478"/>
          <ac:graphicFrameMkLst>
            <pc:docMk/>
            <pc:sldMk cId="1972405515" sldId="418"/>
            <ac:graphicFrameMk id="12" creationId="{D8DF701D-7B88-58B6-EE8C-751B397BC875}"/>
          </ac:graphicFrameMkLst>
        </pc:graphicFrameChg>
        <pc:picChg chg="del">
          <ac:chgData name="Rabab Gomaa" userId="171d4a888b575b49" providerId="LiveId" clId="{C8024CC7-C740-4611-941F-C3ECF3C70E40}" dt="2023-04-11T01:45:07.472" v="15687" actId="478"/>
          <ac:picMkLst>
            <pc:docMk/>
            <pc:sldMk cId="1972405515" sldId="418"/>
            <ac:picMk id="4" creationId="{605BEA52-08F1-D2DB-DE6F-A0234F9B26A9}"/>
          </ac:picMkLst>
        </pc:picChg>
        <pc:picChg chg="add del mod modCrop">
          <ac:chgData name="Rabab Gomaa" userId="171d4a888b575b49" providerId="LiveId" clId="{C8024CC7-C740-4611-941F-C3ECF3C70E40}" dt="2023-04-12T23:42:06.984" v="23860" actId="478"/>
          <ac:picMkLst>
            <pc:docMk/>
            <pc:sldMk cId="1972405515" sldId="418"/>
            <ac:picMk id="9" creationId="{960828AC-530F-A292-4FC0-C579B85A59C5}"/>
          </ac:picMkLst>
        </pc:picChg>
        <pc:picChg chg="mod">
          <ac:chgData name="Rabab Gomaa" userId="171d4a888b575b49" providerId="LiveId" clId="{C8024CC7-C740-4611-941F-C3ECF3C70E40}" dt="2023-04-13T04:56:16.460" v="26025" actId="1035"/>
          <ac:picMkLst>
            <pc:docMk/>
            <pc:sldMk cId="1972405515" sldId="418"/>
            <ac:picMk id="15" creationId="{E87332FB-4E64-8ABC-0129-3D5241D5F411}"/>
          </ac:picMkLst>
        </pc:picChg>
        <pc:picChg chg="add mod">
          <ac:chgData name="Rabab Gomaa" userId="171d4a888b575b49" providerId="LiveId" clId="{C8024CC7-C740-4611-941F-C3ECF3C70E40}" dt="2023-04-13T05:41:32.725" v="29039" actId="962"/>
          <ac:picMkLst>
            <pc:docMk/>
            <pc:sldMk cId="1972405515" sldId="418"/>
            <ac:picMk id="18" creationId="{DEB784FF-E876-E3DB-29DB-CFE7E6693E64}"/>
          </ac:picMkLst>
        </pc:picChg>
        <pc:picChg chg="add del mod">
          <ac:chgData name="Rabab Gomaa" userId="171d4a888b575b49" providerId="LiveId" clId="{C8024CC7-C740-4611-941F-C3ECF3C70E40}" dt="2023-04-13T05:01:15.785" v="26113" actId="21"/>
          <ac:picMkLst>
            <pc:docMk/>
            <pc:sldMk cId="1972405515" sldId="418"/>
            <ac:picMk id="24" creationId="{A49D319A-22D9-005E-120C-81521D0D864E}"/>
          </ac:picMkLst>
        </pc:picChg>
        <pc:cxnChg chg="add del mod">
          <ac:chgData name="Rabab Gomaa" userId="171d4a888b575b49" providerId="LiveId" clId="{C8024CC7-C740-4611-941F-C3ECF3C70E40}" dt="2023-04-12T23:42:24.245" v="23866"/>
          <ac:cxnSpMkLst>
            <pc:docMk/>
            <pc:sldMk cId="1972405515" sldId="418"/>
            <ac:cxnSpMk id="8" creationId="{C033F994-6B25-C8C7-03AD-E208EBD9556B}"/>
          </ac:cxnSpMkLst>
        </pc:cxnChg>
        <pc:cxnChg chg="mod">
          <ac:chgData name="Rabab Gomaa" userId="171d4a888b575b49" providerId="LiveId" clId="{C8024CC7-C740-4611-941F-C3ECF3C70E40}" dt="2023-04-13T04:56:16.460" v="26025" actId="1035"/>
          <ac:cxnSpMkLst>
            <pc:docMk/>
            <pc:sldMk cId="1972405515" sldId="418"/>
            <ac:cxnSpMk id="16" creationId="{6E483C2E-F4C8-9E76-FEF9-BDBACFE54582}"/>
          </ac:cxnSpMkLst>
        </pc:cxnChg>
        <pc:cxnChg chg="mod">
          <ac:chgData name="Rabab Gomaa" userId="171d4a888b575b49" providerId="LiveId" clId="{C8024CC7-C740-4611-941F-C3ECF3C70E40}" dt="2023-04-13T04:56:16.460" v="26025" actId="1035"/>
          <ac:cxnSpMkLst>
            <pc:docMk/>
            <pc:sldMk cId="1972405515" sldId="418"/>
            <ac:cxnSpMk id="17" creationId="{F7EC2996-B9D6-40F9-EA00-B6EADCFF7E96}"/>
          </ac:cxnSpMkLst>
        </pc:cxnChg>
        <pc:cxnChg chg="add del mod">
          <ac:chgData name="Rabab Gomaa" userId="171d4a888b575b49" providerId="LiveId" clId="{C8024CC7-C740-4611-941F-C3ECF3C70E40}" dt="2023-04-13T04:56:37.768" v="26031" actId="478"/>
          <ac:cxnSpMkLst>
            <pc:docMk/>
            <pc:sldMk cId="1972405515" sldId="418"/>
            <ac:cxnSpMk id="20" creationId="{C2EB164D-CABF-80EB-4C26-92DECEAAA62E}"/>
          </ac:cxnSpMkLst>
        </pc:cxnChg>
      </pc:sldChg>
      <pc:sldChg chg="delSp modSp add del mod modNotesTx">
        <pc:chgData name="Rabab Gomaa" userId="171d4a888b575b49" providerId="LiveId" clId="{C8024CC7-C740-4611-941F-C3ECF3C70E40}" dt="2023-04-13T05:16:48.006" v="26218" actId="47"/>
        <pc:sldMkLst>
          <pc:docMk/>
          <pc:sldMk cId="3957283745" sldId="419"/>
        </pc:sldMkLst>
        <pc:spChg chg="del">
          <ac:chgData name="Rabab Gomaa" userId="171d4a888b575b49" providerId="LiveId" clId="{C8024CC7-C740-4611-941F-C3ECF3C70E40}" dt="2023-04-11T03:37:01.127" v="16794" actId="478"/>
          <ac:spMkLst>
            <pc:docMk/>
            <pc:sldMk cId="3957283745" sldId="419"/>
            <ac:spMk id="2" creationId="{2A2F3F50-F3CF-B0BC-488B-C60F7D52B346}"/>
          </ac:spMkLst>
        </pc:spChg>
        <pc:spChg chg="mod">
          <ac:chgData name="Rabab Gomaa" userId="171d4a888b575b49" providerId="LiveId" clId="{C8024CC7-C740-4611-941F-C3ECF3C70E40}" dt="2023-04-13T05:15:42.503" v="26208" actId="20577"/>
          <ac:spMkLst>
            <pc:docMk/>
            <pc:sldMk cId="3957283745" sldId="419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11T03:54:27.008" v="17104" actId="14100"/>
          <ac:spMkLst>
            <pc:docMk/>
            <pc:sldMk cId="3957283745" sldId="419"/>
            <ac:spMk id="7" creationId="{58EA7823-89A4-1C43-3EBE-A3AB538EF68D}"/>
          </ac:spMkLst>
        </pc:spChg>
        <pc:spChg chg="del">
          <ac:chgData name="Rabab Gomaa" userId="171d4a888b575b49" providerId="LiveId" clId="{C8024CC7-C740-4611-941F-C3ECF3C70E40}" dt="2023-04-11T03:36:58.517" v="16793" actId="478"/>
          <ac:spMkLst>
            <pc:docMk/>
            <pc:sldMk cId="3957283745" sldId="419"/>
            <ac:spMk id="10" creationId="{AD527CD5-440C-BB92-8EC4-FA897DFE720F}"/>
          </ac:spMkLst>
        </pc:spChg>
        <pc:spChg chg="del">
          <ac:chgData name="Rabab Gomaa" userId="171d4a888b575b49" providerId="LiveId" clId="{C8024CC7-C740-4611-941F-C3ECF3C70E40}" dt="2023-04-11T03:36:53.725" v="16792" actId="478"/>
          <ac:spMkLst>
            <pc:docMk/>
            <pc:sldMk cId="3957283745" sldId="419"/>
            <ac:spMk id="11" creationId="{A0741582-F7BA-C8FB-00BE-879DD90D96F4}"/>
          </ac:spMkLst>
        </pc:spChg>
        <pc:graphicFrameChg chg="mod">
          <ac:chgData name="Rabab Gomaa" userId="171d4a888b575b49" providerId="LiveId" clId="{C8024CC7-C740-4611-941F-C3ECF3C70E40}" dt="2023-04-11T04:05:37.303" v="17413" actId="962"/>
          <ac:graphicFrameMkLst>
            <pc:docMk/>
            <pc:sldMk cId="3957283745" sldId="419"/>
            <ac:graphicFrameMk id="3" creationId="{B334D237-4F52-EAA2-7885-42F54D1C9C55}"/>
          </ac:graphicFrameMkLst>
        </pc:graphicFrameChg>
        <pc:picChg chg="del">
          <ac:chgData name="Rabab Gomaa" userId="171d4a888b575b49" providerId="LiveId" clId="{C8024CC7-C740-4611-941F-C3ECF3C70E40}" dt="2023-04-11T03:36:21.146" v="16781" actId="478"/>
          <ac:picMkLst>
            <pc:docMk/>
            <pc:sldMk cId="3957283745" sldId="419"/>
            <ac:picMk id="9" creationId="{960828AC-530F-A292-4FC0-C579B85A59C5}"/>
          </ac:picMkLst>
        </pc:picChg>
      </pc:sldChg>
      <pc:sldChg chg="modSp add del mod">
        <pc:chgData name="Rabab Gomaa" userId="171d4a888b575b49" providerId="LiveId" clId="{C8024CC7-C740-4611-941F-C3ECF3C70E40}" dt="2023-04-11T04:10:37.569" v="17488" actId="47"/>
        <pc:sldMkLst>
          <pc:docMk/>
          <pc:sldMk cId="403384290" sldId="420"/>
        </pc:sldMkLst>
        <pc:spChg chg="mod">
          <ac:chgData name="Rabab Gomaa" userId="171d4a888b575b49" providerId="LiveId" clId="{C8024CC7-C740-4611-941F-C3ECF3C70E40}" dt="2023-04-11T03:38:00.282" v="16818" actId="6549"/>
          <ac:spMkLst>
            <pc:docMk/>
            <pc:sldMk cId="403384290" sldId="420"/>
            <ac:spMk id="6" creationId="{00000000-0000-0000-0000-000000000000}"/>
          </ac:spMkLst>
        </pc:spChg>
      </pc:sldChg>
      <pc:sldChg chg="addSp delSp modSp add mod modNotesTx">
        <pc:chgData name="Rabab Gomaa" userId="171d4a888b575b49" providerId="LiveId" clId="{C8024CC7-C740-4611-941F-C3ECF3C70E40}" dt="2023-04-13T05:46:58.279" v="29286" actId="13244"/>
        <pc:sldMkLst>
          <pc:docMk/>
          <pc:sldMk cId="3413380888" sldId="421"/>
        </pc:sldMkLst>
        <pc:spChg chg="ord">
          <ac:chgData name="Rabab Gomaa" userId="171d4a888b575b49" providerId="LiveId" clId="{C8024CC7-C740-4611-941F-C3ECF3C70E40}" dt="2023-04-13T05:46:51.125" v="29284" actId="13244"/>
          <ac:spMkLst>
            <pc:docMk/>
            <pc:sldMk cId="3413380888" sldId="421"/>
            <ac:spMk id="5" creationId="{00000000-0000-0000-0000-000000000000}"/>
          </ac:spMkLst>
        </pc:spChg>
        <pc:spChg chg="mod">
          <ac:chgData name="Rabab Gomaa" userId="171d4a888b575b49" providerId="LiveId" clId="{C8024CC7-C740-4611-941F-C3ECF3C70E40}" dt="2023-04-12T04:16:02.997" v="20220" actId="20577"/>
          <ac:spMkLst>
            <pc:docMk/>
            <pc:sldMk cId="3413380888" sldId="421"/>
            <ac:spMk id="6" creationId="{00000000-0000-0000-0000-000000000000}"/>
          </ac:spMkLst>
        </pc:spChg>
        <pc:spChg chg="add del mod">
          <ac:chgData name="Rabab Gomaa" userId="171d4a888b575b49" providerId="LiveId" clId="{C8024CC7-C740-4611-941F-C3ECF3C70E40}" dt="2023-04-13T01:34:53.344" v="24285" actId="21"/>
          <ac:spMkLst>
            <pc:docMk/>
            <pc:sldMk cId="3413380888" sldId="421"/>
            <ac:spMk id="7" creationId="{5291E453-A3EE-1C81-5FAF-9B71405DDCA8}"/>
          </ac:spMkLst>
        </pc:spChg>
        <pc:spChg chg="mod ord">
          <ac:chgData name="Rabab Gomaa" userId="171d4a888b575b49" providerId="LiveId" clId="{C8024CC7-C740-4611-941F-C3ECF3C70E40}" dt="2023-04-13T05:46:16.048" v="29277" actId="13244"/>
          <ac:spMkLst>
            <pc:docMk/>
            <pc:sldMk cId="3413380888" sldId="421"/>
            <ac:spMk id="8" creationId="{00000000-0000-0000-0000-000000000000}"/>
          </ac:spMkLst>
        </pc:spChg>
        <pc:spChg chg="add del mod">
          <ac:chgData name="Rabab Gomaa" userId="171d4a888b575b49" providerId="LiveId" clId="{C8024CC7-C740-4611-941F-C3ECF3C70E40}" dt="2023-04-13T01:34:53.344" v="24285" actId="21"/>
          <ac:spMkLst>
            <pc:docMk/>
            <pc:sldMk cId="3413380888" sldId="421"/>
            <ac:spMk id="11" creationId="{9A980C16-2F70-022B-92A8-69D162E1C96A}"/>
          </ac:spMkLst>
        </pc:spChg>
        <pc:spChg chg="add mod ord">
          <ac:chgData name="Rabab Gomaa" userId="171d4a888b575b49" providerId="LiveId" clId="{C8024CC7-C740-4611-941F-C3ECF3C70E40}" dt="2023-04-13T05:46:58.279" v="29286" actId="13244"/>
          <ac:spMkLst>
            <pc:docMk/>
            <pc:sldMk cId="3413380888" sldId="421"/>
            <ac:spMk id="15" creationId="{5FC1F6F7-06B4-6C47-1BA3-72F479DEA878}"/>
          </ac:spMkLst>
        </pc:spChg>
        <pc:spChg chg="add del mod">
          <ac:chgData name="Rabab Gomaa" userId="171d4a888b575b49" providerId="LiveId" clId="{C8024CC7-C740-4611-941F-C3ECF3C70E40}" dt="2023-04-13T01:34:53.344" v="24285" actId="21"/>
          <ac:spMkLst>
            <pc:docMk/>
            <pc:sldMk cId="3413380888" sldId="421"/>
            <ac:spMk id="17" creationId="{3A47F62D-015C-E62A-CCE3-67512F4D756C}"/>
          </ac:spMkLst>
        </pc:spChg>
        <pc:spChg chg="add mod ord">
          <ac:chgData name="Rabab Gomaa" userId="171d4a888b575b49" providerId="LiveId" clId="{C8024CC7-C740-4611-941F-C3ECF3C70E40}" dt="2023-04-13T05:46:34.851" v="29279" actId="13244"/>
          <ac:spMkLst>
            <pc:docMk/>
            <pc:sldMk cId="3413380888" sldId="421"/>
            <ac:spMk id="18" creationId="{FAC589ED-2929-9F9F-A0DC-9ACB9755F03B}"/>
          </ac:spMkLst>
        </pc:spChg>
        <pc:spChg chg="add del mod">
          <ac:chgData name="Rabab Gomaa" userId="171d4a888b575b49" providerId="LiveId" clId="{C8024CC7-C740-4611-941F-C3ECF3C70E40}" dt="2023-04-13T02:16:26.599" v="25120" actId="478"/>
          <ac:spMkLst>
            <pc:docMk/>
            <pc:sldMk cId="3413380888" sldId="421"/>
            <ac:spMk id="23" creationId="{DE1A459D-438C-2076-2ECC-0386000542F2}"/>
          </ac:spMkLst>
        </pc:spChg>
        <pc:spChg chg="add mod ord">
          <ac:chgData name="Rabab Gomaa" userId="171d4a888b575b49" providerId="LiveId" clId="{C8024CC7-C740-4611-941F-C3ECF3C70E40}" dt="2023-04-13T05:46:40.169" v="29281" actId="13244"/>
          <ac:spMkLst>
            <pc:docMk/>
            <pc:sldMk cId="3413380888" sldId="421"/>
            <ac:spMk id="27" creationId="{DFBEA295-7213-881E-E961-502CA7E9FDB0}"/>
          </ac:spMkLst>
        </pc:spChg>
        <pc:spChg chg="add mod ord">
          <ac:chgData name="Rabab Gomaa" userId="171d4a888b575b49" providerId="LiveId" clId="{C8024CC7-C740-4611-941F-C3ECF3C70E40}" dt="2023-04-13T05:46:46.085" v="29283" actId="13244"/>
          <ac:spMkLst>
            <pc:docMk/>
            <pc:sldMk cId="3413380888" sldId="421"/>
            <ac:spMk id="29" creationId="{B1E73783-ADF0-0F16-91BD-2153382E273A}"/>
          </ac:spMkLst>
        </pc:spChg>
        <pc:grpChg chg="add mod">
          <ac:chgData name="Rabab Gomaa" userId="171d4a888b575b49" providerId="LiveId" clId="{C8024CC7-C740-4611-941F-C3ECF3C70E40}" dt="2023-04-13T05:36:24.492" v="28825" actId="1076"/>
          <ac:grpSpMkLst>
            <pc:docMk/>
            <pc:sldMk cId="3413380888" sldId="421"/>
            <ac:grpSpMk id="13" creationId="{65BAF7D0-E8BB-06D3-217D-8AC09B2F015B}"/>
          </ac:grpSpMkLst>
        </pc:grpChg>
        <pc:grpChg chg="add del mod">
          <ac:chgData name="Rabab Gomaa" userId="171d4a888b575b49" providerId="LiveId" clId="{C8024CC7-C740-4611-941F-C3ECF3C70E40}" dt="2023-04-12T05:20:07.332" v="21739" actId="165"/>
          <ac:grpSpMkLst>
            <pc:docMk/>
            <pc:sldMk cId="3413380888" sldId="421"/>
            <ac:grpSpMk id="16" creationId="{A2756F2F-E368-BB40-8CDB-AE2B746CDC85}"/>
          </ac:grpSpMkLst>
        </pc:grpChg>
        <pc:grpChg chg="add mod">
          <ac:chgData name="Rabab Gomaa" userId="171d4a888b575b49" providerId="LiveId" clId="{C8024CC7-C740-4611-941F-C3ECF3C70E40}" dt="2023-04-13T05:37:20.890" v="28842" actId="14100"/>
          <ac:grpSpMkLst>
            <pc:docMk/>
            <pc:sldMk cId="3413380888" sldId="421"/>
            <ac:grpSpMk id="19" creationId="{939DBE11-D566-2E9A-DBAC-1DB380464E1F}"/>
          </ac:grpSpMkLst>
        </pc:grpChg>
        <pc:grpChg chg="add del mod">
          <ac:chgData name="Rabab Gomaa" userId="171d4a888b575b49" providerId="LiveId" clId="{C8024CC7-C740-4611-941F-C3ECF3C70E40}" dt="2023-04-12T05:19:23.945" v="21724" actId="165"/>
          <ac:grpSpMkLst>
            <pc:docMk/>
            <pc:sldMk cId="3413380888" sldId="421"/>
            <ac:grpSpMk id="19" creationId="{DBE63D4A-A14B-1E23-7B01-D79DD8E40735}"/>
          </ac:grpSpMkLst>
        </pc:grpChg>
        <pc:grpChg chg="add del mod">
          <ac:chgData name="Rabab Gomaa" userId="171d4a888b575b49" providerId="LiveId" clId="{C8024CC7-C740-4611-941F-C3ECF3C70E40}" dt="2023-04-13T01:34:53.344" v="24285" actId="21"/>
          <ac:grpSpMkLst>
            <pc:docMk/>
            <pc:sldMk cId="3413380888" sldId="421"/>
            <ac:grpSpMk id="24" creationId="{0DF4D842-BBE4-BF2F-8D56-F8E1EE02EB9A}"/>
          </ac:grpSpMkLst>
        </pc:grpChg>
        <pc:grpChg chg="add del mod">
          <ac:chgData name="Rabab Gomaa" userId="171d4a888b575b49" providerId="LiveId" clId="{C8024CC7-C740-4611-941F-C3ECF3C70E40}" dt="2023-04-13T01:34:53.344" v="24285" actId="21"/>
          <ac:grpSpMkLst>
            <pc:docMk/>
            <pc:sldMk cId="3413380888" sldId="421"/>
            <ac:grpSpMk id="25" creationId="{CC8D3E9D-DB72-7905-9622-B896417416E3}"/>
          </ac:grpSpMkLst>
        </pc:grpChg>
        <pc:graphicFrameChg chg="del mod">
          <ac:chgData name="Rabab Gomaa" userId="171d4a888b575b49" providerId="LiveId" clId="{C8024CC7-C740-4611-941F-C3ECF3C70E40}" dt="2023-04-12T04:15:58.744" v="20218" actId="478"/>
          <ac:graphicFrameMkLst>
            <pc:docMk/>
            <pc:sldMk cId="3413380888" sldId="421"/>
            <ac:graphicFrameMk id="13" creationId="{0656EDC7-9EE1-74ED-A76B-DF4D63F75F3B}"/>
          </ac:graphicFrameMkLst>
        </pc:graphicFrameChg>
        <pc:picChg chg="add mod topLvl">
          <ac:chgData name="Rabab Gomaa" userId="171d4a888b575b49" providerId="LiveId" clId="{C8024CC7-C740-4611-941F-C3ECF3C70E40}" dt="2023-04-12T05:24:47.561" v="21890" actId="1035"/>
          <ac:picMkLst>
            <pc:docMk/>
            <pc:sldMk cId="3413380888" sldId="421"/>
            <ac:picMk id="2" creationId="{077D08C5-C5F0-AAED-357F-1551FEC0DE62}"/>
          </ac:picMkLst>
        </pc:picChg>
        <pc:picChg chg="add mod topLvl">
          <ac:chgData name="Rabab Gomaa" userId="171d4a888b575b49" providerId="LiveId" clId="{C8024CC7-C740-4611-941F-C3ECF3C70E40}" dt="2023-04-12T05:24:47.561" v="21890" actId="1035"/>
          <ac:picMkLst>
            <pc:docMk/>
            <pc:sldMk cId="3413380888" sldId="421"/>
            <ac:picMk id="3" creationId="{746B9070-1D53-8D26-5D7F-8B937CE6839A}"/>
          </ac:picMkLst>
        </pc:picChg>
        <pc:picChg chg="add mod topLvl">
          <ac:chgData name="Rabab Gomaa" userId="171d4a888b575b49" providerId="LiveId" clId="{C8024CC7-C740-4611-941F-C3ECF3C70E40}" dt="2023-04-12T05:24:47.561" v="21890" actId="1035"/>
          <ac:picMkLst>
            <pc:docMk/>
            <pc:sldMk cId="3413380888" sldId="421"/>
            <ac:picMk id="4" creationId="{DDAC7617-7306-F727-7C9C-CDA9CA18A89A}"/>
          </ac:picMkLst>
        </pc:picChg>
        <pc:picChg chg="add mod topLvl">
          <ac:chgData name="Rabab Gomaa" userId="171d4a888b575b49" providerId="LiveId" clId="{C8024CC7-C740-4611-941F-C3ECF3C70E40}" dt="2023-04-12T05:24:47.561" v="21890" actId="1035"/>
          <ac:picMkLst>
            <pc:docMk/>
            <pc:sldMk cId="3413380888" sldId="421"/>
            <ac:picMk id="9" creationId="{F05BCD25-15AD-AEB7-9942-7E2DDCE60516}"/>
          </ac:picMkLst>
        </pc:picChg>
        <pc:picChg chg="add del mod">
          <ac:chgData name="Rabab Gomaa" userId="171d4a888b575b49" providerId="LiveId" clId="{C8024CC7-C740-4611-941F-C3ECF3C70E40}" dt="2023-04-13T01:34:53.344" v="24285" actId="21"/>
          <ac:picMkLst>
            <pc:docMk/>
            <pc:sldMk cId="3413380888" sldId="421"/>
            <ac:picMk id="10" creationId="{902005CE-1716-14E9-65E8-0004C9C957C4}"/>
          </ac:picMkLst>
        </pc:picChg>
        <pc:picChg chg="mod">
          <ac:chgData name="Rabab Gomaa" userId="171d4a888b575b49" providerId="LiveId" clId="{C8024CC7-C740-4611-941F-C3ECF3C70E40}" dt="2023-04-13T05:37:56.170" v="28854" actId="962"/>
          <ac:picMkLst>
            <pc:docMk/>
            <pc:sldMk cId="3413380888" sldId="421"/>
            <ac:picMk id="14" creationId="{C244C07B-FDCD-9414-0BD7-A68D4C43F825}"/>
          </ac:picMkLst>
        </pc:picChg>
        <pc:picChg chg="mod">
          <ac:chgData name="Rabab Gomaa" userId="171d4a888b575b49" providerId="LiveId" clId="{C8024CC7-C740-4611-941F-C3ECF3C70E40}" dt="2023-04-13T05:37:58.181" v="28856" actId="962"/>
          <ac:picMkLst>
            <pc:docMk/>
            <pc:sldMk cId="3413380888" sldId="421"/>
            <ac:picMk id="16" creationId="{5ED9FC6C-2A70-5BFF-707E-C00220939390}"/>
          </ac:picMkLst>
        </pc:picChg>
        <pc:picChg chg="mod">
          <ac:chgData name="Rabab Gomaa" userId="171d4a888b575b49" providerId="LiveId" clId="{C8024CC7-C740-4611-941F-C3ECF3C70E40}" dt="2023-04-13T05:38:06.844" v="28859" actId="962"/>
          <ac:picMkLst>
            <pc:docMk/>
            <pc:sldMk cId="3413380888" sldId="421"/>
            <ac:picMk id="20" creationId="{03CD3774-3304-FECC-52B1-8284C2952CCB}"/>
          </ac:picMkLst>
        </pc:picChg>
        <pc:picChg chg="mod">
          <ac:chgData name="Rabab Gomaa" userId="171d4a888b575b49" providerId="LiveId" clId="{C8024CC7-C740-4611-941F-C3ECF3C70E40}" dt="2023-04-13T05:38:05.073" v="28857" actId="962"/>
          <ac:picMkLst>
            <pc:docMk/>
            <pc:sldMk cId="3413380888" sldId="421"/>
            <ac:picMk id="21" creationId="{E72548F4-8DD2-35C8-0232-758EC243BD8A}"/>
          </ac:picMkLst>
        </pc:picChg>
        <pc:picChg chg="add mod">
          <ac:chgData name="Rabab Gomaa" userId="171d4a888b575b49" providerId="LiveId" clId="{C8024CC7-C740-4611-941F-C3ECF3C70E40}" dt="2023-04-13T05:37:06.109" v="28837" actId="1076"/>
          <ac:picMkLst>
            <pc:docMk/>
            <pc:sldMk cId="3413380888" sldId="421"/>
            <ac:picMk id="26" creationId="{3D431ADB-B2E0-8450-B28C-C066534190F2}"/>
          </ac:picMkLst>
        </pc:picChg>
        <pc:cxnChg chg="add del mod">
          <ac:chgData name="Rabab Gomaa" userId="171d4a888b575b49" providerId="LiveId" clId="{C8024CC7-C740-4611-941F-C3ECF3C70E40}" dt="2023-04-13T01:34:53.344" v="24285" actId="21"/>
          <ac:cxnSpMkLst>
            <pc:docMk/>
            <pc:sldMk cId="3413380888" sldId="421"/>
            <ac:cxnSpMk id="12" creationId="{B8C45BA7-F5A0-13FF-425C-B8A7805DA093}"/>
          </ac:cxnSpMkLst>
        </pc:cxnChg>
        <pc:cxnChg chg="add del mod">
          <ac:chgData name="Rabab Gomaa" userId="171d4a888b575b49" providerId="LiveId" clId="{C8024CC7-C740-4611-941F-C3ECF3C70E40}" dt="2023-04-12T04:28:36.251" v="20582" actId="478"/>
          <ac:cxnSpMkLst>
            <pc:docMk/>
            <pc:sldMk cId="3413380888" sldId="421"/>
            <ac:cxnSpMk id="18" creationId="{F0806F8A-AA8F-6633-1CD1-0A0FA0B2F802}"/>
          </ac:cxnSpMkLst>
        </pc:cxnChg>
        <pc:cxnChg chg="add del mod">
          <ac:chgData name="Rabab Gomaa" userId="171d4a888b575b49" providerId="LiveId" clId="{C8024CC7-C740-4611-941F-C3ECF3C70E40}" dt="2023-04-13T01:34:53.344" v="24285" actId="21"/>
          <ac:cxnSpMkLst>
            <pc:docMk/>
            <pc:sldMk cId="3413380888" sldId="421"/>
            <ac:cxnSpMk id="22" creationId="{91748816-C2F9-404B-D98D-CD87207EBE37}"/>
          </ac:cxnSpMkLst>
        </pc:cxnChg>
        <pc:cxnChg chg="add del mod">
          <ac:chgData name="Rabab Gomaa" userId="171d4a888b575b49" providerId="LiveId" clId="{C8024CC7-C740-4611-941F-C3ECF3C70E40}" dt="2023-04-13T02:16:20.499" v="25119" actId="478"/>
          <ac:cxnSpMkLst>
            <pc:docMk/>
            <pc:sldMk cId="3413380888" sldId="421"/>
            <ac:cxnSpMk id="28" creationId="{CC52CEC1-E011-E79B-DE3A-38674F49079D}"/>
          </ac:cxnSpMkLst>
        </pc:cxnChg>
        <pc:cxnChg chg="add del mod">
          <ac:chgData name="Rabab Gomaa" userId="171d4a888b575b49" providerId="LiveId" clId="{C8024CC7-C740-4611-941F-C3ECF3C70E40}" dt="2023-04-13T02:15:55.253" v="25112" actId="478"/>
          <ac:cxnSpMkLst>
            <pc:docMk/>
            <pc:sldMk cId="3413380888" sldId="421"/>
            <ac:cxnSpMk id="30" creationId="{20C69342-5AF1-98C0-1A13-9D543F6FCB70}"/>
          </ac:cxnSpMkLst>
        </pc:cxnChg>
      </pc:sldChg>
      <pc:sldChg chg="addSp modSp add mod">
        <pc:chgData name="Rabab Gomaa" userId="171d4a888b575b49" providerId="LiveId" clId="{C8024CC7-C740-4611-941F-C3ECF3C70E40}" dt="2023-04-13T05:52:51.375" v="29341" actId="207"/>
        <pc:sldMkLst>
          <pc:docMk/>
          <pc:sldMk cId="475122073" sldId="422"/>
        </pc:sldMkLst>
        <pc:spChg chg="add mod">
          <ac:chgData name="Rabab Gomaa" userId="171d4a888b575b49" providerId="LiveId" clId="{C8024CC7-C740-4611-941F-C3ECF3C70E40}" dt="2023-04-13T05:52:51.375" v="29341" actId="207"/>
          <ac:spMkLst>
            <pc:docMk/>
            <pc:sldMk cId="475122073" sldId="422"/>
            <ac:spMk id="2" creationId="{E56712F5-B936-39ED-D95A-9DA59D240866}"/>
          </ac:spMkLst>
        </pc:spChg>
        <pc:spChg chg="mod">
          <ac:chgData name="Rabab Gomaa" userId="171d4a888b575b49" providerId="LiveId" clId="{C8024CC7-C740-4611-941F-C3ECF3C70E40}" dt="2023-04-13T05:04:58.213" v="26178" actId="20577"/>
          <ac:spMkLst>
            <pc:docMk/>
            <pc:sldMk cId="475122073" sldId="422"/>
            <ac:spMk id="8" creationId="{00000000-0000-0000-0000-000000000000}"/>
          </ac:spMkLst>
        </pc:spChg>
      </pc:sldChg>
      <pc:sldChg chg="delSp modSp add del mod">
        <pc:chgData name="Rabab Gomaa" userId="171d4a888b575b49" providerId="LiveId" clId="{C8024CC7-C740-4611-941F-C3ECF3C70E40}" dt="2023-04-12T05:25:29.006" v="21896" actId="47"/>
        <pc:sldMkLst>
          <pc:docMk/>
          <pc:sldMk cId="299539456" sldId="423"/>
        </pc:sldMkLst>
        <pc:spChg chg="mod">
          <ac:chgData name="Rabab Gomaa" userId="171d4a888b575b49" providerId="LiveId" clId="{C8024CC7-C740-4611-941F-C3ECF3C70E40}" dt="2023-04-12T04:31:20.614" v="20604" actId="20577"/>
          <ac:spMkLst>
            <pc:docMk/>
            <pc:sldMk cId="299539456" sldId="423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12T05:18:05.197" v="21624" actId="14100"/>
          <ac:spMkLst>
            <pc:docMk/>
            <pc:sldMk cId="299539456" sldId="423"/>
            <ac:spMk id="8" creationId="{00000000-0000-0000-0000-000000000000}"/>
          </ac:spMkLst>
        </pc:spChg>
        <pc:graphicFrameChg chg="del">
          <ac:chgData name="Rabab Gomaa" userId="171d4a888b575b49" providerId="LiveId" clId="{C8024CC7-C740-4611-941F-C3ECF3C70E40}" dt="2023-04-12T04:31:22.526" v="20605" actId="478"/>
          <ac:graphicFrameMkLst>
            <pc:docMk/>
            <pc:sldMk cId="299539456" sldId="423"/>
            <ac:graphicFrameMk id="13" creationId="{0656EDC7-9EE1-74ED-A76B-DF4D63F75F3B}"/>
          </ac:graphicFrameMkLst>
        </pc:graphicFrameChg>
      </pc:sldChg>
      <pc:sldChg chg="addSp delSp modSp add mod modNotesTx">
        <pc:chgData name="Rabab Gomaa" userId="171d4a888b575b49" providerId="LiveId" clId="{C8024CC7-C740-4611-941F-C3ECF3C70E40}" dt="2023-04-13T05:47:35.637" v="29292" actId="13244"/>
        <pc:sldMkLst>
          <pc:docMk/>
          <pc:sldMk cId="6130784" sldId="424"/>
        </pc:sldMkLst>
        <pc:spChg chg="add mod ord">
          <ac:chgData name="Rabab Gomaa" userId="171d4a888b575b49" providerId="LiveId" clId="{C8024CC7-C740-4611-941F-C3ECF3C70E40}" dt="2023-04-13T05:47:26.667" v="29289" actId="13244"/>
          <ac:spMkLst>
            <pc:docMk/>
            <pc:sldMk cId="6130784" sldId="424"/>
            <ac:spMk id="2" creationId="{EA6EF91C-C448-3C5C-015D-F7A191739B87}"/>
          </ac:spMkLst>
        </pc:spChg>
        <pc:spChg chg="add del mod">
          <ac:chgData name="Rabab Gomaa" userId="171d4a888b575b49" providerId="LiveId" clId="{C8024CC7-C740-4611-941F-C3ECF3C70E40}" dt="2023-04-12T04:31:55.873" v="20611"/>
          <ac:spMkLst>
            <pc:docMk/>
            <pc:sldMk cId="6130784" sldId="424"/>
            <ac:spMk id="3" creationId="{3DEA184D-FD2C-0CB1-CF90-7C20198B42FA}"/>
          </ac:spMkLst>
        </pc:spChg>
        <pc:spChg chg="mod">
          <ac:chgData name="Rabab Gomaa" userId="171d4a888b575b49" providerId="LiveId" clId="{C8024CC7-C740-4611-941F-C3ECF3C70E40}" dt="2023-04-12T05:02:44.740" v="21404" actId="20577"/>
          <ac:spMkLst>
            <pc:docMk/>
            <pc:sldMk cId="6130784" sldId="424"/>
            <ac:spMk id="6" creationId="{00000000-0000-0000-0000-000000000000}"/>
          </ac:spMkLst>
        </pc:spChg>
        <pc:spChg chg="mod ord">
          <ac:chgData name="Rabab Gomaa" userId="171d4a888b575b49" providerId="LiveId" clId="{C8024CC7-C740-4611-941F-C3ECF3C70E40}" dt="2023-04-13T05:47:16.512" v="29288" actId="13244"/>
          <ac:spMkLst>
            <pc:docMk/>
            <pc:sldMk cId="6130784" sldId="424"/>
            <ac:spMk id="8" creationId="{00000000-0000-0000-0000-000000000000}"/>
          </ac:spMkLst>
        </pc:spChg>
        <pc:spChg chg="mod">
          <ac:chgData name="Rabab Gomaa" userId="171d4a888b575b49" providerId="LiveId" clId="{C8024CC7-C740-4611-941F-C3ECF3C70E40}" dt="2023-04-12T04:42:07.692" v="20885" actId="1035"/>
          <ac:spMkLst>
            <pc:docMk/>
            <pc:sldMk cId="6130784" sldId="424"/>
            <ac:spMk id="9" creationId="{64088013-6F4A-D84C-3EA3-8D6E9B9E7DBD}"/>
          </ac:spMkLst>
        </pc:spChg>
        <pc:spChg chg="add mod ord">
          <ac:chgData name="Rabab Gomaa" userId="171d4a888b575b49" providerId="LiveId" clId="{C8024CC7-C740-4611-941F-C3ECF3C70E40}" dt="2023-04-13T05:47:35.637" v="29292" actId="13244"/>
          <ac:spMkLst>
            <pc:docMk/>
            <pc:sldMk cId="6130784" sldId="424"/>
            <ac:spMk id="10" creationId="{CD63C695-292B-416F-E585-DBFDC598E963}"/>
          </ac:spMkLst>
        </pc:spChg>
        <pc:grpChg chg="add mod">
          <ac:chgData name="Rabab Gomaa" userId="171d4a888b575b49" providerId="LiveId" clId="{C8024CC7-C740-4611-941F-C3ECF3C70E40}" dt="2023-04-13T05:47:32.448" v="29291" actId="13244"/>
          <ac:grpSpMkLst>
            <pc:docMk/>
            <pc:sldMk cId="6130784" sldId="424"/>
            <ac:grpSpMk id="4" creationId="{C87202D8-9C55-3A92-58F2-327209FAC3D8}"/>
          </ac:grpSpMkLst>
        </pc:grpChg>
        <pc:graphicFrameChg chg="del">
          <ac:chgData name="Rabab Gomaa" userId="171d4a888b575b49" providerId="LiveId" clId="{C8024CC7-C740-4611-941F-C3ECF3C70E40}" dt="2023-04-12T04:31:26.509" v="20606" actId="478"/>
          <ac:graphicFrameMkLst>
            <pc:docMk/>
            <pc:sldMk cId="6130784" sldId="424"/>
            <ac:graphicFrameMk id="13" creationId="{0656EDC7-9EE1-74ED-A76B-DF4D63F75F3B}"/>
          </ac:graphicFrameMkLst>
        </pc:graphicFrameChg>
        <pc:picChg chg="mod">
          <ac:chgData name="Rabab Gomaa" userId="171d4a888b575b49" providerId="LiveId" clId="{C8024CC7-C740-4611-941F-C3ECF3C70E40}" dt="2023-04-13T05:38:20.732" v="28863" actId="962"/>
          <ac:picMkLst>
            <pc:docMk/>
            <pc:sldMk cId="6130784" sldId="424"/>
            <ac:picMk id="7" creationId="{1ECF3281-E317-8C4D-ACC7-E8540230C11E}"/>
          </ac:picMkLst>
        </pc:picChg>
      </pc:sldChg>
      <pc:sldChg chg="addSp delSp modSp add mod modNotesTx">
        <pc:chgData name="Rabab Gomaa" userId="171d4a888b575b49" providerId="LiveId" clId="{C8024CC7-C740-4611-941F-C3ECF3C70E40}" dt="2023-04-13T05:49:36.808" v="29313" actId="13244"/>
        <pc:sldMkLst>
          <pc:docMk/>
          <pc:sldMk cId="384029553" sldId="425"/>
        </pc:sldMkLst>
        <pc:spChg chg="del">
          <ac:chgData name="Rabab Gomaa" userId="171d4a888b575b49" providerId="LiveId" clId="{C8024CC7-C740-4611-941F-C3ECF3C70E40}" dt="2023-04-12T04:57:51.590" v="21292" actId="478"/>
          <ac:spMkLst>
            <pc:docMk/>
            <pc:sldMk cId="384029553" sldId="425"/>
            <ac:spMk id="2" creationId="{EA6EF91C-C448-3C5C-015D-F7A191739B87}"/>
          </ac:spMkLst>
        </pc:spChg>
        <pc:spChg chg="mod">
          <ac:chgData name="Rabab Gomaa" userId="171d4a888b575b49" providerId="LiveId" clId="{C8024CC7-C740-4611-941F-C3ECF3C70E40}" dt="2023-04-12T05:02:52.173" v="21405"/>
          <ac:spMkLst>
            <pc:docMk/>
            <pc:sldMk cId="384029553" sldId="425"/>
            <ac:spMk id="6" creationId="{00000000-0000-0000-0000-000000000000}"/>
          </ac:spMkLst>
        </pc:spChg>
        <pc:spChg chg="mod ord">
          <ac:chgData name="Rabab Gomaa" userId="171d4a888b575b49" providerId="LiveId" clId="{C8024CC7-C740-4611-941F-C3ECF3C70E40}" dt="2023-04-13T05:49:24.350" v="29309" actId="13244"/>
          <ac:spMkLst>
            <pc:docMk/>
            <pc:sldMk cId="384029553" sldId="425"/>
            <ac:spMk id="8" creationId="{00000000-0000-0000-0000-000000000000}"/>
          </ac:spMkLst>
        </pc:spChg>
        <pc:spChg chg="add mod ord">
          <ac:chgData name="Rabab Gomaa" userId="171d4a888b575b49" providerId="LiveId" clId="{C8024CC7-C740-4611-941F-C3ECF3C70E40}" dt="2023-04-13T05:49:35.178" v="29312" actId="13244"/>
          <ac:spMkLst>
            <pc:docMk/>
            <pc:sldMk cId="384029553" sldId="425"/>
            <ac:spMk id="10" creationId="{C002749E-D849-3CA0-FBF4-08FD438E315F}"/>
          </ac:spMkLst>
        </pc:spChg>
        <pc:spChg chg="add mod ord">
          <ac:chgData name="Rabab Gomaa" userId="171d4a888b575b49" providerId="LiveId" clId="{C8024CC7-C740-4611-941F-C3ECF3C70E40}" dt="2023-04-13T05:49:36.808" v="29313" actId="13244"/>
          <ac:spMkLst>
            <pc:docMk/>
            <pc:sldMk cId="384029553" sldId="425"/>
            <ac:spMk id="11" creationId="{6D8B945C-6538-3516-22F4-0A1896787E72}"/>
          </ac:spMkLst>
        </pc:spChg>
        <pc:grpChg chg="del">
          <ac:chgData name="Rabab Gomaa" userId="171d4a888b575b49" providerId="LiveId" clId="{C8024CC7-C740-4611-941F-C3ECF3C70E40}" dt="2023-04-12T04:54:54.175" v="21140" actId="478"/>
          <ac:grpSpMkLst>
            <pc:docMk/>
            <pc:sldMk cId="384029553" sldId="425"/>
            <ac:grpSpMk id="4" creationId="{C87202D8-9C55-3A92-58F2-327209FAC3D8}"/>
          </ac:grpSpMkLst>
        </pc:grpChg>
        <pc:picChg chg="add mod">
          <ac:chgData name="Rabab Gomaa" userId="171d4a888b575b49" providerId="LiveId" clId="{C8024CC7-C740-4611-941F-C3ECF3C70E40}" dt="2023-04-13T05:49:28.618" v="29310" actId="13244"/>
          <ac:picMkLst>
            <pc:docMk/>
            <pc:sldMk cId="384029553" sldId="425"/>
            <ac:picMk id="3" creationId="{5889843E-2CED-2FC8-0965-A902F1494FD5}"/>
          </ac:picMkLst>
        </pc:picChg>
      </pc:sldChg>
      <pc:sldChg chg="delSp modSp add mod modNotesTx">
        <pc:chgData name="Rabab Gomaa" userId="171d4a888b575b49" providerId="LiveId" clId="{C8024CC7-C740-4611-941F-C3ECF3C70E40}" dt="2023-04-13T02:39:43.673" v="25674" actId="5793"/>
        <pc:sldMkLst>
          <pc:docMk/>
          <pc:sldMk cId="1518680399" sldId="426"/>
        </pc:sldMkLst>
        <pc:spChg chg="mod">
          <ac:chgData name="Rabab Gomaa" userId="171d4a888b575b49" providerId="LiveId" clId="{C8024CC7-C740-4611-941F-C3ECF3C70E40}" dt="2023-04-12T05:05:15.742" v="21421" actId="20577"/>
          <ac:spMkLst>
            <pc:docMk/>
            <pc:sldMk cId="1518680399" sldId="426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13T02:39:43.673" v="25674" actId="5793"/>
          <ac:spMkLst>
            <pc:docMk/>
            <pc:sldMk cId="1518680399" sldId="426"/>
            <ac:spMk id="8" creationId="{00000000-0000-0000-0000-000000000000}"/>
          </ac:spMkLst>
        </pc:spChg>
        <pc:spChg chg="del">
          <ac:chgData name="Rabab Gomaa" userId="171d4a888b575b49" providerId="LiveId" clId="{C8024CC7-C740-4611-941F-C3ECF3C70E40}" dt="2023-04-13T02:23:57.813" v="25209" actId="478"/>
          <ac:spMkLst>
            <pc:docMk/>
            <pc:sldMk cId="1518680399" sldId="426"/>
            <ac:spMk id="10" creationId="{C002749E-D849-3CA0-FBF4-08FD438E315F}"/>
          </ac:spMkLst>
        </pc:spChg>
        <pc:spChg chg="del mod">
          <ac:chgData name="Rabab Gomaa" userId="171d4a888b575b49" providerId="LiveId" clId="{C8024CC7-C740-4611-941F-C3ECF3C70E40}" dt="2023-04-12T05:06:12.822" v="21437" actId="478"/>
          <ac:spMkLst>
            <pc:docMk/>
            <pc:sldMk cId="1518680399" sldId="426"/>
            <ac:spMk id="11" creationId="{6D8B945C-6538-3516-22F4-0A1896787E72}"/>
          </ac:spMkLst>
        </pc:spChg>
        <pc:picChg chg="del">
          <ac:chgData name="Rabab Gomaa" userId="171d4a888b575b49" providerId="LiveId" clId="{C8024CC7-C740-4611-941F-C3ECF3C70E40}" dt="2023-04-12T05:05:07.868" v="21419" actId="478"/>
          <ac:picMkLst>
            <pc:docMk/>
            <pc:sldMk cId="1518680399" sldId="426"/>
            <ac:picMk id="3" creationId="{5889843E-2CED-2FC8-0965-A902F1494FD5}"/>
          </ac:picMkLst>
        </pc:picChg>
      </pc:sldChg>
      <pc:sldChg chg="addSp delSp modSp add mod modNotesTx">
        <pc:chgData name="Rabab Gomaa" userId="171d4a888b575b49" providerId="LiveId" clId="{C8024CC7-C740-4611-941F-C3ECF3C70E40}" dt="2023-04-13T05:39:49.750" v="28874" actId="962"/>
        <pc:sldMkLst>
          <pc:docMk/>
          <pc:sldMk cId="2861427968" sldId="427"/>
        </pc:sldMkLst>
        <pc:spChg chg="add del mod">
          <ac:chgData name="Rabab Gomaa" userId="171d4a888b575b49" providerId="LiveId" clId="{C8024CC7-C740-4611-941F-C3ECF3C70E40}" dt="2023-04-12T05:11:19.946" v="21470" actId="478"/>
          <ac:spMkLst>
            <pc:docMk/>
            <pc:sldMk cId="2861427968" sldId="427"/>
            <ac:spMk id="3" creationId="{FF73AB8C-8329-94D4-F8D0-604B2E6BC481}"/>
          </ac:spMkLst>
        </pc:spChg>
        <pc:spChg chg="mod">
          <ac:chgData name="Rabab Gomaa" userId="171d4a888b575b49" providerId="LiveId" clId="{C8024CC7-C740-4611-941F-C3ECF3C70E40}" dt="2023-04-12T05:15:40.653" v="21546" actId="20577"/>
          <ac:spMkLst>
            <pc:docMk/>
            <pc:sldMk cId="2861427968" sldId="427"/>
            <ac:spMk id="6" creationId="{00000000-0000-0000-0000-000000000000}"/>
          </ac:spMkLst>
        </pc:spChg>
        <pc:spChg chg="del">
          <ac:chgData name="Rabab Gomaa" userId="171d4a888b575b49" providerId="LiveId" clId="{C8024CC7-C740-4611-941F-C3ECF3C70E40}" dt="2023-04-12T05:11:16.353" v="21469" actId="478"/>
          <ac:spMkLst>
            <pc:docMk/>
            <pc:sldMk cId="2861427968" sldId="427"/>
            <ac:spMk id="8" creationId="{00000000-0000-0000-0000-000000000000}"/>
          </ac:spMkLst>
        </pc:spChg>
        <pc:spChg chg="add mod">
          <ac:chgData name="Rabab Gomaa" userId="171d4a888b575b49" providerId="LiveId" clId="{C8024CC7-C740-4611-941F-C3ECF3C70E40}" dt="2023-04-12T05:13:55.848" v="21518" actId="1076"/>
          <ac:spMkLst>
            <pc:docMk/>
            <pc:sldMk cId="2861427968" sldId="427"/>
            <ac:spMk id="9" creationId="{8F184E37-18DD-CEC3-3671-B0D8FA58D648}"/>
          </ac:spMkLst>
        </pc:spChg>
        <pc:spChg chg="add mod">
          <ac:chgData name="Rabab Gomaa" userId="171d4a888b575b49" providerId="LiveId" clId="{C8024CC7-C740-4611-941F-C3ECF3C70E40}" dt="2023-04-12T05:14:26.102" v="21527" actId="1076"/>
          <ac:spMkLst>
            <pc:docMk/>
            <pc:sldMk cId="2861427968" sldId="427"/>
            <ac:spMk id="11" creationId="{3B2ECF47-07BC-5242-189D-958069CCF546}"/>
          </ac:spMkLst>
        </pc:spChg>
        <pc:picChg chg="add mod">
          <ac:chgData name="Rabab Gomaa" userId="171d4a888b575b49" providerId="LiveId" clId="{C8024CC7-C740-4611-941F-C3ECF3C70E40}" dt="2023-04-13T05:38:32.547" v="28866" actId="1035"/>
          <ac:picMkLst>
            <pc:docMk/>
            <pc:sldMk cId="2861427968" sldId="427"/>
            <ac:picMk id="4" creationId="{1352C155-B47C-BA2E-C322-95CE2A047ABA}"/>
          </ac:picMkLst>
        </pc:picChg>
        <pc:picChg chg="add mod">
          <ac:chgData name="Rabab Gomaa" userId="171d4a888b575b49" providerId="LiveId" clId="{C8024CC7-C740-4611-941F-C3ECF3C70E40}" dt="2023-04-13T05:35:32.216" v="28811" actId="962"/>
          <ac:picMkLst>
            <pc:docMk/>
            <pc:sldMk cId="2861427968" sldId="427"/>
            <ac:picMk id="7" creationId="{0FF9EFB6-5EB0-54C1-E031-1877C4975089}"/>
          </ac:picMkLst>
        </pc:picChg>
        <pc:picChg chg="add mod">
          <ac:chgData name="Rabab Gomaa" userId="171d4a888b575b49" providerId="LiveId" clId="{C8024CC7-C740-4611-941F-C3ECF3C70E40}" dt="2023-04-13T05:39:19.203" v="28870" actId="962"/>
          <ac:picMkLst>
            <pc:docMk/>
            <pc:sldMk cId="2861427968" sldId="427"/>
            <ac:picMk id="12" creationId="{54B54252-0DBF-A64D-68CC-7BE546125582}"/>
          </ac:picMkLst>
        </pc:picChg>
        <pc:picChg chg="add mod">
          <ac:chgData name="Rabab Gomaa" userId="171d4a888b575b49" providerId="LiveId" clId="{C8024CC7-C740-4611-941F-C3ECF3C70E40}" dt="2023-04-13T05:39:22.151" v="28872" actId="962"/>
          <ac:picMkLst>
            <pc:docMk/>
            <pc:sldMk cId="2861427968" sldId="427"/>
            <ac:picMk id="13" creationId="{90953CB9-850E-CEF9-8D1F-CDA852DC61C2}"/>
          </ac:picMkLst>
        </pc:picChg>
        <pc:cxnChg chg="add mod">
          <ac:chgData name="Rabab Gomaa" userId="171d4a888b575b49" providerId="LiveId" clId="{C8024CC7-C740-4611-941F-C3ECF3C70E40}" dt="2023-04-13T05:39:49.750" v="28874" actId="962"/>
          <ac:cxnSpMkLst>
            <pc:docMk/>
            <pc:sldMk cId="2861427968" sldId="427"/>
            <ac:cxnSpMk id="14" creationId="{F6234E25-650F-171A-9F17-38F08BA7F650}"/>
          </ac:cxnSpMkLst>
        </pc:cxnChg>
      </pc:sldChg>
      <pc:sldChg chg="addSp modSp add mod modNotesTx">
        <pc:chgData name="Rabab Gomaa" userId="171d4a888b575b49" providerId="LiveId" clId="{C8024CC7-C740-4611-941F-C3ECF3C70E40}" dt="2023-04-12T21:14:26.283" v="22560" actId="1035"/>
        <pc:sldMkLst>
          <pc:docMk/>
          <pc:sldMk cId="3289470717" sldId="428"/>
        </pc:sldMkLst>
        <pc:spChg chg="mod">
          <ac:chgData name="Rabab Gomaa" userId="171d4a888b575b49" providerId="LiveId" clId="{C8024CC7-C740-4611-941F-C3ECF3C70E40}" dt="2023-04-12T21:11:40.303" v="22410" actId="20577"/>
          <ac:spMkLst>
            <pc:docMk/>
            <pc:sldMk cId="3289470717" sldId="428"/>
            <ac:spMk id="2" creationId="{B83EBA97-541E-0016-4AF7-661E700B4BBF}"/>
          </ac:spMkLst>
        </pc:spChg>
        <pc:spChg chg="add mod">
          <ac:chgData name="Rabab Gomaa" userId="171d4a888b575b49" providerId="LiveId" clId="{C8024CC7-C740-4611-941F-C3ECF3C70E40}" dt="2023-04-12T21:13:49.610" v="22541" actId="20577"/>
          <ac:spMkLst>
            <pc:docMk/>
            <pc:sldMk cId="3289470717" sldId="428"/>
            <ac:spMk id="9" creationId="{C9954392-ED6E-9352-20A8-0E6C4E9A28F0}"/>
          </ac:spMkLst>
        </pc:spChg>
        <pc:spChg chg="add mod">
          <ac:chgData name="Rabab Gomaa" userId="171d4a888b575b49" providerId="LiveId" clId="{C8024CC7-C740-4611-941F-C3ECF3C70E40}" dt="2023-04-12T21:14:24.236" v="22555" actId="1035"/>
          <ac:spMkLst>
            <pc:docMk/>
            <pc:sldMk cId="3289470717" sldId="428"/>
            <ac:spMk id="14" creationId="{1D077520-0286-7BB5-2AEE-7AC69B376CC9}"/>
          </ac:spMkLst>
        </pc:spChg>
        <pc:grpChg chg="add mod">
          <ac:chgData name="Rabab Gomaa" userId="171d4a888b575b49" providerId="LiveId" clId="{C8024CC7-C740-4611-941F-C3ECF3C70E40}" dt="2023-04-12T21:14:01.832" v="22544" actId="1076"/>
          <ac:grpSpMkLst>
            <pc:docMk/>
            <pc:sldMk cId="3289470717" sldId="428"/>
            <ac:grpSpMk id="3" creationId="{78C2CEDE-58BE-D0C1-4489-15F5C164505C}"/>
          </ac:grpSpMkLst>
        </pc:grpChg>
        <pc:grpChg chg="add mod">
          <ac:chgData name="Rabab Gomaa" userId="171d4a888b575b49" providerId="LiveId" clId="{C8024CC7-C740-4611-941F-C3ECF3C70E40}" dt="2023-04-12T21:14:20.929" v="22550" actId="1035"/>
          <ac:grpSpMkLst>
            <pc:docMk/>
            <pc:sldMk cId="3289470717" sldId="428"/>
            <ac:grpSpMk id="10" creationId="{C0862780-3FB0-5490-DDE9-18DB87550BDA}"/>
          </ac:grpSpMkLst>
        </pc:grpChg>
        <pc:grpChg chg="add mod">
          <ac:chgData name="Rabab Gomaa" userId="171d4a888b575b49" providerId="LiveId" clId="{C8024CC7-C740-4611-941F-C3ECF3C70E40}" dt="2023-04-12T21:14:26.283" v="22560" actId="1035"/>
          <ac:grpSpMkLst>
            <pc:docMk/>
            <pc:sldMk cId="3289470717" sldId="428"/>
            <ac:grpSpMk id="15" creationId="{6E5CF5DF-268A-06B4-B3DE-25D5C578899D}"/>
          </ac:grpSpMkLst>
        </pc:grpChg>
        <pc:picChg chg="mod">
          <ac:chgData name="Rabab Gomaa" userId="171d4a888b575b49" providerId="LiveId" clId="{C8024CC7-C740-4611-941F-C3ECF3C70E40}" dt="2023-04-12T21:14:01.832" v="22544" actId="1076"/>
          <ac:picMkLst>
            <pc:docMk/>
            <pc:sldMk cId="3289470717" sldId="428"/>
            <ac:picMk id="4" creationId="{1D5E0708-306D-1DE0-54C8-515E92A40DE9}"/>
          </ac:picMkLst>
        </pc:picChg>
        <pc:picChg chg="mod">
          <ac:chgData name="Rabab Gomaa" userId="171d4a888b575b49" providerId="LiveId" clId="{C8024CC7-C740-4611-941F-C3ECF3C70E40}" dt="2023-04-12T21:14:20.929" v="22550" actId="1035"/>
          <ac:picMkLst>
            <pc:docMk/>
            <pc:sldMk cId="3289470717" sldId="428"/>
            <ac:picMk id="11" creationId="{5C2C0CA3-F35B-62CC-66F9-86CC0C16B0D6}"/>
          </ac:picMkLst>
        </pc:picChg>
        <pc:picChg chg="mod">
          <ac:chgData name="Rabab Gomaa" userId="171d4a888b575b49" providerId="LiveId" clId="{C8024CC7-C740-4611-941F-C3ECF3C70E40}" dt="2023-04-12T21:14:26.283" v="22560" actId="1035"/>
          <ac:picMkLst>
            <pc:docMk/>
            <pc:sldMk cId="3289470717" sldId="428"/>
            <ac:picMk id="16" creationId="{786AB591-6D9E-4F78-4640-490E1F16D57F}"/>
          </ac:picMkLst>
        </pc:picChg>
        <pc:cxnChg chg="mod">
          <ac:chgData name="Rabab Gomaa" userId="171d4a888b575b49" providerId="LiveId" clId="{C8024CC7-C740-4611-941F-C3ECF3C70E40}" dt="2023-04-12T21:14:01.832" v="22544" actId="1076"/>
          <ac:cxnSpMkLst>
            <pc:docMk/>
            <pc:sldMk cId="3289470717" sldId="428"/>
            <ac:cxnSpMk id="7" creationId="{2C4CA3BD-F7E6-935B-0C4C-7BBE2DE9A1D3}"/>
          </ac:cxnSpMkLst>
        </pc:cxnChg>
        <pc:cxnChg chg="mod">
          <ac:chgData name="Rabab Gomaa" userId="171d4a888b575b49" providerId="LiveId" clId="{C8024CC7-C740-4611-941F-C3ECF3C70E40}" dt="2023-04-12T21:14:01.832" v="22544" actId="1076"/>
          <ac:cxnSpMkLst>
            <pc:docMk/>
            <pc:sldMk cId="3289470717" sldId="428"/>
            <ac:cxnSpMk id="8" creationId="{399D158F-1FE0-E3C8-72BE-1B3108C0E383}"/>
          </ac:cxnSpMkLst>
        </pc:cxnChg>
        <pc:cxnChg chg="mod">
          <ac:chgData name="Rabab Gomaa" userId="171d4a888b575b49" providerId="LiveId" clId="{C8024CC7-C740-4611-941F-C3ECF3C70E40}" dt="2023-04-12T21:14:20.929" v="22550" actId="1035"/>
          <ac:cxnSpMkLst>
            <pc:docMk/>
            <pc:sldMk cId="3289470717" sldId="428"/>
            <ac:cxnSpMk id="12" creationId="{2B1A3D08-8B56-CC5F-92E2-A48821AD5A4D}"/>
          </ac:cxnSpMkLst>
        </pc:cxnChg>
        <pc:cxnChg chg="mod">
          <ac:chgData name="Rabab Gomaa" userId="171d4a888b575b49" providerId="LiveId" clId="{C8024CC7-C740-4611-941F-C3ECF3C70E40}" dt="2023-04-12T21:14:20.929" v="22550" actId="1035"/>
          <ac:cxnSpMkLst>
            <pc:docMk/>
            <pc:sldMk cId="3289470717" sldId="428"/>
            <ac:cxnSpMk id="13" creationId="{7C64A1F0-328E-CBDE-CAF3-45A6DFE9B81D}"/>
          </ac:cxnSpMkLst>
        </pc:cxnChg>
        <pc:cxnChg chg="mod">
          <ac:chgData name="Rabab Gomaa" userId="171d4a888b575b49" providerId="LiveId" clId="{C8024CC7-C740-4611-941F-C3ECF3C70E40}" dt="2023-04-12T21:14:26.283" v="22560" actId="1035"/>
          <ac:cxnSpMkLst>
            <pc:docMk/>
            <pc:sldMk cId="3289470717" sldId="428"/>
            <ac:cxnSpMk id="17" creationId="{4F74E9DE-3B85-6B29-F57E-D989EB0B0544}"/>
          </ac:cxnSpMkLst>
        </pc:cxnChg>
        <pc:cxnChg chg="mod">
          <ac:chgData name="Rabab Gomaa" userId="171d4a888b575b49" providerId="LiveId" clId="{C8024CC7-C740-4611-941F-C3ECF3C70E40}" dt="2023-04-12T21:14:26.283" v="22560" actId="1035"/>
          <ac:cxnSpMkLst>
            <pc:docMk/>
            <pc:sldMk cId="3289470717" sldId="428"/>
            <ac:cxnSpMk id="18" creationId="{19626162-2972-2815-7204-19EFAF643626}"/>
          </ac:cxnSpMkLst>
        </pc:cxnChg>
      </pc:sldChg>
      <pc:sldChg chg="addSp delSp modSp add mod ord modNotesTx">
        <pc:chgData name="Rabab Gomaa" userId="171d4a888b575b49" providerId="LiveId" clId="{C8024CC7-C740-4611-941F-C3ECF3C70E40}" dt="2023-04-13T05:48:31.227" v="29301" actId="13244"/>
        <pc:sldMkLst>
          <pc:docMk/>
          <pc:sldMk cId="4050680726" sldId="429"/>
        </pc:sldMkLst>
        <pc:spChg chg="add del">
          <ac:chgData name="Rabab Gomaa" userId="171d4a888b575b49" providerId="LiveId" clId="{C8024CC7-C740-4611-941F-C3ECF3C70E40}" dt="2023-04-12T21:59:13.682" v="22754"/>
          <ac:spMkLst>
            <pc:docMk/>
            <pc:sldMk cId="4050680726" sldId="429"/>
            <ac:spMk id="2" creationId="{E020154B-1C5B-0F0D-3E3B-5C0405E9EAA2}"/>
          </ac:spMkLst>
        </pc:spChg>
        <pc:spChg chg="mod">
          <ac:chgData name="Rabab Gomaa" userId="171d4a888b575b49" providerId="LiveId" clId="{C8024CC7-C740-4611-941F-C3ECF3C70E40}" dt="2023-04-12T21:41:11.481" v="22744"/>
          <ac:spMkLst>
            <pc:docMk/>
            <pc:sldMk cId="4050680726" sldId="429"/>
            <ac:spMk id="6" creationId="{00000000-0000-0000-0000-000000000000}"/>
          </ac:spMkLst>
        </pc:spChg>
        <pc:spChg chg="mod ord">
          <ac:chgData name="Rabab Gomaa" userId="171d4a888b575b49" providerId="LiveId" clId="{C8024CC7-C740-4611-941F-C3ECF3C70E40}" dt="2023-04-13T05:47:55.859" v="29294" actId="13244"/>
          <ac:spMkLst>
            <pc:docMk/>
            <pc:sldMk cId="4050680726" sldId="429"/>
            <ac:spMk id="8" creationId="{7DBF16AA-F457-8266-B332-E81CD686E71F}"/>
          </ac:spMkLst>
        </pc:spChg>
        <pc:spChg chg="add mod">
          <ac:chgData name="Rabab Gomaa" userId="171d4a888b575b49" providerId="LiveId" clId="{C8024CC7-C740-4611-941F-C3ECF3C70E40}" dt="2023-04-13T05:48:31.227" v="29301" actId="13244"/>
          <ac:spMkLst>
            <pc:docMk/>
            <pc:sldMk cId="4050680726" sldId="429"/>
            <ac:spMk id="9" creationId="{912EAC05-B6BD-D865-FFAB-C2F4A23EBC9B}"/>
          </ac:spMkLst>
        </pc:spChg>
        <pc:spChg chg="del">
          <ac:chgData name="Rabab Gomaa" userId="171d4a888b575b49" providerId="LiveId" clId="{C8024CC7-C740-4611-941F-C3ECF3C70E40}" dt="2023-04-12T22:03:37.985" v="22828" actId="478"/>
          <ac:spMkLst>
            <pc:docMk/>
            <pc:sldMk cId="4050680726" sldId="429"/>
            <ac:spMk id="10" creationId="{1DE85EB2-D960-6809-734B-77C22F8DFACA}"/>
          </ac:spMkLst>
        </pc:spChg>
        <pc:spChg chg="add mod">
          <ac:chgData name="Rabab Gomaa" userId="171d4a888b575b49" providerId="LiveId" clId="{C8024CC7-C740-4611-941F-C3ECF3C70E40}" dt="2023-04-13T05:48:11.218" v="29297" actId="13244"/>
          <ac:spMkLst>
            <pc:docMk/>
            <pc:sldMk cId="4050680726" sldId="429"/>
            <ac:spMk id="12" creationId="{FF3F9B30-0448-6122-050E-9E3EAA1FF3F7}"/>
          </ac:spMkLst>
        </pc:spChg>
        <pc:picChg chg="add mod">
          <ac:chgData name="Rabab Gomaa" userId="171d4a888b575b49" providerId="LiveId" clId="{C8024CC7-C740-4611-941F-C3ECF3C70E40}" dt="2023-04-13T05:48:17.666" v="29299" actId="13244"/>
          <ac:picMkLst>
            <pc:docMk/>
            <pc:sldMk cId="4050680726" sldId="429"/>
            <ac:picMk id="3" creationId="{EF6F9C7C-F581-2BEC-B7C3-366A532B36D4}"/>
          </ac:picMkLst>
        </pc:picChg>
        <pc:picChg chg="del">
          <ac:chgData name="Rabab Gomaa" userId="171d4a888b575b49" providerId="LiveId" clId="{C8024CC7-C740-4611-941F-C3ECF3C70E40}" dt="2023-04-12T21:59:44.049" v="22760" actId="478"/>
          <ac:picMkLst>
            <pc:docMk/>
            <pc:sldMk cId="4050680726" sldId="429"/>
            <ac:picMk id="4" creationId="{46F462D9-B6DC-8B3B-0319-2954B1B55B9A}"/>
          </ac:picMkLst>
        </pc:picChg>
        <pc:picChg chg="add mod">
          <ac:chgData name="Rabab Gomaa" userId="171d4a888b575b49" providerId="LiveId" clId="{C8024CC7-C740-4611-941F-C3ECF3C70E40}" dt="2023-04-13T05:48:05.607" v="29295" actId="13244"/>
          <ac:picMkLst>
            <pc:docMk/>
            <pc:sldMk cId="4050680726" sldId="429"/>
            <ac:picMk id="11" creationId="{C4ED3377-81D1-B1F5-C5A0-AEA232B30B15}"/>
          </ac:picMkLst>
        </pc:picChg>
        <pc:cxnChg chg="del">
          <ac:chgData name="Rabab Gomaa" userId="171d4a888b575b49" providerId="LiveId" clId="{C8024CC7-C740-4611-941F-C3ECF3C70E40}" dt="2023-04-12T21:59:47.682" v="22761" actId="21"/>
          <ac:cxnSpMkLst>
            <pc:docMk/>
            <pc:sldMk cId="4050680726" sldId="429"/>
            <ac:cxnSpMk id="7" creationId="{C5A41BCC-9AC0-0EB9-50DD-99752FEC319B}"/>
          </ac:cxnSpMkLst>
        </pc:cxnChg>
        <pc:cxnChg chg="add mod">
          <ac:chgData name="Rabab Gomaa" userId="171d4a888b575b49" providerId="LiveId" clId="{C8024CC7-C740-4611-941F-C3ECF3C70E40}" dt="2023-04-13T05:39:59.473" v="28876" actId="962"/>
          <ac:cxnSpMkLst>
            <pc:docMk/>
            <pc:sldMk cId="4050680726" sldId="429"/>
            <ac:cxnSpMk id="14" creationId="{078C746B-627C-0224-E07D-F0CC9F41DDC9}"/>
          </ac:cxnSpMkLst>
        </pc:cxnChg>
      </pc:sldChg>
      <pc:sldChg chg="addSp delSp modSp add mod ord modNotesTx">
        <pc:chgData name="Rabab Gomaa" userId="171d4a888b575b49" providerId="LiveId" clId="{C8024CC7-C740-4611-941F-C3ECF3C70E40}" dt="2023-04-13T05:42:33.214" v="29052" actId="962"/>
        <pc:sldMkLst>
          <pc:docMk/>
          <pc:sldMk cId="3629390086" sldId="430"/>
        </pc:sldMkLst>
        <pc:spChg chg="mod">
          <ac:chgData name="Rabab Gomaa" userId="171d4a888b575b49" providerId="LiveId" clId="{C8024CC7-C740-4611-941F-C3ECF3C70E40}" dt="2023-04-13T01:51:34.256" v="24782" actId="20577"/>
          <ac:spMkLst>
            <pc:docMk/>
            <pc:sldMk cId="3629390086" sldId="430"/>
            <ac:spMk id="6" creationId="{00000000-0000-0000-0000-000000000000}"/>
          </ac:spMkLst>
        </pc:spChg>
        <pc:spChg chg="add del mod">
          <ac:chgData name="Rabab Gomaa" userId="171d4a888b575b49" providerId="LiveId" clId="{C8024CC7-C740-4611-941F-C3ECF3C70E40}" dt="2023-04-13T01:37:00.467" v="24343" actId="478"/>
          <ac:spMkLst>
            <pc:docMk/>
            <pc:sldMk cId="3629390086" sldId="430"/>
            <ac:spMk id="7" creationId="{2051018E-4B30-D5A6-97A2-026D3EB06115}"/>
          </ac:spMkLst>
        </pc:spChg>
        <pc:spChg chg="mod">
          <ac:chgData name="Rabab Gomaa" userId="171d4a888b575b49" providerId="LiveId" clId="{C8024CC7-C740-4611-941F-C3ECF3C70E40}" dt="2023-04-13T01:38:02.301" v="24403" actId="20577"/>
          <ac:spMkLst>
            <pc:docMk/>
            <pc:sldMk cId="3629390086" sldId="430"/>
            <ac:spMk id="8" creationId="{7DBF16AA-F457-8266-B332-E81CD686E71F}"/>
          </ac:spMkLst>
        </pc:spChg>
        <pc:spChg chg="del">
          <ac:chgData name="Rabab Gomaa" userId="171d4a888b575b49" providerId="LiveId" clId="{C8024CC7-C740-4611-941F-C3ECF3C70E40}" dt="2023-04-12T22:12:33.459" v="23089" actId="478"/>
          <ac:spMkLst>
            <pc:docMk/>
            <pc:sldMk cId="3629390086" sldId="430"/>
            <ac:spMk id="9" creationId="{912EAC05-B6BD-D865-FFAB-C2F4A23EBC9B}"/>
          </ac:spMkLst>
        </pc:spChg>
        <pc:spChg chg="add del mod">
          <ac:chgData name="Rabab Gomaa" userId="171d4a888b575b49" providerId="LiveId" clId="{C8024CC7-C740-4611-941F-C3ECF3C70E40}" dt="2023-04-13T01:37:00.467" v="24343" actId="478"/>
          <ac:spMkLst>
            <pc:docMk/>
            <pc:sldMk cId="3629390086" sldId="430"/>
            <ac:spMk id="10" creationId="{7D89305A-25B6-C3E1-AD3E-E74549BF86B6}"/>
          </ac:spMkLst>
        </pc:spChg>
        <pc:spChg chg="del mod">
          <ac:chgData name="Rabab Gomaa" userId="171d4a888b575b49" providerId="LiveId" clId="{C8024CC7-C740-4611-941F-C3ECF3C70E40}" dt="2023-04-12T22:12:30.758" v="23086" actId="478"/>
          <ac:spMkLst>
            <pc:docMk/>
            <pc:sldMk cId="3629390086" sldId="430"/>
            <ac:spMk id="12" creationId="{FF3F9B30-0448-6122-050E-9E3EAA1FF3F7}"/>
          </ac:spMkLst>
        </pc:spChg>
        <pc:spChg chg="add mod">
          <ac:chgData name="Rabab Gomaa" userId="171d4a888b575b49" providerId="LiveId" clId="{C8024CC7-C740-4611-941F-C3ECF3C70E40}" dt="2023-04-13T01:42:25.166" v="24523" actId="12"/>
          <ac:spMkLst>
            <pc:docMk/>
            <pc:sldMk cId="3629390086" sldId="430"/>
            <ac:spMk id="13" creationId="{A33B7F1A-D671-63B3-6836-474F285687F2}"/>
          </ac:spMkLst>
        </pc:spChg>
        <pc:spChg chg="add mod">
          <ac:chgData name="Rabab Gomaa" userId="171d4a888b575b49" providerId="LiveId" clId="{C8024CC7-C740-4611-941F-C3ECF3C70E40}" dt="2023-04-13T01:47:01.755" v="24656" actId="1037"/>
          <ac:spMkLst>
            <pc:docMk/>
            <pc:sldMk cId="3629390086" sldId="430"/>
            <ac:spMk id="15" creationId="{BBECFA50-BB27-C751-4F0F-7E2AA0025370}"/>
          </ac:spMkLst>
        </pc:spChg>
        <pc:spChg chg="add mod">
          <ac:chgData name="Rabab Gomaa" userId="171d4a888b575b49" providerId="LiveId" clId="{C8024CC7-C740-4611-941F-C3ECF3C70E40}" dt="2023-04-13T01:45:28.453" v="24587" actId="20577"/>
          <ac:spMkLst>
            <pc:docMk/>
            <pc:sldMk cId="3629390086" sldId="430"/>
            <ac:spMk id="17" creationId="{3625199D-15F6-6DD8-6777-E9D8C0CCCB87}"/>
          </ac:spMkLst>
        </pc:spChg>
        <pc:spChg chg="add mod">
          <ac:chgData name="Rabab Gomaa" userId="171d4a888b575b49" providerId="LiveId" clId="{C8024CC7-C740-4611-941F-C3ECF3C70E40}" dt="2023-04-13T01:48:43.463" v="24710" actId="113"/>
          <ac:spMkLst>
            <pc:docMk/>
            <pc:sldMk cId="3629390086" sldId="430"/>
            <ac:spMk id="20" creationId="{E82D0718-0A06-0B9D-06B7-8846027D0CEF}"/>
          </ac:spMkLst>
        </pc:spChg>
        <pc:spChg chg="add mod">
          <ac:chgData name="Rabab Gomaa" userId="171d4a888b575b49" providerId="LiveId" clId="{C8024CC7-C740-4611-941F-C3ECF3C70E40}" dt="2023-04-13T01:47:31.135" v="24695" actId="14100"/>
          <ac:spMkLst>
            <pc:docMk/>
            <pc:sldMk cId="3629390086" sldId="430"/>
            <ac:spMk id="23" creationId="{9E2B3EDF-50A4-3B0F-E83D-1CEE4AF4B426}"/>
          </ac:spMkLst>
        </pc:spChg>
        <pc:picChg chg="add del mod">
          <ac:chgData name="Rabab Gomaa" userId="171d4a888b575b49" providerId="LiveId" clId="{C8024CC7-C740-4611-941F-C3ECF3C70E40}" dt="2023-04-13T01:37:00.467" v="24343" actId="478"/>
          <ac:picMkLst>
            <pc:docMk/>
            <pc:sldMk cId="3629390086" sldId="430"/>
            <ac:picMk id="2" creationId="{6C7C00D7-081B-D364-A1AD-BC1D07A2CA46}"/>
          </ac:picMkLst>
        </pc:picChg>
        <pc:picChg chg="del">
          <ac:chgData name="Rabab Gomaa" userId="171d4a888b575b49" providerId="LiveId" clId="{C8024CC7-C740-4611-941F-C3ECF3C70E40}" dt="2023-04-12T22:12:31.614" v="23087" actId="478"/>
          <ac:picMkLst>
            <pc:docMk/>
            <pc:sldMk cId="3629390086" sldId="430"/>
            <ac:picMk id="3" creationId="{EF6F9C7C-F581-2BEC-B7C3-366A532B36D4}"/>
          </ac:picMkLst>
        </pc:picChg>
        <pc:picChg chg="add del mod">
          <ac:chgData name="Rabab Gomaa" userId="171d4a888b575b49" providerId="LiveId" clId="{C8024CC7-C740-4611-941F-C3ECF3C70E40}" dt="2023-04-13T01:37:00.467" v="24343" actId="478"/>
          <ac:picMkLst>
            <pc:docMk/>
            <pc:sldMk cId="3629390086" sldId="430"/>
            <ac:picMk id="4" creationId="{A241082F-3949-AC8F-8949-1F4276FBB17E}"/>
          </ac:picMkLst>
        </pc:picChg>
        <pc:picChg chg="del">
          <ac:chgData name="Rabab Gomaa" userId="171d4a888b575b49" providerId="LiveId" clId="{C8024CC7-C740-4611-941F-C3ECF3C70E40}" dt="2023-04-12T22:12:29.048" v="23085" actId="478"/>
          <ac:picMkLst>
            <pc:docMk/>
            <pc:sldMk cId="3629390086" sldId="430"/>
            <ac:picMk id="11" creationId="{C4ED3377-81D1-B1F5-C5A0-AEA232B30B15}"/>
          </ac:picMkLst>
        </pc:picChg>
        <pc:picChg chg="add mod">
          <ac:chgData name="Rabab Gomaa" userId="171d4a888b575b49" providerId="LiveId" clId="{C8024CC7-C740-4611-941F-C3ECF3C70E40}" dt="2023-04-13T05:42:11.052" v="29046" actId="962"/>
          <ac:picMkLst>
            <pc:docMk/>
            <pc:sldMk cId="3629390086" sldId="430"/>
            <ac:picMk id="16" creationId="{0F721D72-79A0-EFC7-BD29-9486C6A88B3B}"/>
          </ac:picMkLst>
        </pc:picChg>
        <pc:picChg chg="add mod">
          <ac:chgData name="Rabab Gomaa" userId="171d4a888b575b49" providerId="LiveId" clId="{C8024CC7-C740-4611-941F-C3ECF3C70E40}" dt="2023-04-13T05:42:19.864" v="29048" actId="962"/>
          <ac:picMkLst>
            <pc:docMk/>
            <pc:sldMk cId="3629390086" sldId="430"/>
            <ac:picMk id="18" creationId="{133F5FA4-C70E-C8AA-ECC0-B286732F7338}"/>
          </ac:picMkLst>
        </pc:picChg>
        <pc:picChg chg="add mod">
          <ac:chgData name="Rabab Gomaa" userId="171d4a888b575b49" providerId="LiveId" clId="{C8024CC7-C740-4611-941F-C3ECF3C70E40}" dt="2023-04-13T05:42:30.003" v="29050" actId="962"/>
          <ac:picMkLst>
            <pc:docMk/>
            <pc:sldMk cId="3629390086" sldId="430"/>
            <ac:picMk id="19" creationId="{739D5DD3-B9BD-2EA8-F9B0-A369F73653C5}"/>
          </ac:picMkLst>
        </pc:picChg>
        <pc:picChg chg="add mod">
          <ac:chgData name="Rabab Gomaa" userId="171d4a888b575b49" providerId="LiveId" clId="{C8024CC7-C740-4611-941F-C3ECF3C70E40}" dt="2023-04-13T05:42:33.214" v="29052" actId="962"/>
          <ac:picMkLst>
            <pc:docMk/>
            <pc:sldMk cId="3629390086" sldId="430"/>
            <ac:picMk id="21" creationId="{77E95899-7C4F-9D4E-6E43-2839FE9F0A62}"/>
          </ac:picMkLst>
        </pc:picChg>
        <pc:cxnChg chg="del">
          <ac:chgData name="Rabab Gomaa" userId="171d4a888b575b49" providerId="LiveId" clId="{C8024CC7-C740-4611-941F-C3ECF3C70E40}" dt="2023-04-12T22:12:34.808" v="23090" actId="478"/>
          <ac:cxnSpMkLst>
            <pc:docMk/>
            <pc:sldMk cId="3629390086" sldId="430"/>
            <ac:cxnSpMk id="14" creationId="{078C746B-627C-0224-E07D-F0CC9F41DDC9}"/>
          </ac:cxnSpMkLst>
        </pc:cxnChg>
      </pc:sldChg>
      <pc:sldChg chg="addSp delSp modSp add del mod ord">
        <pc:chgData name="Rabab Gomaa" userId="171d4a888b575b49" providerId="LiveId" clId="{C8024CC7-C740-4611-941F-C3ECF3C70E40}" dt="2023-04-13T01:51:23.295" v="24779" actId="47"/>
        <pc:sldMkLst>
          <pc:docMk/>
          <pc:sldMk cId="1945647240" sldId="431"/>
        </pc:sldMkLst>
        <pc:spChg chg="mod">
          <ac:chgData name="Rabab Gomaa" userId="171d4a888b575b49" providerId="LiveId" clId="{C8024CC7-C740-4611-941F-C3ECF3C70E40}" dt="2023-04-12T22:16:54.624" v="23174" actId="1076"/>
          <ac:spMkLst>
            <pc:docMk/>
            <pc:sldMk cId="1945647240" sldId="431"/>
            <ac:spMk id="7" creationId="{2051018E-4B30-D5A6-97A2-026D3EB06115}"/>
          </ac:spMkLst>
        </pc:spChg>
        <pc:spChg chg="mod">
          <ac:chgData name="Rabab Gomaa" userId="171d4a888b575b49" providerId="LiveId" clId="{C8024CC7-C740-4611-941F-C3ECF3C70E40}" dt="2023-04-12T22:16:03.337" v="23159"/>
          <ac:spMkLst>
            <pc:docMk/>
            <pc:sldMk cId="1945647240" sldId="431"/>
            <ac:spMk id="8" creationId="{7DBF16AA-F457-8266-B332-E81CD686E71F}"/>
          </ac:spMkLst>
        </pc:spChg>
        <pc:spChg chg="mod">
          <ac:chgData name="Rabab Gomaa" userId="171d4a888b575b49" providerId="LiveId" clId="{C8024CC7-C740-4611-941F-C3ECF3C70E40}" dt="2023-04-12T22:16:51.314" v="23172" actId="1076"/>
          <ac:spMkLst>
            <pc:docMk/>
            <pc:sldMk cId="1945647240" sldId="431"/>
            <ac:spMk id="10" creationId="{7D89305A-25B6-C3E1-AD3E-E74549BF86B6}"/>
          </ac:spMkLst>
        </pc:spChg>
        <pc:spChg chg="mod">
          <ac:chgData name="Rabab Gomaa" userId="171d4a888b575b49" providerId="LiveId" clId="{C8024CC7-C740-4611-941F-C3ECF3C70E40}" dt="2023-04-12T22:16:41.205" v="23169" actId="14100"/>
          <ac:spMkLst>
            <pc:docMk/>
            <pc:sldMk cId="1945647240" sldId="431"/>
            <ac:spMk id="11" creationId="{E372DA97-F5EE-2751-C899-AC8CFD08D554}"/>
          </ac:spMkLst>
        </pc:spChg>
        <pc:grpChg chg="add mod">
          <ac:chgData name="Rabab Gomaa" userId="171d4a888b575b49" providerId="LiveId" clId="{C8024CC7-C740-4611-941F-C3ECF3C70E40}" dt="2023-04-12T22:16:41.205" v="23169" actId="14100"/>
          <ac:grpSpMkLst>
            <pc:docMk/>
            <pc:sldMk cId="1945647240" sldId="431"/>
            <ac:grpSpMk id="3" creationId="{8E6C554E-A5C4-93DC-A6B1-66A878C49217}"/>
          </ac:grpSpMkLst>
        </pc:grpChg>
        <pc:grpChg chg="add mod">
          <ac:chgData name="Rabab Gomaa" userId="171d4a888b575b49" providerId="LiveId" clId="{C8024CC7-C740-4611-941F-C3ECF3C70E40}" dt="2023-04-12T22:16:47.360" v="23171" actId="1076"/>
          <ac:grpSpMkLst>
            <pc:docMk/>
            <pc:sldMk cId="1945647240" sldId="431"/>
            <ac:grpSpMk id="12" creationId="{EEB50770-D58B-D171-94BB-DB229041F80E}"/>
          </ac:grpSpMkLst>
        </pc:grpChg>
        <pc:picChg chg="del">
          <ac:chgData name="Rabab Gomaa" userId="171d4a888b575b49" providerId="LiveId" clId="{C8024CC7-C740-4611-941F-C3ECF3C70E40}" dt="2023-04-12T22:16:08.043" v="23160" actId="478"/>
          <ac:picMkLst>
            <pc:docMk/>
            <pc:sldMk cId="1945647240" sldId="431"/>
            <ac:picMk id="2" creationId="{6C7C00D7-081B-D364-A1AD-BC1D07A2CA46}"/>
          </ac:picMkLst>
        </pc:picChg>
        <pc:picChg chg="del">
          <ac:chgData name="Rabab Gomaa" userId="171d4a888b575b49" providerId="LiveId" clId="{C8024CC7-C740-4611-941F-C3ECF3C70E40}" dt="2023-04-12T22:16:08.043" v="23160" actId="478"/>
          <ac:picMkLst>
            <pc:docMk/>
            <pc:sldMk cId="1945647240" sldId="431"/>
            <ac:picMk id="4" creationId="{A241082F-3949-AC8F-8949-1F4276FBB17E}"/>
          </ac:picMkLst>
        </pc:picChg>
        <pc:picChg chg="mod">
          <ac:chgData name="Rabab Gomaa" userId="171d4a888b575b49" providerId="LiveId" clId="{C8024CC7-C740-4611-941F-C3ECF3C70E40}" dt="2023-04-12T22:16:41.205" v="23169" actId="14100"/>
          <ac:picMkLst>
            <pc:docMk/>
            <pc:sldMk cId="1945647240" sldId="431"/>
            <ac:picMk id="9" creationId="{7923BB53-C48C-DDC9-97EC-49785E923063}"/>
          </ac:picMkLst>
        </pc:picChg>
        <pc:picChg chg="mod">
          <ac:chgData name="Rabab Gomaa" userId="171d4a888b575b49" providerId="LiveId" clId="{C8024CC7-C740-4611-941F-C3ECF3C70E40}" dt="2023-04-12T22:16:47.360" v="23171" actId="1076"/>
          <ac:picMkLst>
            <pc:docMk/>
            <pc:sldMk cId="1945647240" sldId="431"/>
            <ac:picMk id="13" creationId="{13502E4E-5CEF-E7A5-90B2-0843275C898F}"/>
          </ac:picMkLst>
        </pc:picChg>
        <pc:cxnChg chg="mod">
          <ac:chgData name="Rabab Gomaa" userId="171d4a888b575b49" providerId="LiveId" clId="{C8024CC7-C740-4611-941F-C3ECF3C70E40}" dt="2023-04-12T22:16:47.360" v="23171" actId="1076"/>
          <ac:cxnSpMkLst>
            <pc:docMk/>
            <pc:sldMk cId="1945647240" sldId="431"/>
            <ac:cxnSpMk id="14" creationId="{ACA5D019-AFF4-FC5A-D2BE-67B94959AC1D}"/>
          </ac:cxnSpMkLst>
        </pc:cxnChg>
        <pc:cxnChg chg="mod">
          <ac:chgData name="Rabab Gomaa" userId="171d4a888b575b49" providerId="LiveId" clId="{C8024CC7-C740-4611-941F-C3ECF3C70E40}" dt="2023-04-12T22:16:47.360" v="23171" actId="1076"/>
          <ac:cxnSpMkLst>
            <pc:docMk/>
            <pc:sldMk cId="1945647240" sldId="431"/>
            <ac:cxnSpMk id="15" creationId="{BB8E8709-894B-CEFA-4488-B7FE14E22DAA}"/>
          </ac:cxnSpMkLst>
        </pc:cxnChg>
      </pc:sldChg>
      <pc:sldChg chg="modSp add del mod ord">
        <pc:chgData name="Rabab Gomaa" userId="171d4a888b575b49" providerId="LiveId" clId="{C8024CC7-C740-4611-941F-C3ECF3C70E40}" dt="2023-04-13T01:19:50.820" v="24044" actId="47"/>
        <pc:sldMkLst>
          <pc:docMk/>
          <pc:sldMk cId="2482642" sldId="432"/>
        </pc:sldMkLst>
        <pc:spChg chg="mod">
          <ac:chgData name="Rabab Gomaa" userId="171d4a888b575b49" providerId="LiveId" clId="{C8024CC7-C740-4611-941F-C3ECF3C70E40}" dt="2023-04-12T22:35:47.339" v="23188" actId="6549"/>
          <ac:spMkLst>
            <pc:docMk/>
            <pc:sldMk cId="2482642" sldId="432"/>
            <ac:spMk id="4" creationId="{1E0DC61B-E6FC-EBC6-269C-46B531598492}"/>
          </ac:spMkLst>
        </pc:spChg>
        <pc:spChg chg="mod">
          <ac:chgData name="Rabab Gomaa" userId="171d4a888b575b49" providerId="LiveId" clId="{C8024CC7-C740-4611-941F-C3ECF3C70E40}" dt="2023-04-12T22:35:30.959" v="23186" actId="20577"/>
          <ac:spMkLst>
            <pc:docMk/>
            <pc:sldMk cId="2482642" sldId="432"/>
            <ac:spMk id="6" creationId="{00000000-0000-0000-0000-000000000000}"/>
          </ac:spMkLst>
        </pc:spChg>
      </pc:sldChg>
      <pc:sldChg chg="addSp modSp add mod modNotesTx">
        <pc:chgData name="Rabab Gomaa" userId="171d4a888b575b49" providerId="LiveId" clId="{C8024CC7-C740-4611-941F-C3ECF3C70E40}" dt="2023-04-13T05:34:28.608" v="28716" actId="962"/>
        <pc:sldMkLst>
          <pc:docMk/>
          <pc:sldMk cId="4084125445" sldId="433"/>
        </pc:sldMkLst>
        <pc:spChg chg="mod">
          <ac:chgData name="Rabab Gomaa" userId="171d4a888b575b49" providerId="LiveId" clId="{C8024CC7-C740-4611-941F-C3ECF3C70E40}" dt="2023-04-12T22:43:50.891" v="23234" actId="6549"/>
          <ac:spMkLst>
            <pc:docMk/>
            <pc:sldMk cId="4084125445" sldId="433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12T22:42:25.388" v="23226" actId="20577"/>
          <ac:spMkLst>
            <pc:docMk/>
            <pc:sldMk cId="4084125445" sldId="433"/>
            <ac:spMk id="8" creationId="{7DBF16AA-F457-8266-B332-E81CD686E71F}"/>
          </ac:spMkLst>
        </pc:spChg>
        <pc:picChg chg="add mod">
          <ac:chgData name="Rabab Gomaa" userId="171d4a888b575b49" providerId="LiveId" clId="{C8024CC7-C740-4611-941F-C3ECF3C70E40}" dt="2023-04-13T05:34:28.608" v="28716" actId="962"/>
          <ac:picMkLst>
            <pc:docMk/>
            <pc:sldMk cId="4084125445" sldId="433"/>
            <ac:picMk id="2" creationId="{64D70416-CA65-0C25-8438-00B8CD91F6FB}"/>
          </ac:picMkLst>
        </pc:picChg>
      </pc:sldChg>
      <pc:sldChg chg="addSp delSp modSp add mod modNotesTx">
        <pc:chgData name="Rabab Gomaa" userId="171d4a888b575b49" providerId="LiveId" clId="{C8024CC7-C740-4611-941F-C3ECF3C70E40}" dt="2023-04-13T05:33:45.157" v="28542" actId="962"/>
        <pc:sldMkLst>
          <pc:docMk/>
          <pc:sldMk cId="3529909073" sldId="434"/>
        </pc:sldMkLst>
        <pc:spChg chg="mod">
          <ac:chgData name="Rabab Gomaa" userId="171d4a888b575b49" providerId="LiveId" clId="{C8024CC7-C740-4611-941F-C3ECF3C70E40}" dt="2023-04-12T22:44:17.137" v="23240" actId="14100"/>
          <ac:spMkLst>
            <pc:docMk/>
            <pc:sldMk cId="3529909073" sldId="434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12T22:45:07.077" v="23251" actId="14100"/>
          <ac:spMkLst>
            <pc:docMk/>
            <pc:sldMk cId="3529909073" sldId="434"/>
            <ac:spMk id="8" creationId="{7DBF16AA-F457-8266-B332-E81CD686E71F}"/>
          </ac:spMkLst>
        </pc:spChg>
        <pc:picChg chg="del">
          <ac:chgData name="Rabab Gomaa" userId="171d4a888b575b49" providerId="LiveId" clId="{C8024CC7-C740-4611-941F-C3ECF3C70E40}" dt="2023-04-12T22:44:41.107" v="23246" actId="478"/>
          <ac:picMkLst>
            <pc:docMk/>
            <pc:sldMk cId="3529909073" sldId="434"/>
            <ac:picMk id="2" creationId="{64D70416-CA65-0C25-8438-00B8CD91F6FB}"/>
          </ac:picMkLst>
        </pc:picChg>
        <pc:picChg chg="add mod">
          <ac:chgData name="Rabab Gomaa" userId="171d4a888b575b49" providerId="LiveId" clId="{C8024CC7-C740-4611-941F-C3ECF3C70E40}" dt="2023-04-13T05:33:45.157" v="28542" actId="962"/>
          <ac:picMkLst>
            <pc:docMk/>
            <pc:sldMk cId="3529909073" sldId="434"/>
            <ac:picMk id="3" creationId="{6B076800-3321-DC11-4102-949279DC1B9C}"/>
          </ac:picMkLst>
        </pc:picChg>
      </pc:sldChg>
      <pc:sldChg chg="modSp add mod ord">
        <pc:chgData name="Rabab Gomaa" userId="171d4a888b575b49" providerId="LiveId" clId="{C8024CC7-C740-4611-941F-C3ECF3C70E40}" dt="2023-04-13T05:03:53.439" v="26150" actId="20577"/>
        <pc:sldMkLst>
          <pc:docMk/>
          <pc:sldMk cId="2214895938" sldId="435"/>
        </pc:sldMkLst>
        <pc:spChg chg="mod">
          <ac:chgData name="Rabab Gomaa" userId="171d4a888b575b49" providerId="LiveId" clId="{C8024CC7-C740-4611-941F-C3ECF3C70E40}" dt="2023-04-13T05:03:53.439" v="26150" actId="20577"/>
          <ac:spMkLst>
            <pc:docMk/>
            <pc:sldMk cId="2214895938" sldId="435"/>
            <ac:spMk id="6" creationId="{00000000-0000-0000-0000-000000000000}"/>
          </ac:spMkLst>
        </pc:spChg>
      </pc:sldChg>
      <pc:sldChg chg="modSp add del mod ord modNotesTx">
        <pc:chgData name="Rabab Gomaa" userId="171d4a888b575b49" providerId="LiveId" clId="{C8024CC7-C740-4611-941F-C3ECF3C70E40}" dt="2023-04-13T01:17:49.511" v="23942" actId="47"/>
        <pc:sldMkLst>
          <pc:docMk/>
          <pc:sldMk cId="3492353654" sldId="436"/>
        </pc:sldMkLst>
        <pc:spChg chg="mod">
          <ac:chgData name="Rabab Gomaa" userId="171d4a888b575b49" providerId="LiveId" clId="{C8024CC7-C740-4611-941F-C3ECF3C70E40}" dt="2023-04-12T22:46:38.155" v="23285" actId="5793"/>
          <ac:spMkLst>
            <pc:docMk/>
            <pc:sldMk cId="3492353654" sldId="436"/>
            <ac:spMk id="8" creationId="{7DBF16AA-F457-8266-B332-E81CD686E71F}"/>
          </ac:spMkLst>
        </pc:spChg>
      </pc:sldChg>
      <pc:sldChg chg="addSp delSp modSp add mod modNotesTx">
        <pc:chgData name="Rabab Gomaa" userId="171d4a888b575b49" providerId="LiveId" clId="{C8024CC7-C740-4611-941F-C3ECF3C70E40}" dt="2023-04-12T23:35:53.681" v="23753" actId="962"/>
        <pc:sldMkLst>
          <pc:docMk/>
          <pc:sldMk cId="654209451" sldId="437"/>
        </pc:sldMkLst>
        <pc:spChg chg="mod">
          <ac:chgData name="Rabab Gomaa" userId="171d4a888b575b49" providerId="LiveId" clId="{C8024CC7-C740-4611-941F-C3ECF3C70E40}" dt="2023-04-12T23:34:29.539" v="23740" actId="6549"/>
          <ac:spMkLst>
            <pc:docMk/>
            <pc:sldMk cId="654209451" sldId="437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12T23:32:11.406" v="23726" actId="1076"/>
          <ac:spMkLst>
            <pc:docMk/>
            <pc:sldMk cId="654209451" sldId="437"/>
            <ac:spMk id="7" creationId="{007C23EA-8B00-C4BA-A079-606025DC2865}"/>
          </ac:spMkLst>
        </pc:spChg>
        <pc:spChg chg="del">
          <ac:chgData name="Rabab Gomaa" userId="171d4a888b575b49" providerId="LiveId" clId="{C8024CC7-C740-4611-941F-C3ECF3C70E40}" dt="2023-04-12T23:13:42.150" v="23563" actId="478"/>
          <ac:spMkLst>
            <pc:docMk/>
            <pc:sldMk cId="654209451" sldId="437"/>
            <ac:spMk id="8" creationId="{B459D19E-EBA2-337D-0DD3-C4898048811B}"/>
          </ac:spMkLst>
        </pc:spChg>
        <pc:spChg chg="del mod">
          <ac:chgData name="Rabab Gomaa" userId="171d4a888b575b49" providerId="LiveId" clId="{C8024CC7-C740-4611-941F-C3ECF3C70E40}" dt="2023-04-12T23:31:58.674" v="23722" actId="478"/>
          <ac:spMkLst>
            <pc:docMk/>
            <pc:sldMk cId="654209451" sldId="437"/>
            <ac:spMk id="9" creationId="{DA2BDD73-179C-1368-EB78-63F02F6CAAE6}"/>
          </ac:spMkLst>
        </pc:spChg>
        <pc:spChg chg="del mod">
          <ac:chgData name="Rabab Gomaa" userId="171d4a888b575b49" providerId="LiveId" clId="{C8024CC7-C740-4611-941F-C3ECF3C70E40}" dt="2023-04-12T23:31:34.711" v="23716" actId="478"/>
          <ac:spMkLst>
            <pc:docMk/>
            <pc:sldMk cId="654209451" sldId="437"/>
            <ac:spMk id="11" creationId="{65C50D45-031C-D652-2920-D864EDA4A4A6}"/>
          </ac:spMkLst>
        </pc:spChg>
        <pc:spChg chg="add del mod">
          <ac:chgData name="Rabab Gomaa" userId="171d4a888b575b49" providerId="LiveId" clId="{C8024CC7-C740-4611-941F-C3ECF3C70E40}" dt="2023-04-12T23:34:35.591" v="23742" actId="478"/>
          <ac:spMkLst>
            <pc:docMk/>
            <pc:sldMk cId="654209451" sldId="437"/>
            <ac:spMk id="14" creationId="{1C599448-92C7-FE46-69E7-D2AEC6D37157}"/>
          </ac:spMkLst>
        </pc:spChg>
        <pc:spChg chg="add mod">
          <ac:chgData name="Rabab Gomaa" userId="171d4a888b575b49" providerId="LiveId" clId="{C8024CC7-C740-4611-941F-C3ECF3C70E40}" dt="2023-04-12T23:35:17.611" v="23749"/>
          <ac:spMkLst>
            <pc:docMk/>
            <pc:sldMk cId="654209451" sldId="437"/>
            <ac:spMk id="18" creationId="{0EEBB37E-E4D9-8FBB-19B3-976EA3AED63F}"/>
          </ac:spMkLst>
        </pc:spChg>
        <pc:grpChg chg="add mod">
          <ac:chgData name="Rabab Gomaa" userId="171d4a888b575b49" providerId="LiveId" clId="{C8024CC7-C740-4611-941F-C3ECF3C70E40}" dt="2023-04-12T23:33:59.350" v="23733" actId="164"/>
          <ac:grpSpMkLst>
            <pc:docMk/>
            <pc:sldMk cId="654209451" sldId="437"/>
            <ac:grpSpMk id="2" creationId="{74F61BC2-8D9E-29C9-68C5-A5306CD89ED6}"/>
          </ac:grpSpMkLst>
        </pc:grpChg>
        <pc:grpChg chg="add del mod">
          <ac:chgData name="Rabab Gomaa" userId="171d4a888b575b49" providerId="LiveId" clId="{C8024CC7-C740-4611-941F-C3ECF3C70E40}" dt="2023-04-12T23:34:35.591" v="23742" actId="478"/>
          <ac:grpSpMkLst>
            <pc:docMk/>
            <pc:sldMk cId="654209451" sldId="437"/>
            <ac:grpSpMk id="16" creationId="{7B5CBADA-1A41-BD51-6ACB-EEE4BC3DCB87}"/>
          </ac:grpSpMkLst>
        </pc:grpChg>
        <pc:picChg chg="del">
          <ac:chgData name="Rabab Gomaa" userId="171d4a888b575b49" providerId="LiveId" clId="{C8024CC7-C740-4611-941F-C3ECF3C70E40}" dt="2023-04-12T23:07:26.691" v="23478" actId="478"/>
          <ac:picMkLst>
            <pc:docMk/>
            <pc:sldMk cId="654209451" sldId="437"/>
            <ac:picMk id="3" creationId="{5D37795F-B116-AD50-2A80-3E86CE0791F5}"/>
          </ac:picMkLst>
        </pc:picChg>
        <pc:picChg chg="mod">
          <ac:chgData name="Rabab Gomaa" userId="171d4a888b575b49" providerId="LiveId" clId="{C8024CC7-C740-4611-941F-C3ECF3C70E40}" dt="2023-04-12T23:32:11.406" v="23726" actId="1076"/>
          <ac:picMkLst>
            <pc:docMk/>
            <pc:sldMk cId="654209451" sldId="437"/>
            <ac:picMk id="4" creationId="{79BC9413-2DD0-C983-BBF3-F8CE11F2EB02}"/>
          </ac:picMkLst>
        </pc:picChg>
        <pc:picChg chg="add del mod">
          <ac:chgData name="Rabab Gomaa" userId="171d4a888b575b49" providerId="LiveId" clId="{C8024CC7-C740-4611-941F-C3ECF3C70E40}" dt="2023-04-12T23:31:32.664" v="23715" actId="478"/>
          <ac:picMkLst>
            <pc:docMk/>
            <pc:sldMk cId="654209451" sldId="437"/>
            <ac:picMk id="10" creationId="{60EEE83E-EBED-519E-23FE-ED188DDDCA44}"/>
          </ac:picMkLst>
        </pc:picChg>
        <pc:picChg chg="add mod">
          <ac:chgData name="Rabab Gomaa" userId="171d4a888b575b49" providerId="LiveId" clId="{C8024CC7-C740-4611-941F-C3ECF3C70E40}" dt="2023-04-12T23:33:59.350" v="23733" actId="164"/>
          <ac:picMkLst>
            <pc:docMk/>
            <pc:sldMk cId="654209451" sldId="437"/>
            <ac:picMk id="13" creationId="{EDCE19EA-42E3-558A-38B6-205DEBAA766D}"/>
          </ac:picMkLst>
        </pc:picChg>
        <pc:picChg chg="add del mod">
          <ac:chgData name="Rabab Gomaa" userId="171d4a888b575b49" providerId="LiveId" clId="{C8024CC7-C740-4611-941F-C3ECF3C70E40}" dt="2023-04-12T23:34:35.591" v="23742" actId="478"/>
          <ac:picMkLst>
            <pc:docMk/>
            <pc:sldMk cId="654209451" sldId="437"/>
            <ac:picMk id="15" creationId="{5AFE224C-74B1-7D82-9989-2928C2914F49}"/>
          </ac:picMkLst>
        </pc:picChg>
        <pc:picChg chg="add mod">
          <ac:chgData name="Rabab Gomaa" userId="171d4a888b575b49" providerId="LiveId" clId="{C8024CC7-C740-4611-941F-C3ECF3C70E40}" dt="2023-04-12T23:35:53.681" v="23753" actId="962"/>
          <ac:picMkLst>
            <pc:docMk/>
            <pc:sldMk cId="654209451" sldId="437"/>
            <ac:picMk id="17" creationId="{951DCC74-60AB-2194-DCF6-129B27BB275C}"/>
          </ac:picMkLst>
        </pc:picChg>
        <pc:cxnChg chg="mod">
          <ac:chgData name="Rabab Gomaa" userId="171d4a888b575b49" providerId="LiveId" clId="{C8024CC7-C740-4611-941F-C3ECF3C70E40}" dt="2023-04-12T23:32:11.406" v="23726" actId="1076"/>
          <ac:cxnSpMkLst>
            <pc:docMk/>
            <pc:sldMk cId="654209451" sldId="437"/>
            <ac:cxnSpMk id="12" creationId="{66550622-6E16-835C-4817-3B8603BC1228}"/>
          </ac:cxnSpMkLst>
        </pc:cxnChg>
      </pc:sldChg>
      <pc:sldChg chg="modSp add mod ord modNotesTx">
        <pc:chgData name="Rabab Gomaa" userId="171d4a888b575b49" providerId="LiveId" clId="{C8024CC7-C740-4611-941F-C3ECF3C70E40}" dt="2023-04-13T05:31:16.500" v="28052" actId="962"/>
        <pc:sldMkLst>
          <pc:docMk/>
          <pc:sldMk cId="3407461630" sldId="438"/>
        </pc:sldMkLst>
        <pc:spChg chg="mod">
          <ac:chgData name="Rabab Gomaa" userId="171d4a888b575b49" providerId="LiveId" clId="{C8024CC7-C740-4611-941F-C3ECF3C70E40}" dt="2023-04-13T05:30:12.494" v="27785" actId="20577"/>
          <ac:spMkLst>
            <pc:docMk/>
            <pc:sldMk cId="3407461630" sldId="438"/>
            <ac:spMk id="14" creationId="{1C599448-92C7-FE46-69E7-D2AEC6D37157}"/>
          </ac:spMkLst>
        </pc:spChg>
        <pc:grpChg chg="mod">
          <ac:chgData name="Rabab Gomaa" userId="171d4a888b575b49" providerId="LiveId" clId="{C8024CC7-C740-4611-941F-C3ECF3C70E40}" dt="2023-04-13T05:30:41.785" v="27800" actId="962"/>
          <ac:grpSpMkLst>
            <pc:docMk/>
            <pc:sldMk cId="3407461630" sldId="438"/>
            <ac:grpSpMk id="16" creationId="{7B5CBADA-1A41-BD51-6ACB-EEE4BC3DCB87}"/>
          </ac:grpSpMkLst>
        </pc:grpChg>
        <pc:picChg chg="mod">
          <ac:chgData name="Rabab Gomaa" userId="171d4a888b575b49" providerId="LiveId" clId="{C8024CC7-C740-4611-941F-C3ECF3C70E40}" dt="2023-04-13T05:30:25.650" v="27791" actId="962"/>
          <ac:picMkLst>
            <pc:docMk/>
            <pc:sldMk cId="3407461630" sldId="438"/>
            <ac:picMk id="4" creationId="{79BC9413-2DD0-C983-BBF3-F8CE11F2EB02}"/>
          </ac:picMkLst>
        </pc:picChg>
        <pc:picChg chg="mod">
          <ac:chgData name="Rabab Gomaa" userId="171d4a888b575b49" providerId="LiveId" clId="{C8024CC7-C740-4611-941F-C3ECF3C70E40}" dt="2023-04-13T05:30:21.810" v="27788" actId="962"/>
          <ac:picMkLst>
            <pc:docMk/>
            <pc:sldMk cId="3407461630" sldId="438"/>
            <ac:picMk id="13" creationId="{EDCE19EA-42E3-558A-38B6-205DEBAA766D}"/>
          </ac:picMkLst>
        </pc:picChg>
        <pc:picChg chg="mod">
          <ac:chgData name="Rabab Gomaa" userId="171d4a888b575b49" providerId="LiveId" clId="{C8024CC7-C740-4611-941F-C3ECF3C70E40}" dt="2023-04-13T05:31:16.500" v="28052" actId="962"/>
          <ac:picMkLst>
            <pc:docMk/>
            <pc:sldMk cId="3407461630" sldId="438"/>
            <ac:picMk id="15" creationId="{5AFE224C-74B1-7D82-9989-2928C2914F49}"/>
          </ac:picMkLst>
        </pc:picChg>
      </pc:sldChg>
      <pc:sldChg chg="addSp delSp modSp add mod ord modNotesTx">
        <pc:chgData name="Rabab Gomaa" userId="171d4a888b575b49" providerId="LiveId" clId="{C8024CC7-C740-4611-941F-C3ECF3C70E40}" dt="2023-04-13T05:49:09.823" v="29307" actId="13244"/>
        <pc:sldMkLst>
          <pc:docMk/>
          <pc:sldMk cId="208063723" sldId="439"/>
        </pc:sldMkLst>
        <pc:spChg chg="add mod ord">
          <ac:chgData name="Rabab Gomaa" userId="171d4a888b575b49" providerId="LiveId" clId="{C8024CC7-C740-4611-941F-C3ECF3C70E40}" dt="2023-04-13T05:48:59.047" v="29303" actId="13244"/>
          <ac:spMkLst>
            <pc:docMk/>
            <pc:sldMk cId="208063723" sldId="439"/>
            <ac:spMk id="3" creationId="{7C675DDF-D1AF-8005-78A0-69F9ECB18396}"/>
          </ac:spMkLst>
        </pc:spChg>
        <pc:spChg chg="mod">
          <ac:chgData name="Rabab Gomaa" userId="171d4a888b575b49" providerId="LiveId" clId="{C8024CC7-C740-4611-941F-C3ECF3C70E40}" dt="2023-04-12T23:36:27.566" v="23758"/>
          <ac:spMkLst>
            <pc:docMk/>
            <pc:sldMk cId="208063723" sldId="439"/>
            <ac:spMk id="6" creationId="{00000000-0000-0000-0000-000000000000}"/>
          </ac:spMkLst>
        </pc:spChg>
        <pc:spChg chg="add del mod">
          <ac:chgData name="Rabab Gomaa" userId="171d4a888b575b49" providerId="LiveId" clId="{C8024CC7-C740-4611-941F-C3ECF3C70E40}" dt="2023-04-12T23:37:35.185" v="23777" actId="478"/>
          <ac:spMkLst>
            <pc:docMk/>
            <pc:sldMk cId="208063723" sldId="439"/>
            <ac:spMk id="9" creationId="{9B5C6F96-ED3F-EDB0-744E-B81EBA289EB8}"/>
          </ac:spMkLst>
        </pc:spChg>
        <pc:spChg chg="del">
          <ac:chgData name="Rabab Gomaa" userId="171d4a888b575b49" providerId="LiveId" clId="{C8024CC7-C740-4611-941F-C3ECF3C70E40}" dt="2023-04-12T23:36:39.743" v="23760" actId="478"/>
          <ac:spMkLst>
            <pc:docMk/>
            <pc:sldMk cId="208063723" sldId="439"/>
            <ac:spMk id="14" creationId="{1C599448-92C7-FE46-69E7-D2AEC6D37157}"/>
          </ac:spMkLst>
        </pc:spChg>
        <pc:spChg chg="add del mod">
          <ac:chgData name="Rabab Gomaa" userId="171d4a888b575b49" providerId="LiveId" clId="{C8024CC7-C740-4611-941F-C3ECF3C70E40}" dt="2023-04-12T23:37:35.185" v="23777" actId="478"/>
          <ac:spMkLst>
            <pc:docMk/>
            <pc:sldMk cId="208063723" sldId="439"/>
            <ac:spMk id="17" creationId="{585F518C-B4F4-1060-C19B-EB132FD0B899}"/>
          </ac:spMkLst>
        </pc:spChg>
        <pc:spChg chg="add mod ord">
          <ac:chgData name="Rabab Gomaa" userId="171d4a888b575b49" providerId="LiveId" clId="{C8024CC7-C740-4611-941F-C3ECF3C70E40}" dt="2023-04-13T05:49:07.903" v="29305" actId="13244"/>
          <ac:spMkLst>
            <pc:docMk/>
            <pc:sldMk cId="208063723" sldId="439"/>
            <ac:spMk id="21" creationId="{AF757ED5-9084-7A7B-A0D3-C68EE15F54A4}"/>
          </ac:spMkLst>
        </pc:spChg>
        <pc:spChg chg="add mod ord">
          <ac:chgData name="Rabab Gomaa" userId="171d4a888b575b49" providerId="LiveId" clId="{C8024CC7-C740-4611-941F-C3ECF3C70E40}" dt="2023-04-13T05:49:09.823" v="29307" actId="13244"/>
          <ac:spMkLst>
            <pc:docMk/>
            <pc:sldMk cId="208063723" sldId="439"/>
            <ac:spMk id="26" creationId="{6FE84B4A-76B9-FF51-0B00-C28CA375A17E}"/>
          </ac:spMkLst>
        </pc:spChg>
        <pc:grpChg chg="del">
          <ac:chgData name="Rabab Gomaa" userId="171d4a888b575b49" providerId="LiveId" clId="{C8024CC7-C740-4611-941F-C3ECF3C70E40}" dt="2023-04-12T23:36:39.743" v="23760" actId="478"/>
          <ac:grpSpMkLst>
            <pc:docMk/>
            <pc:sldMk cId="208063723" sldId="439"/>
            <ac:grpSpMk id="16" creationId="{7B5CBADA-1A41-BD51-6ACB-EEE4BC3DCB87}"/>
          </ac:grpSpMkLst>
        </pc:grpChg>
        <pc:grpChg chg="add mod">
          <ac:chgData name="Rabab Gomaa" userId="171d4a888b575b49" providerId="LiveId" clId="{C8024CC7-C740-4611-941F-C3ECF3C70E40}" dt="2023-04-13T05:49:04.933" v="29304" actId="13244"/>
          <ac:grpSpMkLst>
            <pc:docMk/>
            <pc:sldMk cId="208063723" sldId="439"/>
            <ac:grpSpMk id="33" creationId="{0D065C50-277A-E41C-1C01-33224D43C4D6}"/>
          </ac:grpSpMkLst>
        </pc:grpChg>
        <pc:picChg chg="add del mod">
          <ac:chgData name="Rabab Gomaa" userId="171d4a888b575b49" providerId="LiveId" clId="{C8024CC7-C740-4611-941F-C3ECF3C70E40}" dt="2023-04-12T23:37:35.185" v="23777" actId="478"/>
          <ac:picMkLst>
            <pc:docMk/>
            <pc:sldMk cId="208063723" sldId="439"/>
            <ac:picMk id="8" creationId="{6432ABCA-EB39-DD54-0BD8-5F0586B69E0C}"/>
          </ac:picMkLst>
        </pc:picChg>
        <pc:picChg chg="del">
          <ac:chgData name="Rabab Gomaa" userId="171d4a888b575b49" providerId="LiveId" clId="{C8024CC7-C740-4611-941F-C3ECF3C70E40}" dt="2023-04-12T23:36:39.743" v="23760" actId="478"/>
          <ac:picMkLst>
            <pc:docMk/>
            <pc:sldMk cId="208063723" sldId="439"/>
            <ac:picMk id="15" creationId="{5AFE224C-74B1-7D82-9989-2928C2914F49}"/>
          </ac:picMkLst>
        </pc:picChg>
        <pc:picChg chg="add mod">
          <ac:chgData name="Rabab Gomaa" userId="171d4a888b575b49" providerId="LiveId" clId="{C8024CC7-C740-4611-941F-C3ECF3C70E40}" dt="2023-04-12T23:40:16.462" v="23823" actId="1076"/>
          <ac:picMkLst>
            <pc:docMk/>
            <pc:sldMk cId="208063723" sldId="439"/>
            <ac:picMk id="20" creationId="{F803D1FE-11F5-BCB8-3C37-F464C939B14A}"/>
          </ac:picMkLst>
        </pc:picChg>
        <pc:cxnChg chg="add del mod">
          <ac:chgData name="Rabab Gomaa" userId="171d4a888b575b49" providerId="LiveId" clId="{C8024CC7-C740-4611-941F-C3ECF3C70E40}" dt="2023-04-12T23:37:35.185" v="23777" actId="478"/>
          <ac:cxnSpMkLst>
            <pc:docMk/>
            <pc:sldMk cId="208063723" sldId="439"/>
            <ac:cxnSpMk id="10" creationId="{C8F7C067-5559-F1F7-FA94-B5BB57499BA8}"/>
          </ac:cxnSpMkLst>
        </pc:cxnChg>
        <pc:cxnChg chg="add del mod">
          <ac:chgData name="Rabab Gomaa" userId="171d4a888b575b49" providerId="LiveId" clId="{C8024CC7-C740-4611-941F-C3ECF3C70E40}" dt="2023-04-12T23:37:35.185" v="23777" actId="478"/>
          <ac:cxnSpMkLst>
            <pc:docMk/>
            <pc:sldMk cId="208063723" sldId="439"/>
            <ac:cxnSpMk id="11" creationId="{877291A8-0E93-6D07-81DF-E8508DDC148E}"/>
          </ac:cxnSpMkLst>
        </pc:cxnChg>
        <pc:cxnChg chg="add mod">
          <ac:chgData name="Rabab Gomaa" userId="171d4a888b575b49" providerId="LiveId" clId="{C8024CC7-C740-4611-941F-C3ECF3C70E40}" dt="2023-04-12T23:40:16.462" v="23823" actId="1076"/>
          <ac:cxnSpMkLst>
            <pc:docMk/>
            <pc:sldMk cId="208063723" sldId="439"/>
            <ac:cxnSpMk id="22" creationId="{6144EA4D-B416-FF6B-0C3F-081224DE19FA}"/>
          </ac:cxnSpMkLst>
        </pc:cxnChg>
        <pc:cxnChg chg="add mod">
          <ac:chgData name="Rabab Gomaa" userId="171d4a888b575b49" providerId="LiveId" clId="{C8024CC7-C740-4611-941F-C3ECF3C70E40}" dt="2023-04-12T23:40:16.462" v="23823" actId="1076"/>
          <ac:cxnSpMkLst>
            <pc:docMk/>
            <pc:sldMk cId="208063723" sldId="439"/>
            <ac:cxnSpMk id="23" creationId="{CC26D1C5-B8F9-DED7-9F8D-D2C5EA28E260}"/>
          </ac:cxnSpMkLst>
        </pc:cxnChg>
        <pc:cxnChg chg="add mod">
          <ac:chgData name="Rabab Gomaa" userId="171d4a888b575b49" providerId="LiveId" clId="{C8024CC7-C740-4611-941F-C3ECF3C70E40}" dt="2023-04-12T23:40:16.462" v="23823" actId="1076"/>
          <ac:cxnSpMkLst>
            <pc:docMk/>
            <pc:sldMk cId="208063723" sldId="439"/>
            <ac:cxnSpMk id="24" creationId="{98D16044-605D-D352-24EC-5CBB90DC9EA0}"/>
          </ac:cxnSpMkLst>
        </pc:cxnChg>
        <pc:cxnChg chg="add mod">
          <ac:chgData name="Rabab Gomaa" userId="171d4a888b575b49" providerId="LiveId" clId="{C8024CC7-C740-4611-941F-C3ECF3C70E40}" dt="2023-04-12T23:40:16.462" v="23823" actId="1076"/>
          <ac:cxnSpMkLst>
            <pc:docMk/>
            <pc:sldMk cId="208063723" sldId="439"/>
            <ac:cxnSpMk id="25" creationId="{BE0B8A9B-E568-03F8-5F59-026749410EE8}"/>
          </ac:cxnSpMkLst>
        </pc:cxnChg>
      </pc:sldChg>
      <pc:sldChg chg="modSp add del mod ord">
        <pc:chgData name="Rabab Gomaa" userId="171d4a888b575b49" providerId="LiveId" clId="{C8024CC7-C740-4611-941F-C3ECF3C70E40}" dt="2023-04-13T01:27:44.363" v="24136" actId="47"/>
        <pc:sldMkLst>
          <pc:docMk/>
          <pc:sldMk cId="2015669023" sldId="440"/>
        </pc:sldMkLst>
        <pc:spChg chg="mod">
          <ac:chgData name="Rabab Gomaa" userId="171d4a888b575b49" providerId="LiveId" clId="{C8024CC7-C740-4611-941F-C3ECF3C70E40}" dt="2023-04-12T23:41:01.628" v="23831" actId="6549"/>
          <ac:spMkLst>
            <pc:docMk/>
            <pc:sldMk cId="2015669023" sldId="440"/>
            <ac:spMk id="4" creationId="{1E0DC61B-E6FC-EBC6-269C-46B531598492}"/>
          </ac:spMkLst>
        </pc:spChg>
        <pc:spChg chg="mod">
          <ac:chgData name="Rabab Gomaa" userId="171d4a888b575b49" providerId="LiveId" clId="{C8024CC7-C740-4611-941F-C3ECF3C70E40}" dt="2023-04-13T01:21:40.331" v="24057" actId="20577"/>
          <ac:spMkLst>
            <pc:docMk/>
            <pc:sldMk cId="2015669023" sldId="440"/>
            <ac:spMk id="6" creationId="{00000000-0000-0000-0000-000000000000}"/>
          </ac:spMkLst>
        </pc:spChg>
      </pc:sldChg>
      <pc:sldChg chg="addSp delSp modSp add mod modNotesTx">
        <pc:chgData name="Rabab Gomaa" userId="171d4a888b575b49" providerId="LiveId" clId="{C8024CC7-C740-4611-941F-C3ECF3C70E40}" dt="2023-04-13T05:26:57.142" v="27134" actId="962"/>
        <pc:sldMkLst>
          <pc:docMk/>
          <pc:sldMk cId="871590949" sldId="441"/>
        </pc:sldMkLst>
        <pc:spChg chg="mod">
          <ac:chgData name="Rabab Gomaa" userId="171d4a888b575b49" providerId="LiveId" clId="{C8024CC7-C740-4611-941F-C3ECF3C70E40}" dt="2023-04-12T23:48:54.171" v="23928" actId="6549"/>
          <ac:spMkLst>
            <pc:docMk/>
            <pc:sldMk cId="871590949" sldId="441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12T23:49:09.654" v="23933" actId="14100"/>
          <ac:spMkLst>
            <pc:docMk/>
            <pc:sldMk cId="871590949" sldId="441"/>
            <ac:spMk id="7" creationId="{58EA7823-89A4-1C43-3EBE-A3AB538EF68D}"/>
          </ac:spMkLst>
        </pc:spChg>
        <pc:spChg chg="del">
          <ac:chgData name="Rabab Gomaa" userId="171d4a888b575b49" providerId="LiveId" clId="{C8024CC7-C740-4611-941F-C3ECF3C70E40}" dt="2023-04-12T23:49:34.421" v="23941" actId="478"/>
          <ac:spMkLst>
            <pc:docMk/>
            <pc:sldMk cId="871590949" sldId="441"/>
            <ac:spMk id="19" creationId="{EBC77E8B-7093-F95A-2136-74C3721F9C15}"/>
          </ac:spMkLst>
        </pc:spChg>
        <pc:spChg chg="del">
          <ac:chgData name="Rabab Gomaa" userId="171d4a888b575b49" providerId="LiveId" clId="{C8024CC7-C740-4611-941F-C3ECF3C70E40}" dt="2023-04-12T23:49:34.421" v="23941" actId="478"/>
          <ac:spMkLst>
            <pc:docMk/>
            <pc:sldMk cId="871590949" sldId="441"/>
            <ac:spMk id="21" creationId="{D4447F52-D381-8F6E-6139-3EE9162DC0BB}"/>
          </ac:spMkLst>
        </pc:spChg>
        <pc:grpChg chg="add mod">
          <ac:chgData name="Rabab Gomaa" userId="171d4a888b575b49" providerId="LiveId" clId="{C8024CC7-C740-4611-941F-C3ECF3C70E40}" dt="2023-04-13T05:26:57.142" v="27134" actId="962"/>
          <ac:grpSpMkLst>
            <pc:docMk/>
            <pc:sldMk cId="871590949" sldId="441"/>
            <ac:grpSpMk id="2" creationId="{F9D55016-06CD-7E5B-B5CE-5177C9BCB34B}"/>
          </ac:grpSpMkLst>
        </pc:grpChg>
        <pc:grpChg chg="del">
          <ac:chgData name="Rabab Gomaa" userId="171d4a888b575b49" providerId="LiveId" clId="{C8024CC7-C740-4611-941F-C3ECF3C70E40}" dt="2023-04-12T23:49:11.045" v="23934" actId="478"/>
          <ac:grpSpMkLst>
            <pc:docMk/>
            <pc:sldMk cId="871590949" sldId="441"/>
            <ac:grpSpMk id="14" creationId="{54D29EDB-3197-5BAA-5A97-33EC0BAE1F70}"/>
          </ac:grpSpMkLst>
        </pc:grpChg>
        <pc:picChg chg="mod">
          <ac:chgData name="Rabab Gomaa" userId="171d4a888b575b49" providerId="LiveId" clId="{C8024CC7-C740-4611-941F-C3ECF3C70E40}" dt="2023-04-12T23:49:29.904" v="23939" actId="1076"/>
          <ac:picMkLst>
            <pc:docMk/>
            <pc:sldMk cId="871590949" sldId="441"/>
            <ac:picMk id="3" creationId="{5FFE8CC0-3322-307B-0F61-B099DCD11CB3}"/>
          </ac:picMkLst>
        </pc:picChg>
        <pc:picChg chg="del">
          <ac:chgData name="Rabab Gomaa" userId="171d4a888b575b49" providerId="LiveId" clId="{C8024CC7-C740-4611-941F-C3ECF3C70E40}" dt="2023-04-12T23:49:34.421" v="23941" actId="478"/>
          <ac:picMkLst>
            <pc:docMk/>
            <pc:sldMk cId="871590949" sldId="441"/>
            <ac:picMk id="18" creationId="{DEB784FF-E876-E3DB-29DB-CFE7E6693E64}"/>
          </ac:picMkLst>
        </pc:picChg>
        <pc:cxnChg chg="mod">
          <ac:chgData name="Rabab Gomaa" userId="171d4a888b575b49" providerId="LiveId" clId="{C8024CC7-C740-4611-941F-C3ECF3C70E40}" dt="2023-04-12T23:49:29.904" v="23939" actId="1076"/>
          <ac:cxnSpMkLst>
            <pc:docMk/>
            <pc:sldMk cId="871590949" sldId="441"/>
            <ac:cxnSpMk id="4" creationId="{D54D2270-0ABA-27CC-1A2B-FC615BC86403}"/>
          </ac:cxnSpMkLst>
        </pc:cxnChg>
        <pc:cxnChg chg="del">
          <ac:chgData name="Rabab Gomaa" userId="171d4a888b575b49" providerId="LiveId" clId="{C8024CC7-C740-4611-941F-C3ECF3C70E40}" dt="2023-04-12T23:49:34.421" v="23941" actId="478"/>
          <ac:cxnSpMkLst>
            <pc:docMk/>
            <pc:sldMk cId="871590949" sldId="441"/>
            <ac:cxnSpMk id="20" creationId="{C2EB164D-CABF-80EB-4C26-92DECEAAA62E}"/>
          </ac:cxnSpMkLst>
        </pc:cxnChg>
      </pc:sldChg>
      <pc:sldChg chg="addSp delSp modSp add mod modNotesTx">
        <pc:chgData name="Rabab Gomaa" userId="171d4a888b575b49" providerId="LiveId" clId="{C8024CC7-C740-4611-941F-C3ECF3C70E40}" dt="2023-04-13T05:51:27.913" v="29334" actId="13244"/>
        <pc:sldMkLst>
          <pc:docMk/>
          <pc:sldMk cId="1627492013" sldId="442"/>
        </pc:sldMkLst>
        <pc:spChg chg="mod">
          <ac:chgData name="Rabab Gomaa" userId="171d4a888b575b49" providerId="LiveId" clId="{C8024CC7-C740-4611-941F-C3ECF3C70E40}" dt="2023-04-13T01:22:38.498" v="24066" actId="20577"/>
          <ac:spMkLst>
            <pc:docMk/>
            <pc:sldMk cId="1627492013" sldId="442"/>
            <ac:spMk id="6" creationId="{00000000-0000-0000-0000-000000000000}"/>
          </ac:spMkLst>
        </pc:spChg>
        <pc:spChg chg="mod ord">
          <ac:chgData name="Rabab Gomaa" userId="171d4a888b575b49" providerId="LiveId" clId="{C8024CC7-C740-4611-941F-C3ECF3C70E40}" dt="2023-04-13T05:51:16.969" v="29330" actId="13244"/>
          <ac:spMkLst>
            <pc:docMk/>
            <pc:sldMk cId="1627492013" sldId="442"/>
            <ac:spMk id="7" creationId="{58EA7823-89A4-1C43-3EBE-A3AB538EF68D}"/>
          </ac:spMkLst>
        </pc:spChg>
        <pc:spChg chg="add mod ord">
          <ac:chgData name="Rabab Gomaa" userId="171d4a888b575b49" providerId="LiveId" clId="{C8024CC7-C740-4611-941F-C3ECF3C70E40}" dt="2023-04-13T05:51:27.913" v="29334" actId="13244"/>
          <ac:spMkLst>
            <pc:docMk/>
            <pc:sldMk cId="1627492013" sldId="442"/>
            <ac:spMk id="9" creationId="{11F6ED15-F04D-4D06-AC50-C790DD164F63}"/>
          </ac:spMkLst>
        </pc:spChg>
        <pc:spChg chg="add mod ord">
          <ac:chgData name="Rabab Gomaa" userId="171d4a888b575b49" providerId="LiveId" clId="{C8024CC7-C740-4611-941F-C3ECF3C70E40}" dt="2023-04-13T05:51:25.634" v="29332" actId="13244"/>
          <ac:spMkLst>
            <pc:docMk/>
            <pc:sldMk cId="1627492013" sldId="442"/>
            <ac:spMk id="10" creationId="{C5887A26-18A3-8CB2-5E1F-123A670454C4}"/>
          </ac:spMkLst>
        </pc:spChg>
        <pc:grpChg chg="del">
          <ac:chgData name="Rabab Gomaa" userId="171d4a888b575b49" providerId="LiveId" clId="{C8024CC7-C740-4611-941F-C3ECF3C70E40}" dt="2023-04-13T01:22:50.775" v="24067" actId="478"/>
          <ac:grpSpMkLst>
            <pc:docMk/>
            <pc:sldMk cId="1627492013" sldId="442"/>
            <ac:grpSpMk id="2" creationId="{F9D55016-06CD-7E5B-B5CE-5177C9BCB34B}"/>
          </ac:grpSpMkLst>
        </pc:grpChg>
        <pc:picChg chg="add mod">
          <ac:chgData name="Rabab Gomaa" userId="171d4a888b575b49" providerId="LiveId" clId="{C8024CC7-C740-4611-941F-C3ECF3C70E40}" dt="2023-04-13T05:51:21.275" v="29331" actId="13244"/>
          <ac:picMkLst>
            <pc:docMk/>
            <pc:sldMk cId="1627492013" sldId="442"/>
            <ac:picMk id="8" creationId="{D7FB5919-F6E4-63F7-CB7F-97D9C085CB22}"/>
          </ac:picMkLst>
        </pc:picChg>
        <pc:cxnChg chg="add mod">
          <ac:chgData name="Rabab Gomaa" userId="171d4a888b575b49" providerId="LiveId" clId="{C8024CC7-C740-4611-941F-C3ECF3C70E40}" dt="2023-04-13T05:41:42.340" v="29041" actId="962"/>
          <ac:cxnSpMkLst>
            <pc:docMk/>
            <pc:sldMk cId="1627492013" sldId="442"/>
            <ac:cxnSpMk id="11" creationId="{C9E5CAC6-97A2-7BCA-2D5A-1311E09DAE42}"/>
          </ac:cxnSpMkLst>
        </pc:cxnChg>
        <pc:cxnChg chg="add mod">
          <ac:chgData name="Rabab Gomaa" userId="171d4a888b575b49" providerId="LiveId" clId="{C8024CC7-C740-4611-941F-C3ECF3C70E40}" dt="2023-04-13T05:41:45.288" v="29042" actId="962"/>
          <ac:cxnSpMkLst>
            <pc:docMk/>
            <pc:sldMk cId="1627492013" sldId="442"/>
            <ac:cxnSpMk id="12" creationId="{3E6FAFC9-5192-A92B-6853-F9C48144A43C}"/>
          </ac:cxnSpMkLst>
        </pc:cxnChg>
      </pc:sldChg>
      <pc:sldChg chg="modSp add mod ord">
        <pc:chgData name="Rabab Gomaa" userId="171d4a888b575b49" providerId="LiveId" clId="{C8024CC7-C740-4611-941F-C3ECF3C70E40}" dt="2023-04-13T05:05:16.528" v="26190" actId="6549"/>
        <pc:sldMkLst>
          <pc:docMk/>
          <pc:sldMk cId="3429063259" sldId="443"/>
        </pc:sldMkLst>
        <pc:spChg chg="mod">
          <ac:chgData name="Rabab Gomaa" userId="171d4a888b575b49" providerId="LiveId" clId="{C8024CC7-C740-4611-941F-C3ECF3C70E40}" dt="2023-04-13T05:05:16.528" v="26190" actId="6549"/>
          <ac:spMkLst>
            <pc:docMk/>
            <pc:sldMk cId="3429063259" sldId="443"/>
            <ac:spMk id="6" creationId="{00000000-0000-0000-0000-000000000000}"/>
          </ac:spMkLst>
        </pc:spChg>
      </pc:sldChg>
      <pc:sldChg chg="delSp modSp add mod">
        <pc:chgData name="Rabab Gomaa" userId="171d4a888b575b49" providerId="LiveId" clId="{C8024CC7-C740-4611-941F-C3ECF3C70E40}" dt="2023-04-13T04:10:14.582" v="25759" actId="20577"/>
        <pc:sldMkLst>
          <pc:docMk/>
          <pc:sldMk cId="3051344356" sldId="444"/>
        </pc:sldMkLst>
        <pc:spChg chg="mod">
          <ac:chgData name="Rabab Gomaa" userId="171d4a888b575b49" providerId="LiveId" clId="{C8024CC7-C740-4611-941F-C3ECF3C70E40}" dt="2023-04-13T04:10:14.582" v="25759" actId="20577"/>
          <ac:spMkLst>
            <pc:docMk/>
            <pc:sldMk cId="3051344356" sldId="444"/>
            <ac:spMk id="7" creationId="{58EA7823-89A4-1C43-3EBE-A3AB538EF68D}"/>
          </ac:spMkLst>
        </pc:spChg>
        <pc:spChg chg="del">
          <ac:chgData name="Rabab Gomaa" userId="171d4a888b575b49" providerId="LiveId" clId="{C8024CC7-C740-4611-941F-C3ECF3C70E40}" dt="2023-04-13T01:31:37.074" v="24222" actId="478"/>
          <ac:spMkLst>
            <pc:docMk/>
            <pc:sldMk cId="3051344356" sldId="444"/>
            <ac:spMk id="9" creationId="{11F6ED15-F04D-4D06-AC50-C790DD164F63}"/>
          </ac:spMkLst>
        </pc:spChg>
        <pc:spChg chg="del">
          <ac:chgData name="Rabab Gomaa" userId="171d4a888b575b49" providerId="LiveId" clId="{C8024CC7-C740-4611-941F-C3ECF3C70E40}" dt="2023-04-13T01:31:37.074" v="24222" actId="478"/>
          <ac:spMkLst>
            <pc:docMk/>
            <pc:sldMk cId="3051344356" sldId="444"/>
            <ac:spMk id="10" creationId="{C5887A26-18A3-8CB2-5E1F-123A670454C4}"/>
          </ac:spMkLst>
        </pc:spChg>
        <pc:picChg chg="del">
          <ac:chgData name="Rabab Gomaa" userId="171d4a888b575b49" providerId="LiveId" clId="{C8024CC7-C740-4611-941F-C3ECF3C70E40}" dt="2023-04-13T01:31:37.074" v="24222" actId="478"/>
          <ac:picMkLst>
            <pc:docMk/>
            <pc:sldMk cId="3051344356" sldId="444"/>
            <ac:picMk id="8" creationId="{D7FB5919-F6E4-63F7-CB7F-97D9C085CB22}"/>
          </ac:picMkLst>
        </pc:picChg>
        <pc:cxnChg chg="del">
          <ac:chgData name="Rabab Gomaa" userId="171d4a888b575b49" providerId="LiveId" clId="{C8024CC7-C740-4611-941F-C3ECF3C70E40}" dt="2023-04-13T01:31:40.447" v="24224" actId="478"/>
          <ac:cxnSpMkLst>
            <pc:docMk/>
            <pc:sldMk cId="3051344356" sldId="444"/>
            <ac:cxnSpMk id="11" creationId="{C9E5CAC6-97A2-7BCA-2D5A-1311E09DAE42}"/>
          </ac:cxnSpMkLst>
        </pc:cxnChg>
        <pc:cxnChg chg="del">
          <ac:chgData name="Rabab Gomaa" userId="171d4a888b575b49" providerId="LiveId" clId="{C8024CC7-C740-4611-941F-C3ECF3C70E40}" dt="2023-04-13T01:31:40.447" v="24224" actId="478"/>
          <ac:cxnSpMkLst>
            <pc:docMk/>
            <pc:sldMk cId="3051344356" sldId="444"/>
            <ac:cxnSpMk id="12" creationId="{3E6FAFC9-5192-A92B-6853-F9C48144A43C}"/>
          </ac:cxnSpMkLst>
        </pc:cxnChg>
      </pc:sldChg>
      <pc:sldChg chg="addSp modSp add mod modNotesTx">
        <pc:chgData name="Rabab Gomaa" userId="171d4a888b575b49" providerId="LiveId" clId="{C8024CC7-C740-4611-941F-C3ECF3C70E40}" dt="2023-04-13T05:50:10.458" v="29321" actId="13244"/>
        <pc:sldMkLst>
          <pc:docMk/>
          <pc:sldMk cId="737126501" sldId="445"/>
        </pc:sldMkLst>
        <pc:spChg chg="mod">
          <ac:chgData name="Rabab Gomaa" userId="171d4a888b575b49" providerId="LiveId" clId="{C8024CC7-C740-4611-941F-C3ECF3C70E40}" dt="2023-04-13T05:23:03.164" v="26764" actId="20577"/>
          <ac:spMkLst>
            <pc:docMk/>
            <pc:sldMk cId="737126501" sldId="445"/>
            <ac:spMk id="6" creationId="{00000000-0000-0000-0000-000000000000}"/>
          </ac:spMkLst>
        </pc:spChg>
        <pc:spChg chg="mod ord">
          <ac:chgData name="Rabab Gomaa" userId="171d4a888b575b49" providerId="LiveId" clId="{C8024CC7-C740-4611-941F-C3ECF3C70E40}" dt="2023-04-13T05:49:58.528" v="29316" actId="13244"/>
          <ac:spMkLst>
            <pc:docMk/>
            <pc:sldMk cId="737126501" sldId="445"/>
            <ac:spMk id="7" creationId="{2051018E-4B30-D5A6-97A2-026D3EB06115}"/>
          </ac:spMkLst>
        </pc:spChg>
        <pc:spChg chg="mod ord">
          <ac:chgData name="Rabab Gomaa" userId="171d4a888b575b49" providerId="LiveId" clId="{C8024CC7-C740-4611-941F-C3ECF3C70E40}" dt="2023-04-13T05:49:51.111" v="29315" actId="13244"/>
          <ac:spMkLst>
            <pc:docMk/>
            <pc:sldMk cId="737126501" sldId="445"/>
            <ac:spMk id="8" creationId="{7DBF16AA-F457-8266-B332-E81CD686E71F}"/>
          </ac:spMkLst>
        </pc:spChg>
        <pc:spChg chg="mod ord">
          <ac:chgData name="Rabab Gomaa" userId="171d4a888b575b49" providerId="LiveId" clId="{C8024CC7-C740-4611-941F-C3ECF3C70E40}" dt="2023-04-13T05:50:08.231" v="29319" actId="13244"/>
          <ac:spMkLst>
            <pc:docMk/>
            <pc:sldMk cId="737126501" sldId="445"/>
            <ac:spMk id="10" creationId="{7D89305A-25B6-C3E1-AD3E-E74549BF86B6}"/>
          </ac:spMkLst>
        </pc:spChg>
        <pc:graphicFrameChg chg="add mod">
          <ac:chgData name="Rabab Gomaa" userId="171d4a888b575b49" providerId="LiveId" clId="{C8024CC7-C740-4611-941F-C3ECF3C70E40}" dt="2023-04-13T05:16:32.259" v="26216"/>
          <ac:graphicFrameMkLst>
            <pc:docMk/>
            <pc:sldMk cId="737126501" sldId="445"/>
            <ac:graphicFrameMk id="3" creationId="{A5DCD510-DBDF-3D64-3F63-8F536858B2D6}"/>
          </ac:graphicFrameMkLst>
        </pc:graphicFrameChg>
        <pc:picChg chg="mod">
          <ac:chgData name="Rabab Gomaa" userId="171d4a888b575b49" providerId="LiveId" clId="{C8024CC7-C740-4611-941F-C3ECF3C70E40}" dt="2023-04-13T05:50:10.458" v="29321" actId="13244"/>
          <ac:picMkLst>
            <pc:docMk/>
            <pc:sldMk cId="737126501" sldId="445"/>
            <ac:picMk id="2" creationId="{6C7C00D7-081B-D364-A1AD-BC1D07A2CA46}"/>
          </ac:picMkLst>
        </pc:picChg>
        <pc:picChg chg="mod">
          <ac:chgData name="Rabab Gomaa" userId="171d4a888b575b49" providerId="LiveId" clId="{C8024CC7-C740-4611-941F-C3ECF3C70E40}" dt="2023-04-13T05:50:03.215" v="29318" actId="13244"/>
          <ac:picMkLst>
            <pc:docMk/>
            <pc:sldMk cId="737126501" sldId="445"/>
            <ac:picMk id="4" creationId="{A241082F-3949-AC8F-8949-1F4276FBB17E}"/>
          </ac:picMkLst>
        </pc:picChg>
      </pc:sldChg>
      <pc:sldChg chg="addSp delSp modSp add mod">
        <pc:chgData name="Rabab Gomaa" userId="171d4a888b575b49" providerId="LiveId" clId="{C8024CC7-C740-4611-941F-C3ECF3C70E40}" dt="2023-04-13T04:40:18.793" v="25994" actId="20577"/>
        <pc:sldMkLst>
          <pc:docMk/>
          <pc:sldMk cId="3520987693" sldId="446"/>
        </pc:sldMkLst>
        <pc:spChg chg="add mod">
          <ac:chgData name="Rabab Gomaa" userId="171d4a888b575b49" providerId="LiveId" clId="{C8024CC7-C740-4611-941F-C3ECF3C70E40}" dt="2023-04-13T04:40:18.793" v="25994" actId="20577"/>
          <ac:spMkLst>
            <pc:docMk/>
            <pc:sldMk cId="3520987693" sldId="446"/>
            <ac:spMk id="4" creationId="{BAE1EA51-31A2-96F8-3C46-287BB206F169}"/>
          </ac:spMkLst>
        </pc:spChg>
        <pc:spChg chg="mod">
          <ac:chgData name="Rabab Gomaa" userId="171d4a888b575b49" providerId="LiveId" clId="{C8024CC7-C740-4611-941F-C3ECF3C70E40}" dt="2023-04-13T04:36:50.523" v="25945" actId="21"/>
          <ac:spMkLst>
            <pc:docMk/>
            <pc:sldMk cId="3520987693" sldId="446"/>
            <ac:spMk id="6" creationId="{00000000-0000-0000-0000-000000000000}"/>
          </ac:spMkLst>
        </pc:spChg>
        <pc:spChg chg="del mod">
          <ac:chgData name="Rabab Gomaa" userId="171d4a888b575b49" providerId="LiveId" clId="{C8024CC7-C740-4611-941F-C3ECF3C70E40}" dt="2023-04-13T04:39:58.632" v="25989" actId="478"/>
          <ac:spMkLst>
            <pc:docMk/>
            <pc:sldMk cId="3520987693" sldId="446"/>
            <ac:spMk id="8" creationId="{7DBF16AA-F457-8266-B332-E81CD686E71F}"/>
          </ac:spMkLst>
        </pc:spChg>
        <pc:graphicFrameChg chg="add mod">
          <ac:chgData name="Rabab Gomaa" userId="171d4a888b575b49" providerId="LiveId" clId="{C8024CC7-C740-4611-941F-C3ECF3C70E40}" dt="2023-04-13T04:36:07.267" v="25941"/>
          <ac:graphicFrameMkLst>
            <pc:docMk/>
            <pc:sldMk cId="3520987693" sldId="446"/>
            <ac:graphicFrameMk id="2" creationId="{03E55F1E-B421-5504-BE52-67C86AF17CA3}"/>
          </ac:graphicFrameMkLst>
        </pc:graphicFrameChg>
        <pc:picChg chg="del">
          <ac:chgData name="Rabab Gomaa" userId="171d4a888b575b49" providerId="LiveId" clId="{C8024CC7-C740-4611-941F-C3ECF3C70E40}" dt="2023-04-13T04:34:59.155" v="25922" actId="478"/>
          <ac:picMkLst>
            <pc:docMk/>
            <pc:sldMk cId="3520987693" sldId="446"/>
            <ac:picMk id="3" creationId="{6B076800-3321-DC11-4102-949279DC1B9C}"/>
          </ac:picMkLst>
        </pc:picChg>
      </pc:sldChg>
      <pc:sldChg chg="addSp delSp modSp add mod">
        <pc:chgData name="Rabab Gomaa" userId="171d4a888b575b49" providerId="LiveId" clId="{C8024CC7-C740-4611-941F-C3ECF3C70E40}" dt="2023-04-13T04:26:44.943" v="25906" actId="20577"/>
        <pc:sldMkLst>
          <pc:docMk/>
          <pc:sldMk cId="1680750601" sldId="447"/>
        </pc:sldMkLst>
        <pc:spChg chg="add del">
          <ac:chgData name="Rabab Gomaa" userId="171d4a888b575b49" providerId="LiveId" clId="{C8024CC7-C740-4611-941F-C3ECF3C70E40}" dt="2023-04-13T04:15:10.526" v="25781"/>
          <ac:spMkLst>
            <pc:docMk/>
            <pc:sldMk cId="1680750601" sldId="447"/>
            <ac:spMk id="2" creationId="{324E59E1-E53C-A444-515D-C7CDCAD0D0F4}"/>
          </ac:spMkLst>
        </pc:spChg>
        <pc:spChg chg="mod">
          <ac:chgData name="Rabab Gomaa" userId="171d4a888b575b49" providerId="LiveId" clId="{C8024CC7-C740-4611-941F-C3ECF3C70E40}" dt="2023-04-13T04:12:25.104" v="25772" actId="20577"/>
          <ac:spMkLst>
            <pc:docMk/>
            <pc:sldMk cId="1680750601" sldId="447"/>
            <ac:spMk id="6" creationId="{00000000-0000-0000-0000-000000000000}"/>
          </ac:spMkLst>
        </pc:spChg>
        <pc:spChg chg="mod">
          <ac:chgData name="Rabab Gomaa" userId="171d4a888b575b49" providerId="LiveId" clId="{C8024CC7-C740-4611-941F-C3ECF3C70E40}" dt="2023-04-13T04:26:44.943" v="25906" actId="20577"/>
          <ac:spMkLst>
            <pc:docMk/>
            <pc:sldMk cId="1680750601" sldId="447"/>
            <ac:spMk id="8" creationId="{7DBF16AA-F457-8266-B332-E81CD686E71F}"/>
          </ac:spMkLst>
        </pc:spChg>
        <pc:picChg chg="del">
          <ac:chgData name="Rabab Gomaa" userId="171d4a888b575b49" providerId="LiveId" clId="{C8024CC7-C740-4611-941F-C3ECF3C70E40}" dt="2023-04-13T04:15:02.221" v="25777" actId="478"/>
          <ac:picMkLst>
            <pc:docMk/>
            <pc:sldMk cId="1680750601" sldId="447"/>
            <ac:picMk id="3" creationId="{6B076800-3321-DC11-4102-949279DC1B9C}"/>
          </ac:picMkLst>
        </pc:picChg>
        <pc:picChg chg="add mod">
          <ac:chgData name="Rabab Gomaa" userId="171d4a888b575b49" providerId="LiveId" clId="{C8024CC7-C740-4611-941F-C3ECF3C70E40}" dt="2023-04-13T04:26:40.186" v="25904" actId="1076"/>
          <ac:picMkLst>
            <pc:docMk/>
            <pc:sldMk cId="1680750601" sldId="447"/>
            <ac:picMk id="2051" creationId="{DC64E307-FD6E-49D6-0EDB-48E312822724}"/>
          </ac:picMkLst>
        </pc:picChg>
      </pc:sldChg>
      <pc:sldChg chg="modSp add mod ord">
        <pc:chgData name="Rabab Gomaa" userId="171d4a888b575b49" providerId="LiveId" clId="{C8024CC7-C740-4611-941F-C3ECF3C70E40}" dt="2023-04-13T04:40:34.411" v="25996" actId="20577"/>
        <pc:sldMkLst>
          <pc:docMk/>
          <pc:sldMk cId="1241066906" sldId="448"/>
        </pc:sldMkLst>
        <pc:spChg chg="mod">
          <ac:chgData name="Rabab Gomaa" userId="171d4a888b575b49" providerId="LiveId" clId="{C8024CC7-C740-4611-941F-C3ECF3C70E40}" dt="2023-04-13T04:40:34.411" v="25996" actId="20577"/>
          <ac:spMkLst>
            <pc:docMk/>
            <pc:sldMk cId="1241066906" sldId="448"/>
            <ac:spMk id="8" creationId="{7DBF16AA-F457-8266-B332-E81CD686E71F}"/>
          </ac:spMkLst>
        </pc:spChg>
      </pc:sldChg>
      <pc:sldChg chg="addSp delSp modSp add mod modNotesTx">
        <pc:chgData name="Rabab Gomaa" userId="171d4a888b575b49" providerId="LiveId" clId="{C8024CC7-C740-4611-941F-C3ECF3C70E40}" dt="2023-04-13T05:28:18.861" v="27343" actId="962"/>
        <pc:sldMkLst>
          <pc:docMk/>
          <pc:sldMk cId="3195498745" sldId="449"/>
        </pc:sldMkLst>
        <pc:spChg chg="mod">
          <ac:chgData name="Rabab Gomaa" userId="171d4a888b575b49" providerId="LiveId" clId="{C8024CC7-C740-4611-941F-C3ECF3C70E40}" dt="2023-04-13T05:02:22.535" v="26138" actId="20577"/>
          <ac:spMkLst>
            <pc:docMk/>
            <pc:sldMk cId="3195498745" sldId="449"/>
            <ac:spMk id="3" creationId="{7C675DDF-D1AF-8005-78A0-69F9ECB18396}"/>
          </ac:spMkLst>
        </pc:spChg>
        <pc:spChg chg="add del mod">
          <ac:chgData name="Rabab Gomaa" userId="171d4a888b575b49" providerId="LiveId" clId="{C8024CC7-C740-4611-941F-C3ECF3C70E40}" dt="2023-04-13T05:02:13.513" v="26135" actId="478"/>
          <ac:spMkLst>
            <pc:docMk/>
            <pc:sldMk cId="3195498745" sldId="449"/>
            <ac:spMk id="4" creationId="{7EC19A0E-EAE6-2F11-806B-5FF4841E6D50}"/>
          </ac:spMkLst>
        </pc:spChg>
        <pc:spChg chg="mod">
          <ac:chgData name="Rabab Gomaa" userId="171d4a888b575b49" providerId="LiveId" clId="{C8024CC7-C740-4611-941F-C3ECF3C70E40}" dt="2023-04-13T05:01:40.911" v="26127" actId="20577"/>
          <ac:spMkLst>
            <pc:docMk/>
            <pc:sldMk cId="3195498745" sldId="449"/>
            <ac:spMk id="6" creationId="{00000000-0000-0000-0000-000000000000}"/>
          </ac:spMkLst>
        </pc:spChg>
        <pc:spChg chg="del">
          <ac:chgData name="Rabab Gomaa" userId="171d4a888b575b49" providerId="LiveId" clId="{C8024CC7-C740-4611-941F-C3ECF3C70E40}" dt="2023-04-13T05:01:51.959" v="26129" actId="478"/>
          <ac:spMkLst>
            <pc:docMk/>
            <pc:sldMk cId="3195498745" sldId="449"/>
            <ac:spMk id="21" creationId="{AF757ED5-9084-7A7B-A0D3-C68EE15F54A4}"/>
          </ac:spMkLst>
        </pc:spChg>
        <pc:spChg chg="del">
          <ac:chgData name="Rabab Gomaa" userId="171d4a888b575b49" providerId="LiveId" clId="{C8024CC7-C740-4611-941F-C3ECF3C70E40}" dt="2023-04-13T05:01:51.959" v="26129" actId="478"/>
          <ac:spMkLst>
            <pc:docMk/>
            <pc:sldMk cId="3195498745" sldId="449"/>
            <ac:spMk id="26" creationId="{6FE84B4A-76B9-FF51-0B00-C28CA375A17E}"/>
          </ac:spMkLst>
        </pc:spChg>
        <pc:grpChg chg="del">
          <ac:chgData name="Rabab Gomaa" userId="171d4a888b575b49" providerId="LiveId" clId="{C8024CC7-C740-4611-941F-C3ECF3C70E40}" dt="2023-04-13T05:01:51.959" v="26129" actId="478"/>
          <ac:grpSpMkLst>
            <pc:docMk/>
            <pc:sldMk cId="3195498745" sldId="449"/>
            <ac:grpSpMk id="33" creationId="{0D065C50-277A-E41C-1C01-33224D43C4D6}"/>
          </ac:grpSpMkLst>
        </pc:grpChg>
        <pc:picChg chg="add mod">
          <ac:chgData name="Rabab Gomaa" userId="171d4a888b575b49" providerId="LiveId" clId="{C8024CC7-C740-4611-941F-C3ECF3C70E40}" dt="2023-04-13T05:28:18.861" v="27343" actId="962"/>
          <ac:picMkLst>
            <pc:docMk/>
            <pc:sldMk cId="3195498745" sldId="449"/>
            <ac:picMk id="2" creationId="{E5493700-AE89-2BC2-7C3D-14551A8D3AD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25-01-28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25-01-28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781583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563167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344750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126334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3907917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689500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471084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252667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89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4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815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/>
              <a:t>WCAG 2.0 vs. WCAG 2.1 vs WCAG 2.2 </a:t>
            </a:r>
            <a:br>
              <a:rPr lang="en-US" sz="2400" b="1" dirty="0"/>
            </a:br>
            <a:r>
              <a:rPr lang="en-US" sz="2400" dirty="0"/>
              <a:t>WCAG 2.1 includes 17 new success criteria beyond those in WCAG 2.0, and WCAG 2.2 includes 22 additional new success criteria beyond those in WCAG 2.1. Therefore, WCAG 2.2 includes a total of 78 success criteria, while WCAG 2.1 includes 61 success criteria.</a:t>
            </a:r>
            <a:endParaRPr lang="en-CA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66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15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815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+mj-lt"/>
                <a:cs typeface="Helvetica" panose="020B0604020202020204" pitchFamily="34" charset="0"/>
              </a:rPr>
              <a:t>In some cases, vendors may proactively provide VPATs to customers as part of their marketing efforts, to highlight the accessibility features of their products and differentiate themselves from competitors.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26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Conformance evaluation is done: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 a final check before releasing a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order to provide information to potential purchasers of your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regularly monitor the accessibility of your website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before procuring a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7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7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b="0" dirty="0"/>
              <a:t>The World Wide Web Consortium, or W3C, has established a body of guidelines for assessing web accessibility called the Web Content Accessibility Guidelines, or WCAG. These guidelines describe a set of detailed criteria you can use to test your website content for accessibility.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7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54545"/>
                </a:solidFill>
                <a:effectLst/>
                <a:latin typeface="Inter"/>
              </a:rPr>
              <a:t>WCAG is designed to be technology-agnostic so that it applies to different technologies including HTML, CSS, and JavaScript, as well as many types of mobile apps, electronic documents, and other digital content.</a:t>
            </a:r>
          </a:p>
          <a:p>
            <a:endParaRPr lang="en-US" b="0" i="0" dirty="0">
              <a:solidFill>
                <a:srgbClr val="454545"/>
              </a:solidFill>
              <a:effectLst/>
              <a:latin typeface="Inter"/>
            </a:endParaRPr>
          </a:p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 WCAG 2.2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Principles 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Guidelines (13)</a:t>
            </a:r>
          </a:p>
          <a:p>
            <a:pPr marL="106733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Success criteria (78) –</a:t>
            </a:r>
            <a:br>
              <a:rPr lang="en-US" sz="1800" dirty="0"/>
            </a:br>
            <a:r>
              <a:rPr lang="en-US" sz="1800" dirty="0"/>
              <a:t> (22 level A, 39 level AA, 17 AAA)</a:t>
            </a:r>
          </a:p>
          <a:p>
            <a:pPr marL="1848917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Sufficient techniques</a:t>
            </a:r>
          </a:p>
          <a:p>
            <a:pPr marL="1848917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Advisory techniques*</a:t>
            </a:r>
          </a:p>
          <a:p>
            <a:pPr marL="1848917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Common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Conformance requirements </a:t>
            </a:r>
          </a:p>
          <a:p>
            <a:endParaRPr lang="en-US" b="0" i="0" dirty="0">
              <a:solidFill>
                <a:srgbClr val="454545"/>
              </a:solidFill>
              <a:effectLst/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08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</a:t>
            </a:r>
          </a:p>
          <a:p>
            <a:r>
              <a:rPr lang="en-US" b="0" i="0" dirty="0">
                <a:solidFill>
                  <a:srgbClr val="454545"/>
                </a:solidFill>
                <a:effectLst/>
                <a:latin typeface="Inter"/>
              </a:rPr>
              <a:t>Each success criteria is organized into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Inter"/>
              </a:rPr>
              <a:t>Understanding - Explanation of the requirements, such as who it benefits and examples. It is a very useful resource to understand the rational.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Inter"/>
              </a:rPr>
              <a:t>Techniques &amp; failures - Ways of meeting the Success Criteria as well as commonly encountered failures.</a:t>
            </a:r>
          </a:p>
          <a:p>
            <a:endParaRPr lang="en-US" dirty="0"/>
          </a:p>
          <a:p>
            <a:r>
              <a:rPr lang="en-US" dirty="0"/>
              <a:t>Technique Structure: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Applicability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Related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15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3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2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0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emf"/><Relationship Id="rId3" Type="http://schemas.openxmlformats.org/officeDocument/2006/relationships/image" Target="../media/image5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5978"/>
            <a:ext cx="16257588" cy="1739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82" y="1716573"/>
            <a:ext cx="9668510" cy="218069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2881" y="4032727"/>
            <a:ext cx="12157629" cy="23368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4800" baseline="0">
                <a:solidFill>
                  <a:schemeClr val="accent3"/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3" y="7346545"/>
            <a:ext cx="7145607" cy="99377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Month 24th, 2017</a:t>
            </a:r>
            <a:endParaRPr lang="en-US" dirty="0"/>
          </a:p>
        </p:txBody>
      </p:sp>
      <p:pic>
        <p:nvPicPr>
          <p:cNvPr id="4" name="Picture 3" descr="ac-logo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728" y="825406"/>
            <a:ext cx="33909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key point slide with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4673339" cy="4419601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3115732"/>
            <a:ext cx="4644000" cy="4419601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3115732"/>
            <a:ext cx="4673448" cy="4419601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2405062"/>
            <a:ext cx="46440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86183" y="2405062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4673339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2404534"/>
            <a:ext cx="4644000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2404534"/>
            <a:ext cx="4673448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5130801"/>
            <a:ext cx="4673339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5130801"/>
            <a:ext cx="4644000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786183" y="5130801"/>
            <a:ext cx="4673448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6-point key point slide with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3"/>
            <a:ext cx="4673339" cy="16979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3115733"/>
            <a:ext cx="4644000" cy="16979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3115733"/>
            <a:ext cx="4673448" cy="16979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5858406"/>
            <a:ext cx="4673339" cy="1681532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5858406"/>
            <a:ext cx="4644000" cy="1681532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786183" y="5858406"/>
            <a:ext cx="4673448" cy="1681532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807945" y="2405062"/>
            <a:ext cx="46440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2405062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812883" y="5147735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807945" y="5147735"/>
            <a:ext cx="46440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10786183" y="5147735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23" name="Picture 2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5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1-column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11615780" cy="5130800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3" name="Picture 1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660398"/>
            <a:ext cx="11615780" cy="6874936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2-column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7162458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297169" y="3115732"/>
            <a:ext cx="7147539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2" y="2405062"/>
            <a:ext cx="7162457" cy="710671"/>
          </a:xfrm>
        </p:spPr>
        <p:txBody>
          <a:bodyPr/>
          <a:lstStyle>
            <a:lvl1pPr>
              <a:defRPr sz="2100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297168" y="2405062"/>
            <a:ext cx="7147539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17" name="Picture 1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8" name="Picture 1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4673339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786183" y="3115732"/>
            <a:ext cx="4658525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sz="2100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2" y="2405062"/>
            <a:ext cx="4658525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807947" y="3115732"/>
            <a:ext cx="4643998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807946" y="2405062"/>
            <a:ext cx="4643998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812882" y="5858405"/>
            <a:ext cx="4673339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0786183" y="5858405"/>
            <a:ext cx="4658525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812883" y="5147735"/>
            <a:ext cx="4673338" cy="710671"/>
          </a:xfrm>
        </p:spPr>
        <p:txBody>
          <a:bodyPr/>
          <a:lstStyle>
            <a:lvl1pPr>
              <a:defRPr sz="2100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10786182" y="5147735"/>
            <a:ext cx="4658525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807947" y="5858405"/>
            <a:ext cx="4643998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5807946" y="5147735"/>
            <a:ext cx="4643998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6-point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4673339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786183" y="3115732"/>
            <a:ext cx="4658525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sz="2100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2" y="2405062"/>
            <a:ext cx="4658525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807947" y="3115732"/>
            <a:ext cx="4643998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807946" y="2405062"/>
            <a:ext cx="4643998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33" name="Picture 3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34" name="Picture 3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3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3860800"/>
            <a:ext cx="4673339" cy="36791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3860800"/>
            <a:ext cx="4644000" cy="36791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3860800"/>
            <a:ext cx="4673448" cy="3679138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12881" y="2475441"/>
            <a:ext cx="4673340" cy="1226329"/>
          </a:xfrm>
        </p:spPr>
        <p:txBody>
          <a:bodyPr anchor="b"/>
          <a:lstStyle>
            <a:lvl1pPr>
              <a:lnSpc>
                <a:spcPct val="80000"/>
              </a:lnSpc>
              <a:defRPr sz="11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5807945" y="2475441"/>
            <a:ext cx="4643999" cy="1226329"/>
          </a:xfrm>
        </p:spPr>
        <p:txBody>
          <a:bodyPr anchor="b"/>
          <a:lstStyle>
            <a:lvl1pPr>
              <a:lnSpc>
                <a:spcPct val="80000"/>
              </a:lnSpc>
              <a:defRPr sz="11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3" y="2475441"/>
            <a:ext cx="4673448" cy="1226329"/>
          </a:xfrm>
        </p:spPr>
        <p:txBody>
          <a:bodyPr anchor="b"/>
          <a:lstStyle>
            <a:lvl1pPr>
              <a:lnSpc>
                <a:spcPct val="80000"/>
              </a:lnSpc>
              <a:defRPr sz="11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key numbers slide for short numbers.</a:t>
            </a:r>
            <a:endParaRPr lang="en-US" dirty="0"/>
          </a:p>
        </p:txBody>
      </p:sp>
      <p:pic>
        <p:nvPicPr>
          <p:cNvPr id="33" name="Picture 3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34" name="Picture 3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35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3701769"/>
            <a:ext cx="4673339" cy="3838169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3701769"/>
            <a:ext cx="4644000" cy="3838169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3701769"/>
            <a:ext cx="4673448" cy="3838169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12881" y="2441575"/>
            <a:ext cx="4673340" cy="1260195"/>
          </a:xfrm>
        </p:spPr>
        <p:txBody>
          <a:bodyPr anchor="t"/>
          <a:lstStyle>
            <a:lvl1pPr>
              <a:lnSpc>
                <a:spcPct val="80000"/>
              </a:lnSpc>
              <a:defRPr sz="7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5807945" y="2475441"/>
            <a:ext cx="4643999" cy="1226329"/>
          </a:xfrm>
        </p:spPr>
        <p:txBody>
          <a:bodyPr anchor="t"/>
          <a:lstStyle>
            <a:lvl1pPr>
              <a:lnSpc>
                <a:spcPct val="80000"/>
              </a:lnSpc>
              <a:defRPr sz="7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3" y="2475441"/>
            <a:ext cx="4673448" cy="1226329"/>
          </a:xfrm>
        </p:spPr>
        <p:txBody>
          <a:bodyPr anchor="t"/>
          <a:lstStyle>
            <a:lvl1pPr>
              <a:lnSpc>
                <a:spcPct val="80000"/>
              </a:lnSpc>
              <a:defRPr sz="7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#,###,####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key numbers slide for long numbers.</a:t>
            </a:r>
            <a:endParaRPr lang="en-US" dirty="0"/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7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5978"/>
            <a:ext cx="16257588" cy="1739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0" y="2059516"/>
            <a:ext cx="9668513" cy="18161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8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2881" y="4083762"/>
            <a:ext cx="9668512" cy="2000250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3400" baseline="0">
                <a:solidFill>
                  <a:srgbClr val="A6C8BC"/>
                </a:solidFill>
              </a:defRPr>
            </a:lvl1pPr>
            <a:lvl2pPr marL="78158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316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447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263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07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895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710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5266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/>
              <a:t>Brief description or intro to this section</a:t>
            </a:r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893" y="689942"/>
            <a:ext cx="965199" cy="711200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4538133"/>
            <a:ext cx="4673339" cy="3001805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4538133"/>
            <a:ext cx="4644000" cy="3001805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4538133"/>
            <a:ext cx="4673448" cy="3001805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This is a key point slide with icons to illustrate points.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728135" y="2454806"/>
            <a:ext cx="1755775" cy="1755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1173631" y="2900693"/>
            <a:ext cx="864783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5723280" y="2454806"/>
            <a:ext cx="1755775" cy="1755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168776" y="2900693"/>
            <a:ext cx="864782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10701518" y="2454806"/>
            <a:ext cx="1755775" cy="1755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11147405" y="2900693"/>
            <a:ext cx="864000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845"/>
            <a:ext cx="16257588" cy="1739093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3287077" y="829734"/>
            <a:ext cx="9683434" cy="75014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this icon to insert a video</a:t>
            </a:r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845"/>
            <a:ext cx="16257588" cy="1739093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805366" y="838200"/>
            <a:ext cx="14646856" cy="7467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2787076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800" baseline="0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2125170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287077" y="6561978"/>
            <a:ext cx="9683434" cy="388804"/>
          </a:xfrm>
        </p:spPr>
        <p:txBody>
          <a:bodyPr anchor="ctr"/>
          <a:lstStyle>
            <a:lvl1pPr algn="ctr">
              <a:defRPr sz="1600"/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845"/>
            <a:ext cx="16257588" cy="173909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2787076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800" baseline="0">
                <a:solidFill>
                  <a:srgbClr val="A6C8BC"/>
                </a:solidFill>
              </a:defRPr>
            </a:lvl1pPr>
          </a:lstStyle>
          <a:p>
            <a:r>
              <a:rPr lang="en-CA" dirty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2125170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287077" y="6561978"/>
            <a:ext cx="9683434" cy="388804"/>
          </a:xfrm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mpus-scap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5700"/>
            <a:ext cx="16256000" cy="41783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1313874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800" baseline="0">
                <a:solidFill>
                  <a:srgbClr val="A6C8BC"/>
                </a:solidFill>
              </a:defRPr>
            </a:lvl1pPr>
          </a:lstStyle>
          <a:p>
            <a:r>
              <a:rPr lang="en-CA" dirty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651968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mpus-scap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5700"/>
            <a:ext cx="16256000" cy="41783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1313874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800" baseline="0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651968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127735" cy="4571404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this icon to insert a background photo, the resize this box so it covers the whole screen. Make sure it’s good quality.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980794" y="2552251"/>
            <a:ext cx="10296000" cy="4039500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11200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01893" y="3012628"/>
            <a:ext cx="9653802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301893" y="5643918"/>
            <a:ext cx="9653802" cy="388804"/>
          </a:xfrm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7484181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7484182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 slide with a right-aligned image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318825" y="6267279"/>
            <a:ext cx="4978238" cy="1268053"/>
          </a:xfrm>
        </p:spPr>
        <p:txBody>
          <a:bodyPr anchor="b"/>
          <a:lstStyle>
            <a:lvl1pPr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9346896" y="853030"/>
            <a:ext cx="6910691" cy="668230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9346896" y="5489054"/>
            <a:ext cx="5029037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992382" y="2404534"/>
            <a:ext cx="7484181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92381" y="768365"/>
            <a:ext cx="7484182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 slide with a left-aligned image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992381" y="6267279"/>
            <a:ext cx="4978238" cy="1268053"/>
          </a:xfrm>
        </p:spPr>
        <p:txBody>
          <a:bodyPr anchor="b"/>
          <a:lstStyle>
            <a:lvl1pPr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853030"/>
            <a:ext cx="6910691" cy="668230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489054"/>
            <a:ext cx="5029037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6" name="Picture 15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86" y="0"/>
            <a:ext cx="16256402" cy="9144000"/>
          </a:xfrm>
        </p:spPr>
        <p:txBody>
          <a:bodyPr/>
          <a:lstStyle>
            <a:lvl1pPr marL="0" indent="0">
              <a:buNone/>
              <a:defRPr sz="4000" baseline="0"/>
            </a:lvl1pPr>
            <a:lvl2pPr marL="781583" indent="0">
              <a:buNone/>
              <a:defRPr sz="4800"/>
            </a:lvl2pPr>
            <a:lvl3pPr marL="1563167" indent="0">
              <a:buNone/>
              <a:defRPr sz="4100"/>
            </a:lvl3pPr>
            <a:lvl4pPr marL="2344750" indent="0">
              <a:buNone/>
              <a:defRPr sz="3400"/>
            </a:lvl4pPr>
            <a:lvl5pPr marL="3126334" indent="0">
              <a:buNone/>
              <a:defRPr sz="3400"/>
            </a:lvl5pPr>
            <a:lvl6pPr marL="3907917" indent="0">
              <a:buNone/>
              <a:defRPr sz="3400"/>
            </a:lvl6pPr>
            <a:lvl7pPr marL="4689500" indent="0">
              <a:buNone/>
              <a:defRPr sz="3400"/>
            </a:lvl7pPr>
            <a:lvl8pPr marL="5471084" indent="0">
              <a:buNone/>
              <a:defRPr sz="3400"/>
            </a:lvl8pPr>
            <a:lvl9pPr marL="6252667" indent="0">
              <a:buNone/>
              <a:defRPr sz="3400"/>
            </a:lvl9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6313857"/>
            <a:ext cx="7958408" cy="759384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3335758" y="2404534"/>
            <a:ext cx="4633424" cy="4303580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297063" y="3115733"/>
            <a:ext cx="4673448" cy="2881182"/>
          </a:xfrm>
        </p:spPr>
        <p:txBody>
          <a:bodyPr anchor="ctr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296275" y="2405062"/>
            <a:ext cx="46736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8296275" y="5997575"/>
            <a:ext cx="4673600" cy="710539"/>
          </a:xfrm>
        </p:spPr>
        <p:txBody>
          <a:bodyPr anchor="b"/>
          <a:lstStyle>
            <a:lvl1pPr>
              <a:defRPr sz="2100"/>
            </a:lvl1pPr>
          </a:lstStyle>
          <a:p>
            <a:pPr lvl="0"/>
            <a:r>
              <a:rPr lang="en-CA" dirty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845"/>
            <a:ext cx="16257588" cy="173909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8332918" y="829734"/>
            <a:ext cx="7111897" cy="6696000"/>
          </a:xfrm>
        </p:spPr>
        <p:txBody>
          <a:bodyPr/>
          <a:lstStyle/>
          <a:p>
            <a:r>
              <a:rPr lang="en-US" dirty="0"/>
              <a:t>Click on this icon to insert a photo.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29707" y="829734"/>
            <a:ext cx="7145633" cy="6696000"/>
          </a:xfrm>
        </p:spPr>
        <p:txBody>
          <a:bodyPr/>
          <a:lstStyle/>
          <a:p>
            <a:r>
              <a:rPr lang="en-US" dirty="0"/>
              <a:t>Click on this icon to insert a photo.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29707" y="5498998"/>
            <a:ext cx="4673447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32919" y="5498998"/>
            <a:ext cx="4654526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6" name="Picture 15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oosh-85.eps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4193"/>
            <a:ext cx="16257588" cy="1739093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29707" y="829734"/>
            <a:ext cx="11598955" cy="669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29707" y="5498998"/>
            <a:ext cx="4673447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4193"/>
            <a:ext cx="16257588" cy="1739093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29708" y="2404534"/>
            <a:ext cx="9459088" cy="5121200"/>
          </a:xfrm>
        </p:spPr>
        <p:txBody>
          <a:bodyPr/>
          <a:lstStyle/>
          <a:p>
            <a:r>
              <a:rPr lang="en-US" dirty="0"/>
              <a:t>Click on this icon to insert a graphic.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graphic slide with a title and optional annotation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24" name="Picture 23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25" name="Picture 2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8" name="Picture 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chart or table slide with optional annotation</a:t>
            </a:r>
            <a:endParaRPr lang="en-US" dirty="0"/>
          </a:p>
        </p:txBody>
      </p:sp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812800" y="2405063"/>
            <a:ext cx="9475788" cy="51212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the icon to insert a table or chart.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8421" y="3117806"/>
            <a:ext cx="10360746" cy="2612172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800" baseline="0">
                <a:solidFill>
                  <a:schemeClr val="accent5"/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20943" y="2082794"/>
            <a:ext cx="9615704" cy="101807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320941" y="6017839"/>
            <a:ext cx="9615706" cy="462413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/>
              <a:t>www.algonquincollege.com</a:t>
            </a:r>
            <a:r>
              <a:rPr lang="en-CA" dirty="0"/>
              <a:t>/</a:t>
            </a:r>
            <a:r>
              <a:rPr lang="en-CA" dirty="0" err="1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83" y="828547"/>
            <a:ext cx="635142" cy="467999"/>
          </a:xfrm>
          <a:prstGeom prst="rect">
            <a:avLst/>
          </a:prstGeom>
        </p:spPr>
      </p:pic>
      <p:pic>
        <p:nvPicPr>
          <p:cNvPr id="14" name="Picture 13" descr="curtain-100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5826"/>
            <a:ext cx="16257588" cy="17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203" y="337539"/>
            <a:ext cx="14149182" cy="14245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1D18-93EC-4D08-9C92-419904306A89}" type="datetimeFigureOut">
              <a:rPr lang="en-CA" smtClean="0"/>
              <a:t>25-01-28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7D99-D461-4C49-83BD-86150019F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3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29814" y="2405062"/>
            <a:ext cx="2167288" cy="2013003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318933" y="3115733"/>
            <a:ext cx="4673448" cy="2387600"/>
          </a:xfrm>
        </p:spPr>
        <p:txBody>
          <a:bodyPr anchor="t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About the Author (2 authors)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318145" y="2405062"/>
            <a:ext cx="46736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3318145" y="5503333"/>
            <a:ext cx="4673600" cy="710539"/>
          </a:xfrm>
        </p:spPr>
        <p:txBody>
          <a:bodyPr anchor="b"/>
          <a:lstStyle>
            <a:lvl1pPr>
              <a:defRPr sz="2100"/>
            </a:lvl1pPr>
          </a:lstStyle>
          <a:p>
            <a:pPr lvl="0"/>
            <a:r>
              <a:rPr lang="en-CA" dirty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297171" y="2405062"/>
            <a:ext cx="2167288" cy="2013003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10786290" y="3115733"/>
            <a:ext cx="4673448" cy="2387600"/>
          </a:xfrm>
        </p:spPr>
        <p:txBody>
          <a:bodyPr anchor="t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5502" y="2405062"/>
            <a:ext cx="46736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785502" y="5503333"/>
            <a:ext cx="4673600" cy="710539"/>
          </a:xfrm>
        </p:spPr>
        <p:txBody>
          <a:bodyPr anchor="b"/>
          <a:lstStyle>
            <a:lvl1pPr>
              <a:defRPr sz="2100"/>
            </a:lvl1pPr>
          </a:lstStyle>
          <a:p>
            <a:pPr lvl="0"/>
            <a:r>
              <a:rPr lang="en-CA" dirty="0"/>
              <a:t>Author email</a:t>
            </a:r>
          </a:p>
        </p:txBody>
      </p:sp>
      <p:pic>
        <p:nvPicPr>
          <p:cNvPr id="15" name="Picture 14" descr="curtain-10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5826"/>
            <a:ext cx="16257588" cy="17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1-column key point text slide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11615780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660398"/>
            <a:ext cx="11615780" cy="6874935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3" name="Picture 1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2-column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7162458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297170" y="2404534"/>
            <a:ext cx="7147539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17" name="Picture 1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8" name="Picture 1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basic 2-column key point text slide with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7162458" cy="4419601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297170" y="3115732"/>
            <a:ext cx="7147539" cy="4419602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3" y="2405062"/>
            <a:ext cx="716245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8297170" y="2405062"/>
            <a:ext cx="7147539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3" name="Picture 12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4673339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2404534"/>
            <a:ext cx="4644000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2404534"/>
            <a:ext cx="4673448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80" y="666518"/>
            <a:ext cx="14631829" cy="146708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0"/>
            <a:ext cx="14631829" cy="52045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First level</a:t>
            </a:r>
          </a:p>
          <a:p>
            <a:pPr lvl="2"/>
            <a:r>
              <a:rPr lang="en-CA" dirty="0"/>
              <a:t>Second level</a:t>
            </a:r>
          </a:p>
          <a:p>
            <a:pPr lvl="0"/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80" y="8475135"/>
            <a:ext cx="1180185" cy="48683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1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  <p:sldLayoutId id="2147483703" r:id="rId36"/>
  </p:sldLayoutIdLst>
  <p:hf hdr="0" ftr="0" dt="0"/>
  <p:txStyles>
    <p:titleStyle>
      <a:lvl1pPr algn="l" defTabSz="781583" rtl="0" eaLnBrk="1" latinLnBrk="0" hangingPunct="1">
        <a:lnSpc>
          <a:spcPct val="80000"/>
        </a:lnSpc>
        <a:spcBef>
          <a:spcPct val="0"/>
        </a:spcBef>
        <a:buNone/>
        <a:defRPr sz="72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781583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32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1270073" indent="-488490" algn="l" defTabSz="781583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32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2020367" indent="-457200" algn="l" defTabSz="781583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32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2735542" indent="-390792" algn="l" defTabSz="781583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2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3517125" indent="-390792" algn="l" defTabSz="781583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429870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80292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61876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4345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1583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31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4475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2633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0791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8950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7108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526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microsoft.com/office/2017/06/relationships/model3d" Target="../media/model3d1.glb"/><Relationship Id="rId6" Type="http://schemas.openxmlformats.org/officeDocument/2006/relationships/image" Target="../media/image16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.org/WAI/planning/statement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accessibility/conformance-reports" TargetMode="External"/><Relationship Id="rId4" Type="http://schemas.openxmlformats.org/officeDocument/2006/relationships/hyperlink" Target="https://www.section508.gov/sell/vpat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hyperlink" Target="https://www.youtube.com/watch?v=u-mOCGX8ckw&amp;t=15s" TargetMode="External"/><Relationship Id="rId5" Type="http://schemas.openxmlformats.org/officeDocument/2006/relationships/hyperlink" Target="https://www.w3.org/WAI/eval/report-tool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ebaccess.msu.edu/Resources/Tools/Prioritization_Guidanc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pressbooks.library.torontomu.ca/iwacc/chapter/wcag-principles/" TargetMode="External"/><Relationship Id="rId5" Type="http://schemas.openxmlformats.org/officeDocument/2006/relationships/hyperlink" Target="https://learning.edx.org/course/course-v1:W3Cx+WAI0.1x+3T2019/block-v1:W3Cx+WAI0.1x+3T2019+type@sequential+block@0469593d06cb4f669231776e84678aa9/block-v1:W3Cx+WAI0.1x+3T2019+type@vertical+block@d3d25a2943a7481b9ad4123797cae827" TargetMode="External"/><Relationship Id="rId6" Type="http://schemas.openxmlformats.org/officeDocument/2006/relationships/hyperlink" Target="https://youtu.be/Bhj5vs9P5cw?t=83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s://www.w3.org/WAI/standards-guidelines/wcag/docs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WCAG21/quickref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81" y="1716573"/>
            <a:ext cx="15444707" cy="2180690"/>
          </a:xfrm>
        </p:spPr>
        <p:txBody>
          <a:bodyPr>
            <a:normAutofit fontScale="90000"/>
          </a:bodyPr>
          <a:lstStyle/>
          <a:p>
            <a:r>
              <a:rPr lang="en-US" dirty="0"/>
              <a:t>Week 4 – Understanding the Web Content Accessibility Guidelines (WCAG)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81" y="4032727"/>
            <a:ext cx="13960023" cy="2336800"/>
          </a:xfrm>
        </p:spPr>
        <p:txBody>
          <a:bodyPr/>
          <a:lstStyle/>
          <a:p>
            <a:r>
              <a:rPr lang="en-US" dirty="0"/>
              <a:t>CST8914 - </a:t>
            </a:r>
            <a:r>
              <a:rPr lang="en-US"/>
              <a:t>Accessible by </a:t>
            </a:r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2880" y="768364"/>
            <a:ext cx="12541170" cy="1026951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the web page operable?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BAE1EA51-31A2-96F8-3C46-287BB206F169}"/>
              </a:ext>
            </a:extLst>
          </p:cNvPr>
          <p:cNvSpPr txBox="1">
            <a:spLocks/>
          </p:cNvSpPr>
          <p:nvPr/>
        </p:nvSpPr>
        <p:spPr>
          <a:xfrm>
            <a:off x="812881" y="1902941"/>
            <a:ext cx="15265320" cy="59576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81583" rtl="0" eaLnBrk="1" latinLnBrk="0" hangingPunct="1">
              <a:lnSpc>
                <a:spcPct val="110000"/>
              </a:lnSpc>
              <a:spcBef>
                <a:spcPts val="1600"/>
              </a:spcBef>
              <a:buClr>
                <a:schemeClr val="accent2"/>
              </a:buClr>
              <a:buFontTx/>
              <a:buNone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270073" indent="-48849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  <a:defRPr sz="3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020367" indent="-45720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Arial"/>
              <a:buChar char="•"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2735542" indent="-390792" algn="l" defTabSz="781583" rtl="0" eaLnBrk="1" latinLnBrk="0" hangingPunct="1">
              <a:lnSpc>
                <a:spcPct val="120000"/>
              </a:lnSpc>
              <a:spcBef>
                <a:spcPts val="1104"/>
              </a:spcBef>
              <a:buClr>
                <a:schemeClr val="accent2"/>
              </a:buClr>
              <a:buSzPct val="90000"/>
              <a:buFont typeface="Arial"/>
              <a:buChar char="–"/>
              <a:defRPr sz="2100" kern="1200">
                <a:solidFill>
                  <a:srgbClr val="599A83"/>
                </a:solidFill>
                <a:latin typeface="+mn-lt"/>
                <a:ea typeface="+mn-ea"/>
                <a:cs typeface="+mn-cs"/>
              </a:defRPr>
            </a:lvl4pPr>
            <a:lvl5pPr marL="3517125" indent="-390792" algn="l" defTabSz="781583" rtl="0" eaLnBrk="1" latinLnBrk="0" hangingPunct="1">
              <a:spcBef>
                <a:spcPct val="20000"/>
              </a:spcBef>
              <a:buFont typeface="Arial"/>
              <a:buChar char="»"/>
              <a:defRPr sz="3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429870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80292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61876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434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User interface components and navigation must be operable.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all menus, links, buttons, and other controls be operated by a keyboard, to make them accessible to users who are unable to use a mouse?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Does the web page include a visible focus indicator so that all users, especially those using a keyboard, can easily track their current position? 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Do features that scroll or update automatically (e.g., slideshows, carousels) have prominent accessible controls that enable users to pause or advance these feature on their own?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Do pages that have time limits include mechanisms for adjusting those limits for users who need more time?</a:t>
            </a:r>
          </a:p>
        </p:txBody>
      </p:sp>
    </p:spTree>
    <p:extLst>
      <p:ext uri="{BB962C8B-B14F-4D97-AF65-F5344CB8AC3E}">
        <p14:creationId xmlns:p14="http://schemas.microsoft.com/office/powerpoint/2010/main" val="4650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2880" y="768364"/>
            <a:ext cx="12541170" cy="1026951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the web page understandable?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BAE1EA51-31A2-96F8-3C46-287BB206F169}"/>
              </a:ext>
            </a:extLst>
          </p:cNvPr>
          <p:cNvSpPr txBox="1">
            <a:spLocks/>
          </p:cNvSpPr>
          <p:nvPr/>
        </p:nvSpPr>
        <p:spPr>
          <a:xfrm>
            <a:off x="812881" y="1902941"/>
            <a:ext cx="15265320" cy="59576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81583" rtl="0" eaLnBrk="1" latinLnBrk="0" hangingPunct="1">
              <a:lnSpc>
                <a:spcPct val="110000"/>
              </a:lnSpc>
              <a:spcBef>
                <a:spcPts val="1600"/>
              </a:spcBef>
              <a:buClr>
                <a:schemeClr val="accent2"/>
              </a:buClr>
              <a:buFontTx/>
              <a:buNone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270073" indent="-48849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  <a:defRPr sz="3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020367" indent="-45720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Arial"/>
              <a:buChar char="•"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2735542" indent="-390792" algn="l" defTabSz="781583" rtl="0" eaLnBrk="1" latinLnBrk="0" hangingPunct="1">
              <a:lnSpc>
                <a:spcPct val="120000"/>
              </a:lnSpc>
              <a:spcBef>
                <a:spcPts val="1104"/>
              </a:spcBef>
              <a:buClr>
                <a:schemeClr val="accent2"/>
              </a:buClr>
              <a:buSzPct val="90000"/>
              <a:buFont typeface="Arial"/>
              <a:buChar char="–"/>
              <a:defRPr sz="2100" kern="1200">
                <a:solidFill>
                  <a:srgbClr val="599A83"/>
                </a:solidFill>
                <a:latin typeface="+mn-lt"/>
                <a:ea typeface="+mn-ea"/>
                <a:cs typeface="+mn-cs"/>
              </a:defRPr>
            </a:lvl4pPr>
            <a:lvl5pPr marL="3517125" indent="-390792" algn="l" defTabSz="781583" rtl="0" eaLnBrk="1" latinLnBrk="0" hangingPunct="1">
              <a:spcBef>
                <a:spcPct val="20000"/>
              </a:spcBef>
              <a:buFont typeface="Arial"/>
              <a:buChar char="»"/>
              <a:defRPr sz="3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429870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80292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61876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434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Information and the operation of user interface must be understandable.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the language of the page, and any changes in language, be programmatically determined?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there enough information related to interactive elements for all users to be able to successfully interact with the page (including error handling)? 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Do elements repeated across pages appear in the same relative order?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Does the content follow the Canada.ca Content Style Guide?</a:t>
            </a:r>
          </a:p>
        </p:txBody>
      </p:sp>
    </p:spTree>
    <p:extLst>
      <p:ext uri="{BB962C8B-B14F-4D97-AF65-F5344CB8AC3E}">
        <p14:creationId xmlns:p14="http://schemas.microsoft.com/office/powerpoint/2010/main" val="39827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2880" y="768364"/>
            <a:ext cx="12541170" cy="1026951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the web page robust?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BAE1EA51-31A2-96F8-3C46-287BB206F169}"/>
              </a:ext>
            </a:extLst>
          </p:cNvPr>
          <p:cNvSpPr txBox="1">
            <a:spLocks/>
          </p:cNvSpPr>
          <p:nvPr/>
        </p:nvSpPr>
        <p:spPr>
          <a:xfrm>
            <a:off x="812881" y="1902941"/>
            <a:ext cx="15265320" cy="59576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81583" rtl="0" eaLnBrk="1" latinLnBrk="0" hangingPunct="1">
              <a:lnSpc>
                <a:spcPct val="110000"/>
              </a:lnSpc>
              <a:spcBef>
                <a:spcPts val="1600"/>
              </a:spcBef>
              <a:buClr>
                <a:schemeClr val="accent2"/>
              </a:buClr>
              <a:buFontTx/>
              <a:buNone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270073" indent="-48849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  <a:defRPr sz="3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020367" indent="-45720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Arial"/>
              <a:buChar char="•"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2735542" indent="-390792" algn="l" defTabSz="781583" rtl="0" eaLnBrk="1" latinLnBrk="0" hangingPunct="1">
              <a:lnSpc>
                <a:spcPct val="120000"/>
              </a:lnSpc>
              <a:spcBef>
                <a:spcPts val="1104"/>
              </a:spcBef>
              <a:buClr>
                <a:schemeClr val="accent2"/>
              </a:buClr>
              <a:buSzPct val="90000"/>
              <a:buFont typeface="Arial"/>
              <a:buChar char="–"/>
              <a:defRPr sz="2100" kern="1200">
                <a:solidFill>
                  <a:srgbClr val="599A83"/>
                </a:solidFill>
                <a:latin typeface="+mn-lt"/>
                <a:ea typeface="+mn-ea"/>
                <a:cs typeface="+mn-cs"/>
              </a:defRPr>
            </a:lvl4pPr>
            <a:lvl5pPr marL="3517125" indent="-390792" algn="l" defTabSz="781583" rtl="0" eaLnBrk="1" latinLnBrk="0" hangingPunct="1">
              <a:spcBef>
                <a:spcPct val="20000"/>
              </a:spcBef>
              <a:buFont typeface="Arial"/>
              <a:buChar char="»"/>
              <a:defRPr sz="3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429870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80292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61876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434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Content must be robust enough that it can be interpreted reliably by a wide variety of user agents, including assistive technologies.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users determine the roles, states, and properties of custom elements?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Does the markup language use conform to the concept of being “well formed” according to its specification?  </a:t>
            </a:r>
          </a:p>
        </p:txBody>
      </p:sp>
    </p:spTree>
    <p:extLst>
      <p:ext uri="{BB962C8B-B14F-4D97-AF65-F5344CB8AC3E}">
        <p14:creationId xmlns:p14="http://schemas.microsoft.com/office/powerpoint/2010/main" val="198594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2880" y="768365"/>
            <a:ext cx="15036720" cy="839407"/>
          </a:xfrm>
        </p:spPr>
        <p:txBody>
          <a:bodyPr/>
          <a:lstStyle/>
          <a:p>
            <a:r>
              <a:rPr lang="en-US" dirty="0"/>
              <a:t>Activity: How to Meet WCAG (Quick Ref)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8D3ADDAC-3598-EC81-9EC9-646951C46572}"/>
              </a:ext>
            </a:extLst>
          </p:cNvPr>
          <p:cNvSpPr txBox="1">
            <a:spLocks/>
          </p:cNvSpPr>
          <p:nvPr/>
        </p:nvSpPr>
        <p:spPr>
          <a:xfrm>
            <a:off x="793831" y="1902941"/>
            <a:ext cx="15463757" cy="6098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81583" rtl="0" eaLnBrk="1" latinLnBrk="0" hangingPunct="1">
              <a:lnSpc>
                <a:spcPct val="110000"/>
              </a:lnSpc>
              <a:spcBef>
                <a:spcPts val="1600"/>
              </a:spcBef>
              <a:buClr>
                <a:schemeClr val="accent2"/>
              </a:buClr>
              <a:buFontTx/>
              <a:buNone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270073" indent="-48849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  <a:defRPr sz="3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020367" indent="-45720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Arial"/>
              <a:buChar char="•"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2735542" indent="-390792" algn="l" defTabSz="781583" rtl="0" eaLnBrk="1" latinLnBrk="0" hangingPunct="1">
              <a:lnSpc>
                <a:spcPct val="120000"/>
              </a:lnSpc>
              <a:spcBef>
                <a:spcPts val="1104"/>
              </a:spcBef>
              <a:buClr>
                <a:schemeClr val="accent2"/>
              </a:buClr>
              <a:buSzPct val="90000"/>
              <a:buFont typeface="Arial"/>
              <a:buChar char="–"/>
              <a:defRPr sz="2100" kern="1200">
                <a:solidFill>
                  <a:srgbClr val="599A83"/>
                </a:solidFill>
                <a:latin typeface="+mn-lt"/>
                <a:ea typeface="+mn-ea"/>
                <a:cs typeface="+mn-cs"/>
              </a:defRPr>
            </a:lvl4pPr>
            <a:lvl5pPr marL="3517125" indent="-390792" algn="l" defTabSz="781583" rtl="0" eaLnBrk="1" latinLnBrk="0" hangingPunct="1">
              <a:spcBef>
                <a:spcPct val="20000"/>
              </a:spcBef>
              <a:buFont typeface="Arial"/>
              <a:buChar char="»"/>
              <a:defRPr sz="3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429870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80292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61876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434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Complete the communication of WCAG failure below</a:t>
            </a:r>
          </a:p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H37: Using alt attributes on </a:t>
            </a:r>
            <a:r>
              <a:rPr lang="en-US" sz="2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img</a:t>
            </a: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[Success criteria] 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u="sng" dirty="0">
                <a:solidFill>
                  <a:srgbClr val="00673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1.1.1: Non-text Content.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under 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guideline </a:t>
            </a:r>
            <a:r>
              <a:rPr lang="en-US" sz="2000" u="sng" dirty="0" err="1">
                <a:solidFill>
                  <a:srgbClr val="00673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Guideline</a:t>
            </a:r>
            <a:r>
              <a:rPr lang="en-US" sz="2000" u="sng" dirty="0">
                <a:solidFill>
                  <a:srgbClr val="00673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1.1:Text Alternatives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[What is the issue]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[Impacted users]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[What is the impact]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[Code snippet] &lt;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img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src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=“</a:t>
            </a:r>
            <a:r>
              <a:rPr lang="en-US" sz="2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logo.gif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” /&gt;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[The recommendation to fix the issue]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[Sample of compliant code]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[Screenshot]</a:t>
            </a:r>
          </a:p>
          <a:p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F603E5B-FCBD-3F6E-DDAE-DD55CF88F0B5}"/>
              </a:ext>
            </a:extLst>
          </p:cNvPr>
          <p:cNvSpPr txBox="1"/>
          <p:nvPr/>
        </p:nvSpPr>
        <p:spPr>
          <a:xfrm>
            <a:off x="13612768" y="3437239"/>
            <a:ext cx="1672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logo.gif</a:t>
            </a:r>
            <a:endParaRPr lang="en-CA" sz="2400" b="1" dirty="0">
              <a:solidFill>
                <a:srgbClr val="C00000"/>
              </a:solidFill>
            </a:endParaRPr>
          </a:p>
        </p:txBody>
      </p:sp>
      <p:pic>
        <p:nvPicPr>
          <p:cNvPr id="19" name="Picture 2" descr="Logo Citylights: your access to the city.">
            <a:extLst>
              <a:ext uri="{FF2B5EF4-FFF2-40B4-BE49-F238E27FC236}">
                <a16:creationId xmlns="" xmlns:a16="http://schemas.microsoft.com/office/drawing/2014/main" id="{6C809A55-87E6-6812-9100-B5DF0DD4C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837" y="3898904"/>
            <a:ext cx="5586413" cy="108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Screenshot for the page with the logo">
            <a:extLst>
              <a:ext uri="{FF2B5EF4-FFF2-40B4-BE49-F238E27FC236}">
                <a16:creationId xmlns="" xmlns:a16="http://schemas.microsoft.com/office/drawing/2014/main" id="{6E3CC55C-FF14-844B-D67D-77B753E84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4272" y="5158934"/>
            <a:ext cx="4818053" cy="2585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12E5CC49-7D93-6FB3-F41C-9A0CA2D7AE86}"/>
              </a:ext>
            </a:extLst>
          </p:cNvPr>
          <p:cNvSpPr txBox="1">
            <a:spLocks/>
          </p:cNvSpPr>
          <p:nvPr/>
        </p:nvSpPr>
        <p:spPr>
          <a:xfrm>
            <a:off x="10079047" y="7934887"/>
            <a:ext cx="6159419" cy="3612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81583" rtl="0" eaLnBrk="1" latinLnBrk="0" hangingPunct="1">
              <a:lnSpc>
                <a:spcPct val="110000"/>
              </a:lnSpc>
              <a:spcBef>
                <a:spcPts val="1600"/>
              </a:spcBef>
              <a:buClr>
                <a:schemeClr val="accent2"/>
              </a:buClr>
              <a:buFontTx/>
              <a:buNone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270073" indent="-48849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  <a:defRPr sz="3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020367" indent="-45720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Arial"/>
              <a:buChar char="•"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2735542" indent="-390792" algn="l" defTabSz="781583" rtl="0" eaLnBrk="1" latinLnBrk="0" hangingPunct="1">
              <a:lnSpc>
                <a:spcPct val="120000"/>
              </a:lnSpc>
              <a:spcBef>
                <a:spcPts val="1104"/>
              </a:spcBef>
              <a:buClr>
                <a:schemeClr val="accent2"/>
              </a:buClr>
              <a:buSzPct val="90000"/>
              <a:buFont typeface="Arial"/>
              <a:buChar char="–"/>
              <a:defRPr sz="2100" kern="1200">
                <a:solidFill>
                  <a:srgbClr val="599A83"/>
                </a:solidFill>
                <a:latin typeface="+mn-lt"/>
                <a:ea typeface="+mn-ea"/>
                <a:cs typeface="+mn-cs"/>
              </a:defRPr>
            </a:lvl4pPr>
            <a:lvl5pPr marL="3517125" indent="-390792" algn="l" defTabSz="781583" rtl="0" eaLnBrk="1" latinLnBrk="0" hangingPunct="1">
              <a:spcBef>
                <a:spcPct val="20000"/>
              </a:spcBef>
              <a:buFont typeface="Arial"/>
              <a:buChar char="»"/>
              <a:defRPr sz="3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429870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80292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61876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434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Screenshot for the page with the logo</a:t>
            </a:r>
            <a:endParaRPr lang="en-CA" sz="2000" dirty="0"/>
          </a:p>
        </p:txBody>
      </p:sp>
      <mc:AlternateContent xmlns:mc="http://schemas.openxmlformats.org/markup-compatibility/2006">
        <mc:Choice xmlns="" xmlns:am3d="http://schemas.microsoft.com/office/drawing/2017/model3d" Requires="am3d">
          <p:graphicFrame>
            <p:nvGraphicFramePr>
              <p:cNvPr id="21" name="3D Model 20">
                <a:extLst>
                  <a:ext uri="{FF2B5EF4-FFF2-40B4-BE49-F238E27FC236}">
                    <a16:creationId xmlns:a16="http://schemas.microsoft.com/office/drawing/2014/main" id="{A19D664A-8EB4-85A1-1B79-439617520E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582271"/>
                  </p:ext>
                </p:extLst>
              </p:nvPr>
            </p:nvGraphicFramePr>
            <p:xfrm>
              <a:off x="14332002" y="31994"/>
              <a:ext cx="1763921" cy="1647954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1763921" cy="1647954"/>
                    </a:xfrm>
                    <a:prstGeom prst="rect">
                      <a:avLst/>
                    </a:prstGeom>
                  </am3d:spPr>
                  <am3d:camera>
                    <am3d:pos x="0" y="0" z="783359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9687" d="1000000"/>
                    <am3d:preTrans dx="3" dy="-16951004" dz="-1048983"/>
                    <am3d:scale>
                      <am3d:sx n="1000000" d="1000000"/>
                      <am3d:sy n="1000000" d="1000000"/>
                      <am3d:sz n="1000000" d="1000000"/>
                    </am3d:scale>
                    <am3d:rot ax="-724462" ay="-317278" az="67777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298263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Model 20">
                <a:extLst>
                  <a:ext uri="{FF2B5EF4-FFF2-40B4-BE49-F238E27FC236}">
                    <a16:creationId xmlns="" xmlns:a16="http://schemas.microsoft.com/office/drawing/2014/main" id="{A19D664A-8EB4-85A1-1B79-439617520E1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32002" y="31994"/>
                <a:ext cx="1763921" cy="16479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400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2059516"/>
            <a:ext cx="11055270" cy="1816101"/>
          </a:xfrm>
        </p:spPr>
        <p:txBody>
          <a:bodyPr/>
          <a:lstStyle/>
          <a:p>
            <a:r>
              <a:rPr lang="en-US" dirty="0"/>
              <a:t>Reporting on WCAG conformance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7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="" xmlns:a16="http://schemas.microsoft.com/office/drawing/2014/main" id="{2FD3040E-DE8E-81D9-AA1A-5C0039A1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3607969" cy="578521"/>
          </a:xfrm>
        </p:spPr>
        <p:txBody>
          <a:bodyPr/>
          <a:lstStyle/>
          <a:p>
            <a:r>
              <a:rPr lang="en-US" dirty="0"/>
              <a:t>Web Content Accessibility Guidelines (WCAG)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81" y="1902941"/>
            <a:ext cx="13246019" cy="7241059"/>
          </a:xfrm>
        </p:spPr>
        <p:txBody>
          <a:bodyPr/>
          <a:lstStyle/>
          <a:p>
            <a:r>
              <a:rPr lang="en-US" sz="2400" b="1" dirty="0">
                <a:cs typeface="Helvetica" panose="020B0604020202020204" pitchFamily="34" charset="0"/>
              </a:rPr>
              <a:t>Examples for WCAG involvement in policies, standards and regulations</a:t>
            </a:r>
            <a:endParaRPr lang="en-US" sz="2400" dirty="0"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Helvetica" panose="020B0604020202020204" pitchFamily="34" charset="0"/>
              </a:rPr>
              <a:t>Canada, Accessible Canada Act and Accessibility for Ontarians with Disabilities Act (AODA),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Helvetica" panose="020B0604020202020204" pitchFamily="34" charset="0"/>
              </a:rPr>
              <a:t>Europe, EN 301 549: European standard for digital accessibility,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Helvetica" panose="020B0604020202020204" pitchFamily="34" charset="0"/>
              </a:rPr>
              <a:t>The States, Section 508 US federal government.</a:t>
            </a:r>
          </a:p>
          <a:p>
            <a:r>
              <a:rPr lang="en-US" sz="2400" b="1" dirty="0">
                <a:cs typeface="Helvetica" panose="020B0604020202020204" pitchFamily="34" charset="0"/>
              </a:rPr>
              <a:t>Which WCAG version to follow?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Helvetica" panose="020B0604020202020204" pitchFamily="34" charset="0"/>
              </a:rPr>
              <a:t>WCAG 2.2, is a candidate recommendation (as of May 22).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Helvetica" panose="020B0604020202020204" pitchFamily="34" charset="0"/>
              </a:rPr>
              <a:t>WCAG 2.1 is the latest recommendation, June 2018 (13 Guidelines &amp; 78 Success Criteria)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Helvetica" panose="020B0604020202020204" pitchFamily="34" charset="0"/>
              </a:rPr>
              <a:t>WCAG 2.0 is the previous recommendation, December 2008 (12 Guidelines and 61 Success Criteria)</a:t>
            </a:r>
          </a:p>
        </p:txBody>
      </p:sp>
      <p:pic>
        <p:nvPicPr>
          <p:cNvPr id="2052" name="Picture 4" descr="Diagram of W3C document recommendation process&#10;1) Working Draft&#10;2) Last call working draft&#10;3) Candidate recommendation&#10;4) Recommendation&#10;">
            <a:extLst>
              <a:ext uri="{FF2B5EF4-FFF2-40B4-BE49-F238E27FC236}">
                <a16:creationId xmlns="" xmlns:a16="http://schemas.microsoft.com/office/drawing/2014/main" id="{7CDB9BAD-3DA1-37CF-104E-D9C5D6BA7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911" y="4356144"/>
            <a:ext cx="2477435" cy="299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F8FAD65-1875-D225-A692-2837B50B3843}"/>
              </a:ext>
            </a:extLst>
          </p:cNvPr>
          <p:cNvSpPr txBox="1"/>
          <p:nvPr/>
        </p:nvSpPr>
        <p:spPr>
          <a:xfrm>
            <a:off x="13483561" y="7521257"/>
            <a:ext cx="2875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W3C document recommendation process</a:t>
            </a:r>
          </a:p>
        </p:txBody>
      </p:sp>
    </p:spTree>
    <p:extLst>
      <p:ext uri="{BB962C8B-B14F-4D97-AF65-F5344CB8AC3E}">
        <p14:creationId xmlns:p14="http://schemas.microsoft.com/office/powerpoint/2010/main" val="174984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2880" y="768365"/>
            <a:ext cx="15444707" cy="578521"/>
          </a:xfrm>
        </p:spPr>
        <p:txBody>
          <a:bodyPr/>
          <a:lstStyle/>
          <a:p>
            <a:r>
              <a:rPr lang="en-US" dirty="0"/>
              <a:t>WCAG conformance requirements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81" y="1902941"/>
            <a:ext cx="14904913" cy="620309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  <a:cs typeface="Helvetica" panose="020B0604020202020204" pitchFamily="34" charset="0"/>
              </a:rPr>
              <a:t>Conformance level</a:t>
            </a:r>
          </a:p>
          <a:p>
            <a:pPr marL="1784423" lvl="1" indent="-5143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Helvetica" panose="020B0604020202020204" pitchFamily="34" charset="0"/>
              </a:rPr>
              <a:t>Conform to level AA (includes all level 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  <a:cs typeface="Helvetica" panose="020B0604020202020204" pitchFamily="34" charset="0"/>
              </a:rPr>
              <a:t>Full pages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  <a:cs typeface="Helvetica" panose="020B0604020202020204" pitchFamily="34" charset="0"/>
              </a:rPr>
              <a:t>Complete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  <a:cs typeface="Helvetica" panose="020B0604020202020204" pitchFamily="34" charset="0"/>
              </a:rPr>
              <a:t>Only accessibility-supported ways of using technologies</a:t>
            </a:r>
          </a:p>
          <a:p>
            <a:pPr marL="1784423" lvl="1" indent="-514350"/>
            <a:r>
              <a:rPr lang="en-US" dirty="0">
                <a:latin typeface="+mj-lt"/>
                <a:cs typeface="Helvetica" panose="020B0604020202020204" pitchFamily="34" charset="0"/>
              </a:rPr>
              <a:t>Use technologies that can be relied upon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  <a:cs typeface="Helvetica" panose="020B0604020202020204" pitchFamily="34" charset="0"/>
              </a:rPr>
              <a:t>Non-interference</a:t>
            </a:r>
          </a:p>
          <a:p>
            <a:endParaRPr lang="en-US" sz="2800" dirty="0">
              <a:latin typeface="+mj-lt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10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2880" y="768365"/>
            <a:ext cx="15444707" cy="578521"/>
          </a:xfrm>
        </p:spPr>
        <p:txBody>
          <a:bodyPr/>
          <a:lstStyle/>
          <a:p>
            <a:r>
              <a:rPr lang="en-US" dirty="0"/>
              <a:t>Developing an accessibility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81" y="1902941"/>
            <a:ext cx="14904913" cy="6203091"/>
          </a:xfrm>
        </p:spPr>
        <p:txBody>
          <a:bodyPr/>
          <a:lstStyle/>
          <a:p>
            <a:r>
              <a:rPr lang="en-US" dirty="0">
                <a:latin typeface="+mj-lt"/>
                <a:cs typeface="Helvetica" panose="020B0604020202020204" pitchFamily="34" charset="0"/>
              </a:rPr>
              <a:t> Accessibility statements demonstrate commitment to accessibility, and to social responsibility. They provide users information about the accessibility of the website content, explain functionality and known limitations.</a:t>
            </a:r>
          </a:p>
          <a:p>
            <a:r>
              <a:rPr lang="en-US" dirty="0">
                <a:latin typeface="+mj-lt"/>
                <a:cs typeface="Helvetica" panose="020B0604020202020204" pitchFamily="34" charset="0"/>
                <a:hlinkClick r:id="rId3"/>
              </a:rPr>
              <a:t>Examples of accessibility statements, W3C</a:t>
            </a:r>
            <a:endParaRPr lang="en-US" dirty="0">
              <a:latin typeface="+mj-lt"/>
              <a:cs typeface="Helvetica" panose="020B0604020202020204" pitchFamily="34" charset="0"/>
            </a:endParaRPr>
          </a:p>
          <a:p>
            <a:endParaRPr lang="en-US" dirty="0">
              <a:latin typeface="+mj-lt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2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2880" y="768365"/>
            <a:ext cx="15444707" cy="578521"/>
          </a:xfrm>
        </p:spPr>
        <p:txBody>
          <a:bodyPr/>
          <a:lstStyle/>
          <a:p>
            <a:r>
              <a:rPr lang="en-US" dirty="0"/>
              <a:t>Accessibility Conformance Report (ACR)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81" y="1902941"/>
            <a:ext cx="14904913" cy="6203091"/>
          </a:xfrm>
        </p:spPr>
        <p:txBody>
          <a:bodyPr/>
          <a:lstStyle/>
          <a:p>
            <a:r>
              <a:rPr lang="en-US" dirty="0">
                <a:latin typeface="+mj-lt"/>
                <a:cs typeface="Helvetica" panose="020B0604020202020204" pitchFamily="34" charset="0"/>
              </a:rPr>
              <a:t>The Accessibility Conformance Report (ACR) is a representation of how a product meets the applicable accessibility standards. The most common way an ACR is completed is by using A Voluntary Product Accessibility Template (VPAT).</a:t>
            </a:r>
          </a:p>
          <a:p>
            <a:r>
              <a:rPr lang="en-US" sz="2800" b="1" dirty="0">
                <a:latin typeface="+mj-lt"/>
                <a:cs typeface="Helvetica" panose="020B0604020202020204" pitchFamily="34" charset="0"/>
              </a:rPr>
              <a:t>Voluntary Product Accessibility Template (VPAT)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Helvetica" panose="020B0604020202020204" pitchFamily="34" charset="0"/>
              </a:rPr>
              <a:t>VPAT can be based on the Web Content Accessibility Guidelines (WCAG) or other accessibility standards i.e., section 508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Helvetica" panose="020B0604020202020204" pitchFamily="34" charset="0"/>
              </a:rPr>
              <a:t>Organizations committed to accessibility i.e., some governments and educational institutions use VPATs as part of their procurement process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Helvetica" panose="020B0604020202020204" pitchFamily="34" charset="0"/>
              </a:rPr>
              <a:t>Vendors use VPAT to demonstrate the accessibility of their products and services</a:t>
            </a:r>
          </a:p>
          <a:p>
            <a:r>
              <a:rPr lang="en-US" dirty="0">
                <a:latin typeface="+mj-lt"/>
                <a:cs typeface="Helvetica" panose="020B0604020202020204" pitchFamily="34" charset="0"/>
                <a:hlinkClick r:id="rId3"/>
              </a:rPr>
              <a:t>Example of Accessibility Conformance Reports for Microsoft products</a:t>
            </a:r>
            <a:endParaRPr lang="en-US" dirty="0">
              <a:latin typeface="+mj-lt"/>
              <a:cs typeface="Helvetica" panose="020B0604020202020204" pitchFamily="34" charset="0"/>
            </a:endParaRPr>
          </a:p>
          <a:p>
            <a:endParaRPr lang="en-US" dirty="0">
              <a:latin typeface="+mj-lt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12EF7F-70C6-9CD3-FCFE-A2440EF36BD3}"/>
              </a:ext>
            </a:extLst>
          </p:cNvPr>
          <p:cNvSpPr txBox="1"/>
          <p:nvPr/>
        </p:nvSpPr>
        <p:spPr>
          <a:xfrm>
            <a:off x="812880" y="8456407"/>
            <a:ext cx="146318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Read more: </a:t>
            </a:r>
            <a:r>
              <a:rPr lang="en-US" sz="1600" dirty="0">
                <a:solidFill>
                  <a:srgbClr val="00673E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Voluntary Product Accessibility Template - section508.gov</a:t>
            </a:r>
            <a:endParaRPr lang="en-CA" sz="1600" dirty="0">
              <a:solidFill>
                <a:srgbClr val="0067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26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2880" y="768365"/>
            <a:ext cx="15444707" cy="578521"/>
          </a:xfrm>
        </p:spPr>
        <p:txBody>
          <a:bodyPr/>
          <a:lstStyle/>
          <a:p>
            <a:r>
              <a:rPr lang="en-US" sz="4400" dirty="0"/>
              <a:t>Methodology of web accessibility conformance evaluation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81" y="1902941"/>
            <a:ext cx="14904913" cy="1221259"/>
          </a:xfrm>
        </p:spPr>
        <p:txBody>
          <a:bodyPr/>
          <a:lstStyle/>
          <a:p>
            <a:r>
              <a:rPr lang="en-US" dirty="0"/>
              <a:t>Conformance evaluation determines how well a website conforms to accessibility standards such as Web Content Accessibility Guidelines.</a:t>
            </a:r>
          </a:p>
        </p:txBody>
      </p:sp>
      <p:pic>
        <p:nvPicPr>
          <p:cNvPr id="5124" name="Picture 4" descr="-Define the scope of your evaluation&#10;-Explore your website assets&#10;-Select a representative sample of web pages from your website&#10;-Evaluate the selected sample&#10;and &#10;-Report your evaluation findings.">
            <a:extLst>
              <a:ext uri="{FF2B5EF4-FFF2-40B4-BE49-F238E27FC236}">
                <a16:creationId xmlns="" xmlns:a16="http://schemas.microsoft.com/office/drawing/2014/main" id="{C5DF475D-BBDC-2548-0073-9AF241AA4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431" y="3317922"/>
            <a:ext cx="5076013" cy="392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44D71980-D1CF-B707-1F7C-EBE1DEE9ACAB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204427" y="7427441"/>
            <a:ext cx="10121819" cy="5735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81583" rtl="0" eaLnBrk="1" latinLnBrk="0" hangingPunct="1">
              <a:lnSpc>
                <a:spcPct val="110000"/>
              </a:lnSpc>
              <a:spcBef>
                <a:spcPts val="1600"/>
              </a:spcBef>
              <a:buClr>
                <a:schemeClr val="accent2"/>
              </a:buClr>
              <a:buFontTx/>
              <a:buNone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270073" indent="-48849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  <a:defRPr sz="3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020367" indent="-45720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Arial"/>
              <a:buChar char="•"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2735542" indent="-390792" algn="l" defTabSz="781583" rtl="0" eaLnBrk="1" latinLnBrk="0" hangingPunct="1">
              <a:lnSpc>
                <a:spcPct val="120000"/>
              </a:lnSpc>
              <a:spcBef>
                <a:spcPts val="1104"/>
              </a:spcBef>
              <a:buClr>
                <a:schemeClr val="accent2"/>
              </a:buClr>
              <a:buSzPct val="90000"/>
              <a:buFont typeface="Arial"/>
              <a:buChar char="–"/>
              <a:defRPr sz="2100" kern="1200">
                <a:solidFill>
                  <a:srgbClr val="599A83"/>
                </a:solidFill>
                <a:latin typeface="+mn-lt"/>
                <a:ea typeface="+mn-ea"/>
                <a:cs typeface="+mn-cs"/>
              </a:defRPr>
            </a:lvl4pPr>
            <a:lvl5pPr marL="3517125" indent="-390792" algn="l" defTabSz="781583" rtl="0" eaLnBrk="1" latinLnBrk="0" hangingPunct="1">
              <a:spcBef>
                <a:spcPct val="20000"/>
              </a:spcBef>
              <a:buFont typeface="Arial"/>
              <a:buChar char="»"/>
              <a:defRPr sz="3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429870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80292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61876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434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Helvetica" panose="020B0604020202020204" pitchFamily="34" charset="0"/>
                <a:hlinkClick r:id="rId4"/>
              </a:rPr>
              <a:t>WCAG Conformance Evaluation Methodology, W3C-WAI (video, 2.08 min)</a:t>
            </a:r>
            <a:endParaRPr lang="en-US" sz="2400" dirty="0"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56712F5-B936-39ED-D95A-9DA59D240866}"/>
              </a:ext>
            </a:extLst>
          </p:cNvPr>
          <p:cNvSpPr txBox="1"/>
          <p:nvPr/>
        </p:nvSpPr>
        <p:spPr>
          <a:xfrm>
            <a:off x="812880" y="8456407"/>
            <a:ext cx="146318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Read more: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WCAG-EM Report Tool, W3C</a:t>
            </a:r>
            <a:endParaRPr lang="en-CA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73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2881" y="768365"/>
            <a:ext cx="9475914" cy="578521"/>
          </a:xfrm>
        </p:spPr>
        <p:txBody>
          <a:bodyPr/>
          <a:lstStyle/>
          <a:p>
            <a:r>
              <a:rPr lang="en-US" dirty="0"/>
              <a:t>Weekly Outcome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81" y="1902941"/>
            <a:ext cx="14904913" cy="388825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Explain the WCAG structure and its levels of compliance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Interpret WCAG principles and give example for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potential accessibility defects on web pages and explain how they fit under the WCAG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the how to perform a WCAG conformance evaluation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35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2880" y="768365"/>
            <a:ext cx="14025337" cy="811053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Prioritizing accessibility review and remediation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81" y="1902941"/>
            <a:ext cx="14904913" cy="6203091"/>
          </a:xfrm>
        </p:spPr>
        <p:txBody>
          <a:bodyPr/>
          <a:lstStyle/>
          <a:p>
            <a:pPr algn="just"/>
            <a:r>
              <a:rPr lang="en-US" dirty="0"/>
              <a:t>Accessibility prioritization matrix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Prioritizing which content and platforms to review and remediate based on the  impact on individuals with disabilities in and outside the organization.</a:t>
            </a:r>
          </a:p>
          <a:p>
            <a:pPr algn="just"/>
            <a:r>
              <a:rPr lang="en-US" dirty="0"/>
              <a:t>Accessibility severity scale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Assign priority to different bugs based on the significance of the accessibility barrier</a:t>
            </a:r>
          </a:p>
          <a:p>
            <a:r>
              <a:rPr lang="en-US" sz="2400" dirty="0">
                <a:hlinkClick r:id="rId2"/>
              </a:rPr>
              <a:t>Example, Michigan State University </a:t>
            </a:r>
            <a:br>
              <a:rPr lang="en-US" sz="2400" dirty="0">
                <a:hlinkClick r:id="rId2"/>
              </a:rPr>
            </a:br>
            <a:r>
              <a:rPr lang="en-US" sz="2400" dirty="0">
                <a:hlinkClick r:id="rId2"/>
              </a:rPr>
              <a:t>Prioritizing Web Content for Accessibility Review and Remediation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6736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2881" y="768365"/>
            <a:ext cx="9475914" cy="578521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Conclusion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81" y="1902941"/>
            <a:ext cx="14904913" cy="6203091"/>
          </a:xfrm>
        </p:spPr>
        <p:txBody>
          <a:bodyPr/>
          <a:lstStyle/>
          <a:p>
            <a:pPr algn="just"/>
            <a:r>
              <a:rPr lang="en-US" dirty="0"/>
              <a:t>In this lesson, we covered the understanding of WCAG . </a:t>
            </a:r>
          </a:p>
          <a:p>
            <a:pPr algn="just"/>
            <a:r>
              <a:rPr lang="en-US" dirty="0"/>
              <a:t>You learned WCAG success criteria practiced finding WCAG issues.</a:t>
            </a:r>
          </a:p>
          <a:p>
            <a:r>
              <a:rPr lang="en-US" dirty="0"/>
              <a:t>In the next lesson, you will learn more about accessibility testing tools and strategies.</a:t>
            </a:r>
          </a:p>
        </p:txBody>
      </p:sp>
    </p:spTree>
    <p:extLst>
      <p:ext uri="{BB962C8B-B14F-4D97-AF65-F5344CB8AC3E}">
        <p14:creationId xmlns:p14="http://schemas.microsoft.com/office/powerpoint/2010/main" val="275942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2881" y="768365"/>
            <a:ext cx="9475914" cy="578521"/>
          </a:xfrm>
        </p:spPr>
        <p:txBody>
          <a:bodyPr/>
          <a:lstStyle/>
          <a:p>
            <a:r>
              <a:rPr lang="en-US" dirty="0"/>
              <a:t>Lesson Overview (Agenda)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81" y="1902941"/>
            <a:ext cx="14904913" cy="6203091"/>
          </a:xfrm>
        </p:spPr>
        <p:txBody>
          <a:bodyPr/>
          <a:lstStyle/>
          <a:p>
            <a:r>
              <a:rPr lang="en-US" dirty="0">
                <a:latin typeface="+mj-lt"/>
                <a:cs typeface="Helvetica" panose="020B0604020202020204" pitchFamily="34" charset="0"/>
              </a:rPr>
              <a:t>In the following lesson, we will explore: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filter the "How to Meet WCAG (Quick Reference)"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WCAG  AA principles, guidelines and success criteria </a:t>
            </a:r>
          </a:p>
          <a:p>
            <a:pPr marL="1784423" lvl="1" indent="-514350">
              <a:buFont typeface="Wingdings" panose="05000000000000000000" pitchFamily="2" charset="2"/>
              <a:buChar char="§"/>
            </a:pPr>
            <a:r>
              <a:rPr lang="en-US" dirty="0"/>
              <a:t>Perceivable</a:t>
            </a:r>
          </a:p>
          <a:p>
            <a:pPr marL="1784423" lvl="1" indent="-514350">
              <a:buFont typeface="Wingdings" panose="05000000000000000000" pitchFamily="2" charset="2"/>
              <a:buChar char="§"/>
            </a:pPr>
            <a:r>
              <a:rPr lang="en-US" dirty="0"/>
              <a:t>Operable</a:t>
            </a:r>
          </a:p>
          <a:p>
            <a:pPr marL="1784423" lvl="1" indent="-514350">
              <a:buFont typeface="Wingdings" panose="05000000000000000000" pitchFamily="2" charset="2"/>
              <a:buChar char="§"/>
            </a:pPr>
            <a:r>
              <a:rPr lang="en-US" dirty="0"/>
              <a:t>Understandable</a:t>
            </a:r>
          </a:p>
          <a:p>
            <a:pPr marL="1784423" lvl="1" indent="-514350">
              <a:buFont typeface="Wingdings" panose="05000000000000000000" pitchFamily="2" charset="2"/>
              <a:buChar char="§"/>
            </a:pPr>
            <a:r>
              <a:rPr lang="en-US" dirty="0"/>
              <a:t>Robust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Reporting on WCAG conformance</a:t>
            </a:r>
          </a:p>
        </p:txBody>
      </p:sp>
    </p:spTree>
    <p:extLst>
      <p:ext uri="{BB962C8B-B14F-4D97-AF65-F5344CB8AC3E}">
        <p14:creationId xmlns:p14="http://schemas.microsoft.com/office/powerpoint/2010/main" val="47512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2059516"/>
            <a:ext cx="9829720" cy="1816101"/>
          </a:xfrm>
        </p:spPr>
        <p:txBody>
          <a:bodyPr/>
          <a:lstStyle/>
          <a:p>
            <a:r>
              <a:rPr lang="en-US" dirty="0"/>
              <a:t>How to filter the "How to Meet WCAG (Quick Reference)"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0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2880" y="768365"/>
            <a:ext cx="13607969" cy="578521"/>
          </a:xfrm>
        </p:spPr>
        <p:txBody>
          <a:bodyPr/>
          <a:lstStyle/>
          <a:p>
            <a:r>
              <a:rPr lang="en-US" dirty="0"/>
              <a:t>WCAG Principles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81" y="1902942"/>
            <a:ext cx="14941469" cy="1068858"/>
          </a:xfrm>
        </p:spPr>
        <p:txBody>
          <a:bodyPr/>
          <a:lstStyle/>
          <a:p>
            <a:r>
              <a:rPr lang="en-US" dirty="0">
                <a:cs typeface="Helvetica" panose="020B0604020202020204" pitchFamily="34" charset="0"/>
              </a:rPr>
              <a:t>WCAG provides a detailed set of guidelines for making web content more accessible to people with a wide variety of disabilities. 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C877BE0A-58D8-3098-380A-7149AC947F37}"/>
              </a:ext>
            </a:extLst>
          </p:cNvPr>
          <p:cNvSpPr txBox="1">
            <a:spLocks/>
          </p:cNvSpPr>
          <p:nvPr/>
        </p:nvSpPr>
        <p:spPr>
          <a:xfrm>
            <a:off x="812881" y="3236738"/>
            <a:ext cx="10159919" cy="4533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81583" rtl="0" eaLnBrk="1" latinLnBrk="0" hangingPunct="1">
              <a:lnSpc>
                <a:spcPct val="110000"/>
              </a:lnSpc>
              <a:spcBef>
                <a:spcPts val="1600"/>
              </a:spcBef>
              <a:buClr>
                <a:schemeClr val="accent2"/>
              </a:buClr>
              <a:buFontTx/>
              <a:buNone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270073" indent="-48849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  <a:defRPr sz="3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020367" indent="-45720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Arial"/>
              <a:buChar char="•"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2735542" indent="-390792" algn="l" defTabSz="781583" rtl="0" eaLnBrk="1" latinLnBrk="0" hangingPunct="1">
              <a:lnSpc>
                <a:spcPct val="120000"/>
              </a:lnSpc>
              <a:spcBef>
                <a:spcPts val="1104"/>
              </a:spcBef>
              <a:buClr>
                <a:schemeClr val="accent2"/>
              </a:buClr>
              <a:buSzPct val="90000"/>
              <a:buFont typeface="Arial"/>
              <a:buChar char="–"/>
              <a:defRPr sz="2100" kern="1200">
                <a:solidFill>
                  <a:srgbClr val="599A83"/>
                </a:solidFill>
                <a:latin typeface="+mn-lt"/>
                <a:ea typeface="+mn-ea"/>
                <a:cs typeface="+mn-cs"/>
              </a:defRPr>
            </a:lvl4pPr>
            <a:lvl5pPr marL="3517125" indent="-390792" algn="l" defTabSz="781583" rtl="0" eaLnBrk="1" latinLnBrk="0" hangingPunct="1">
              <a:spcBef>
                <a:spcPct val="20000"/>
              </a:spcBef>
              <a:buFont typeface="Arial"/>
              <a:buChar char="»"/>
              <a:defRPr sz="3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429870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80292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61876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434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cs typeface="Helvetica" panose="020B0604020202020204" pitchFamily="34" charset="0"/>
              </a:rPr>
              <a:t>WCAG is organized around four principles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Helvetica" panose="020B0604020202020204" pitchFamily="34" charset="0"/>
              </a:rPr>
              <a:t>Perceivable - Information can be presented in different ways; for example, in braille, different text sizes, text-to-speech, or symbols,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Helvetica" panose="020B0604020202020204" pitchFamily="34" charset="0"/>
              </a:rPr>
              <a:t>Operable - Functionality can be used in different modalities; such as keyboard, mouse, sip-and-puff, speech input, touch,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Helvetica" panose="020B0604020202020204" pitchFamily="34" charset="0"/>
              </a:rPr>
              <a:t>Understandable - Information and functionality is understandable; like consistent navigation, simple language,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Helvetica" panose="020B0604020202020204" pitchFamily="34" charset="0"/>
              </a:rPr>
              <a:t>Robust - Content can be interpreted reliably by a wide variety of browsers, media players, and assistive technologies.</a:t>
            </a:r>
          </a:p>
        </p:txBody>
      </p:sp>
      <p:pic>
        <p:nvPicPr>
          <p:cNvPr id="2050" name="Picture 2" descr="POUR stands for &#10;Perceivable&#10;Operable &#10;Understandable &#10;Robust">
            <a:extLst>
              <a:ext uri="{FF2B5EF4-FFF2-40B4-BE49-F238E27FC236}">
                <a16:creationId xmlns="" xmlns:a16="http://schemas.microsoft.com/office/drawing/2014/main" id="{CA6A5481-C716-167C-F1F8-AD955DE7A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862" y="3333997"/>
            <a:ext cx="4332488" cy="417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8419DB-9C4F-F2DD-753F-789F6521A9F5}"/>
              </a:ext>
            </a:extLst>
          </p:cNvPr>
          <p:cNvSpPr txBox="1"/>
          <p:nvPr/>
        </p:nvSpPr>
        <p:spPr>
          <a:xfrm>
            <a:off x="812880" y="8456407"/>
            <a:ext cx="1463182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Graphic source: </a:t>
            </a:r>
            <a:r>
              <a:rPr lang="it-IT" sz="16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WCAG principles, Toronto Metropolitan University</a:t>
            </a:r>
            <a:endParaRPr lang="it-IT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r>
              <a:rPr lang="it-IT" sz="1600" dirty="0"/>
              <a:t>Read more: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Introduction to Web Accessibility, W3Cx WAI0.1x, edX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/ </a:t>
            </a:r>
            <a:r>
              <a:rPr lang="en-US" sz="1600" dirty="0"/>
              <a:t>Watch video: </a:t>
            </a:r>
            <a:r>
              <a:rPr lang="en-US" sz="1600" dirty="0">
                <a:solidFill>
                  <a:srgbClr val="267A52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Sip-and-puff in action, video (3min 55sec)</a:t>
            </a:r>
            <a:endParaRPr lang="en-CA" sz="1600" dirty="0">
              <a:solidFill>
                <a:srgbClr val="267A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7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2881" y="768365"/>
            <a:ext cx="9475914" cy="578521"/>
          </a:xfrm>
        </p:spPr>
        <p:txBody>
          <a:bodyPr/>
          <a:lstStyle/>
          <a:p>
            <a:r>
              <a:rPr lang="en-US" dirty="0"/>
              <a:t>The structure of WCAG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Long description:&#10;&#10;Four connected boxes:&#10;&#10;Top: Customizable Quick Reference ; How to Meet WCAG 2.0&#10;Guidelines&#10;Success Criteria&#10;Techniques&#10;Middle: W3C Standard. WCAG 2.0&#10;Principles&#10;Guidelines&#10;Success Criteria&#10;Conformance&#10;Left: Instructions for Developers ; Techniques for WCAG 2.0 _ ; (HTML, CSS, scripting, …)_&#10;Browser and assistive technology support notes&#10;Examples, code&#10;Resources&#10;Test procedures&#10;Right: Detailed Reference ; Understanding WCAG 2.0&#10;Intent&#10;Benefits to people with disabilities&#10;Examples scenarios&#10;Resources&#10;Techniques&#10;Lines indicate links for users to get from one document to others:&#10;&#10;From the Quick Reference to the Standard, Techniques, Understanding&#10;From the Standard to the Quick Reference, Understanding&#10;From Techniques to Understanding&#10;From Understanding to the Standard, Techniques">
            <a:extLst>
              <a:ext uri="{FF2B5EF4-FFF2-40B4-BE49-F238E27FC236}">
                <a16:creationId xmlns="" xmlns:a16="http://schemas.microsoft.com/office/drawing/2014/main" id="{2153E33B-E971-7539-1CEF-E28856F9E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971" y="1346886"/>
            <a:ext cx="10610849" cy="601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0DBB426-1847-8D23-00E1-921FE691C42A}"/>
              </a:ext>
            </a:extLst>
          </p:cNvPr>
          <p:cNvSpPr txBox="1"/>
          <p:nvPr/>
        </p:nvSpPr>
        <p:spPr>
          <a:xfrm>
            <a:off x="11202702" y="1348529"/>
            <a:ext cx="3449208" cy="2062103"/>
          </a:xfrm>
          <a:prstGeom prst="rect">
            <a:avLst/>
          </a:prstGeom>
          <a:solidFill>
            <a:srgbClr val="FFC000">
              <a:alpha val="5000"/>
            </a:srgbClr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Technique structure 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Applicability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Related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Tests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="" xmlns:a16="http://schemas.microsoft.com/office/drawing/2014/main" id="{BC058017-DECB-25B2-491B-FE161D1C885A}"/>
              </a:ext>
            </a:extLst>
          </p:cNvPr>
          <p:cNvSpPr txBox="1">
            <a:spLocks/>
          </p:cNvSpPr>
          <p:nvPr/>
        </p:nvSpPr>
        <p:spPr>
          <a:xfrm>
            <a:off x="463648" y="7526916"/>
            <a:ext cx="10891440" cy="9294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81583" rtl="0" eaLnBrk="1" latinLnBrk="0" hangingPunct="1">
              <a:lnSpc>
                <a:spcPct val="110000"/>
              </a:lnSpc>
              <a:spcBef>
                <a:spcPts val="1600"/>
              </a:spcBef>
              <a:buClr>
                <a:schemeClr val="accent2"/>
              </a:buClr>
              <a:buFontTx/>
              <a:buNone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270073" indent="-48849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  <a:defRPr sz="3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020367" indent="-45720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Arial"/>
              <a:buChar char="•"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2735542" indent="-390792" algn="l" defTabSz="781583" rtl="0" eaLnBrk="1" latinLnBrk="0" hangingPunct="1">
              <a:lnSpc>
                <a:spcPct val="120000"/>
              </a:lnSpc>
              <a:spcBef>
                <a:spcPts val="1104"/>
              </a:spcBef>
              <a:buClr>
                <a:schemeClr val="accent2"/>
              </a:buClr>
              <a:buSzPct val="90000"/>
              <a:buFont typeface="Arial"/>
              <a:buChar char="–"/>
              <a:defRPr sz="2100" kern="1200">
                <a:solidFill>
                  <a:srgbClr val="599A83"/>
                </a:solidFill>
                <a:latin typeface="+mn-lt"/>
                <a:ea typeface="+mn-ea"/>
                <a:cs typeface="+mn-cs"/>
              </a:defRPr>
            </a:lvl4pPr>
            <a:lvl5pPr marL="3517125" indent="-390792" algn="l" defTabSz="781583" rtl="0" eaLnBrk="1" latinLnBrk="0" hangingPunct="1">
              <a:spcBef>
                <a:spcPct val="20000"/>
              </a:spcBef>
              <a:buFont typeface="Arial"/>
              <a:buChar char="»"/>
              <a:defRPr sz="3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429870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80292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61876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434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The WCAG diagram uses “WCAG 2.0” yet still applies for WCAG 2.1 and WCAG 2.2..</a:t>
            </a:r>
          </a:p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Advisory techniques are not required for conformance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56712F5-B936-39ED-D95A-9DA59D240866}"/>
              </a:ext>
            </a:extLst>
          </p:cNvPr>
          <p:cNvSpPr txBox="1"/>
          <p:nvPr/>
        </p:nvSpPr>
        <p:spPr>
          <a:xfrm>
            <a:off x="812880" y="8456407"/>
            <a:ext cx="146318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Image source: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The WCAG 2 Documents, W3C - Web Accessibility Initiative</a:t>
            </a:r>
            <a:endParaRPr lang="en-CA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9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2880" y="768365"/>
            <a:ext cx="15036720" cy="839407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dirty="0">
                <a:hlinkClick r:id="rId3"/>
              </a:rPr>
              <a:t>How to Meet WCAG (Quick Ref)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06B1290F-5A3C-C687-B655-ED543070BCB9}"/>
              </a:ext>
            </a:extLst>
          </p:cNvPr>
          <p:cNvSpPr txBox="1">
            <a:spLocks/>
          </p:cNvSpPr>
          <p:nvPr/>
        </p:nvSpPr>
        <p:spPr>
          <a:xfrm>
            <a:off x="812882" y="1902941"/>
            <a:ext cx="8107598" cy="55456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81583" rtl="0" eaLnBrk="1" latinLnBrk="0" hangingPunct="1">
              <a:lnSpc>
                <a:spcPct val="110000"/>
              </a:lnSpc>
              <a:spcBef>
                <a:spcPts val="1600"/>
              </a:spcBef>
              <a:buClr>
                <a:schemeClr val="accent2"/>
              </a:buClr>
              <a:buFontTx/>
              <a:buNone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270073" indent="-48849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  <a:defRPr sz="3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020367" indent="-45720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Arial"/>
              <a:buChar char="•"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2735542" indent="-390792" algn="l" defTabSz="781583" rtl="0" eaLnBrk="1" latinLnBrk="0" hangingPunct="1">
              <a:lnSpc>
                <a:spcPct val="120000"/>
              </a:lnSpc>
              <a:spcBef>
                <a:spcPts val="1104"/>
              </a:spcBef>
              <a:buClr>
                <a:schemeClr val="accent2"/>
              </a:buClr>
              <a:buSzPct val="90000"/>
              <a:buFont typeface="Arial"/>
              <a:buChar char="–"/>
              <a:defRPr sz="2100" kern="1200">
                <a:solidFill>
                  <a:srgbClr val="599A83"/>
                </a:solidFill>
                <a:latin typeface="+mn-lt"/>
                <a:ea typeface="+mn-ea"/>
                <a:cs typeface="+mn-cs"/>
              </a:defRPr>
            </a:lvl4pPr>
            <a:lvl5pPr marL="3517125" indent="-390792" algn="l" defTabSz="781583" rtl="0" eaLnBrk="1" latinLnBrk="0" hangingPunct="1">
              <a:spcBef>
                <a:spcPct val="20000"/>
              </a:spcBef>
              <a:buFont typeface="Arial"/>
              <a:buChar char="»"/>
              <a:defRPr sz="3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429870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80292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61876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434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Learning 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Learn how filter &amp; search within the WCAG documentation.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Confirm if a suspected violation is a true WCAG failure.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Learn techniques on how to fix a failure 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Assess the impact of a failure on people with disabilities.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685C79E-5C3C-BE7D-6BE5-6C0D4FCA7A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272" y="2617423"/>
            <a:ext cx="5796436" cy="296179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776608" y="5878586"/>
            <a:ext cx="4775038" cy="539064"/>
          </a:xfrm>
        </p:spPr>
        <p:txBody>
          <a:bodyPr/>
          <a:lstStyle/>
          <a:p>
            <a:r>
              <a:rPr lang="en-US" sz="2800" dirty="0">
                <a:latin typeface="+mj-lt"/>
                <a:cs typeface="Helvetica" panose="020B0604020202020204" pitchFamily="34" charset="0"/>
              </a:rPr>
              <a:t>Google “</a:t>
            </a:r>
            <a:r>
              <a:rPr lang="en-US" sz="2800" dirty="0">
                <a:latin typeface="+mj-lt"/>
                <a:cs typeface="Helvetica" panose="020B0604020202020204" pitchFamily="34" charset="0"/>
                <a:hlinkClick r:id="rId3"/>
              </a:rPr>
              <a:t>WCAG quick ref</a:t>
            </a:r>
            <a:r>
              <a:rPr lang="en-US" sz="2800" dirty="0">
                <a:latin typeface="+mj-lt"/>
                <a:cs typeface="Helvetica" panose="020B0604020202020204" pitchFamily="34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352ED1-710A-6EB6-C576-2A72A70C4B4D}"/>
              </a:ext>
            </a:extLst>
          </p:cNvPr>
          <p:cNvSpPr txBox="1"/>
          <p:nvPr/>
        </p:nvSpPr>
        <p:spPr>
          <a:xfrm>
            <a:off x="9648272" y="6417650"/>
            <a:ext cx="546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Customize for: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CA" sz="2400" dirty="0"/>
              <a:t>WCAG 2.1 AA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CA" sz="2400" dirty="0"/>
              <a:t>Web related techniques</a:t>
            </a:r>
          </a:p>
        </p:txBody>
      </p:sp>
    </p:spTree>
    <p:extLst>
      <p:ext uri="{BB962C8B-B14F-4D97-AF65-F5344CB8AC3E}">
        <p14:creationId xmlns:p14="http://schemas.microsoft.com/office/powerpoint/2010/main" val="376634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2059516"/>
            <a:ext cx="9829720" cy="1816101"/>
          </a:xfrm>
        </p:spPr>
        <p:txBody>
          <a:bodyPr/>
          <a:lstStyle/>
          <a:p>
            <a:r>
              <a:rPr lang="en-US" dirty="0"/>
              <a:t>WCAG AA principles, guidelines and success criteria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8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2880" y="768364"/>
            <a:ext cx="12541170" cy="1026951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the web page perceivable?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BAE1EA51-31A2-96F8-3C46-287BB206F169}"/>
              </a:ext>
            </a:extLst>
          </p:cNvPr>
          <p:cNvSpPr txBox="1">
            <a:spLocks/>
          </p:cNvSpPr>
          <p:nvPr/>
        </p:nvSpPr>
        <p:spPr>
          <a:xfrm>
            <a:off x="812881" y="1902941"/>
            <a:ext cx="15265320" cy="59576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81583" rtl="0" eaLnBrk="1" latinLnBrk="0" hangingPunct="1">
              <a:lnSpc>
                <a:spcPct val="110000"/>
              </a:lnSpc>
              <a:spcBef>
                <a:spcPts val="1600"/>
              </a:spcBef>
              <a:buClr>
                <a:schemeClr val="accent2"/>
              </a:buClr>
              <a:buFontTx/>
              <a:buNone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270073" indent="-48849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  <a:defRPr sz="3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020367" indent="-45720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Arial"/>
              <a:buChar char="•"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2735542" indent="-390792" algn="l" defTabSz="781583" rtl="0" eaLnBrk="1" latinLnBrk="0" hangingPunct="1">
              <a:lnSpc>
                <a:spcPct val="120000"/>
              </a:lnSpc>
              <a:spcBef>
                <a:spcPts val="1104"/>
              </a:spcBef>
              <a:buClr>
                <a:schemeClr val="accent2"/>
              </a:buClr>
              <a:buSzPct val="90000"/>
              <a:buFont typeface="Arial"/>
              <a:buChar char="–"/>
              <a:defRPr sz="2100" kern="1200">
                <a:solidFill>
                  <a:srgbClr val="599A83"/>
                </a:solidFill>
                <a:latin typeface="+mn-lt"/>
                <a:ea typeface="+mn-ea"/>
                <a:cs typeface="+mn-cs"/>
              </a:defRPr>
            </a:lvl4pPr>
            <a:lvl5pPr marL="3517125" indent="-390792" algn="l" defTabSz="781583" rtl="0" eaLnBrk="1" latinLnBrk="0" hangingPunct="1">
              <a:spcBef>
                <a:spcPct val="20000"/>
              </a:spcBef>
              <a:buFont typeface="Arial"/>
              <a:buChar char="»"/>
              <a:defRPr sz="3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429870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80292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61876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434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Information and user interface components must be presentable to users in ways they can perceive.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Do images have alternative text?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the tab order and read order logical and intuitive?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Have you avoided using visual characteristics to communicate information (e.g., “click the circle on the right” or “required fields are in red”)? 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Does the interface have sufficient contrast between text color and background color?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Does the content scale well when text is enlarged up to 200 percent? </a:t>
            </a:r>
          </a:p>
        </p:txBody>
      </p:sp>
    </p:spTree>
    <p:extLst>
      <p:ext uri="{BB962C8B-B14F-4D97-AF65-F5344CB8AC3E}">
        <p14:creationId xmlns:p14="http://schemas.microsoft.com/office/powerpoint/2010/main" val="32868234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4715511|-15368417|-11851413|-11645362|Markido&quot;,&quot;Id&quot;:&quot;6513041846303831f84ceb93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esson-template-nov2017" id="{69E020B7-C8A9-0F40-A171-86D72D424F2F}" vid="{7A752A6C-6497-CF4C-A359-1F3798719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2a0937-6dce-4ebd-a412-fb11aeeb9243">
      <Terms xmlns="http://schemas.microsoft.com/office/infopath/2007/PartnerControls"/>
    </lcf76f155ced4ddcb4097134ff3c332f>
    <TaxCatchAll xmlns="23c8376f-48e9-4920-b01b-319448fa09c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1B6B2577345A418D37243CDEC86286" ma:contentTypeVersion="8" ma:contentTypeDescription="Create a new document." ma:contentTypeScope="" ma:versionID="f297de88a3a00cbbeeeb47deebd00536">
  <xsd:schema xmlns:xsd="http://www.w3.org/2001/XMLSchema" xmlns:xs="http://www.w3.org/2001/XMLSchema" xmlns:p="http://schemas.microsoft.com/office/2006/metadata/properties" xmlns:ns2="c52a0937-6dce-4ebd-a412-fb11aeeb9243" xmlns:ns3="23c8376f-48e9-4920-b01b-319448fa09cd" targetNamespace="http://schemas.microsoft.com/office/2006/metadata/properties" ma:root="true" ma:fieldsID="a4543783c095b3d20e087246d10c1a0c" ns2:_="" ns3:_="">
    <xsd:import namespace="c52a0937-6dce-4ebd-a412-fb11aeeb9243"/>
    <xsd:import namespace="23c8376f-48e9-4920-b01b-319448fa09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2a0937-6dce-4ebd-a412-fb11aeeb92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b5a200e-6db3-4776-8e88-7d4fd5d3dc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8376f-48e9-4920-b01b-319448fa09c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92f25f6-c504-44c7-96a9-3e726e41b66c}" ma:internalName="TaxCatchAll" ma:showField="CatchAllData" ma:web="23c8376f-48e9-4920-b01b-319448fa09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3F8C1B-1C87-424E-8236-4CE8FE9AF7C5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23c8376f-48e9-4920-b01b-319448fa09cd"/>
    <ds:schemaRef ds:uri="c52a0937-6dce-4ebd-a412-fb11aeeb9243"/>
  </ds:schemaRefs>
</ds:datastoreItem>
</file>

<file path=customXml/itemProps2.xml><?xml version="1.0" encoding="utf-8"?>
<ds:datastoreItem xmlns:ds="http://schemas.openxmlformats.org/officeDocument/2006/customXml" ds:itemID="{5A925B4E-7FC5-4E5A-8B3E-C32EA43CDF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331FA9-27AA-4543-9155-029CFE0E8D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2a0937-6dce-4ebd-a412-fb11aeeb9243"/>
    <ds:schemaRef ds:uri="23c8376f-48e9-4920-b01b-319448fa09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lesson-template-nov2017</Template>
  <TotalTime>30843</TotalTime>
  <Words>1319</Words>
  <Application>Microsoft Macintosh PowerPoint</Application>
  <PresentationFormat>Custom</PresentationFormat>
  <Paragraphs>193</Paragraphs>
  <Slides>21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Week 4 – Understanding the Web Content Accessibility Guidelines (WCAG)</vt:lpstr>
      <vt:lpstr>Weekly Outcome</vt:lpstr>
      <vt:lpstr>Lesson Overview (Agenda)</vt:lpstr>
      <vt:lpstr>How to filter the "How to Meet WCAG (Quick Reference)"</vt:lpstr>
      <vt:lpstr>WCAG Principles</vt:lpstr>
      <vt:lpstr>The structure of WCAG</vt:lpstr>
      <vt:lpstr>Demonstration: How to Meet WCAG (Quick Ref)</vt:lpstr>
      <vt:lpstr>WCAG AA principles, guidelines and success criteria</vt:lpstr>
      <vt:lpstr>Is the web page perceivable?</vt:lpstr>
      <vt:lpstr>Is the web page operable?</vt:lpstr>
      <vt:lpstr>Is the web page understandable?</vt:lpstr>
      <vt:lpstr>Is the web page robust?</vt:lpstr>
      <vt:lpstr>Activity: How to Meet WCAG (Quick Ref)</vt:lpstr>
      <vt:lpstr>Reporting on WCAG conformance</vt:lpstr>
      <vt:lpstr>Web Content Accessibility Guidelines (WCAG) </vt:lpstr>
      <vt:lpstr>WCAG conformance requirements </vt:lpstr>
      <vt:lpstr>Developing an accessibility statement</vt:lpstr>
      <vt:lpstr>Accessibility Conformance Report (ACR)</vt:lpstr>
      <vt:lpstr>Methodology of web accessibility conformance evaluation</vt:lpstr>
      <vt:lpstr>Prioritizing accessibility review and remediation</vt:lpstr>
      <vt:lpstr>Conclusion</vt:lpstr>
    </vt:vector>
  </TitlesOfParts>
  <Company>Algonquin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Lesson Template</dc:title>
  <dc:creator>Algonquin College</dc:creator>
  <cp:lastModifiedBy>laptop laptop</cp:lastModifiedBy>
  <cp:revision>4</cp:revision>
  <dcterms:created xsi:type="dcterms:W3CDTF">2020-09-15T01:29:15Z</dcterms:created>
  <dcterms:modified xsi:type="dcterms:W3CDTF">2025-01-28T05:09:31Z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0x010100601B6B2577345A418D37243CDEC86286</vt:lpwstr>
  </property>
  <property fmtid="{D5CDD505-2E9C-101B-9397-08002B2CF9AE}" pid="3" name="Order">
    <vt:r8>4800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