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0" r:id="rId5"/>
    <p:sldId id="267" r:id="rId6"/>
    <p:sldId id="268" r:id="rId7"/>
    <p:sldId id="264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CC6600"/>
    <a:srgbClr val="83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5091" autoAdjust="0"/>
  </p:normalViewPr>
  <p:slideViewPr>
    <p:cSldViewPr>
      <p:cViewPr>
        <p:scale>
          <a:sx n="66" d="100"/>
          <a:sy n="66" d="100"/>
        </p:scale>
        <p:origin x="194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906C-A9D3-4D49-8437-71C3F31AAA43}" type="datetimeFigureOut">
              <a:rPr lang="ko-KR" altLang="en-US" smtClean="0"/>
              <a:t>2014-05-11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3586E-2160-4EF1-AC29-D75686EF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9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0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인트로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엑티비티</a:t>
            </a:r>
            <a:r>
              <a:rPr lang="ko-KR" altLang="en-US" baseline="0" dirty="0" smtClean="0"/>
              <a:t> 후 </a:t>
            </a:r>
            <a:r>
              <a:rPr lang="en-US" altLang="ko-KR" baseline="0" dirty="0" smtClean="0"/>
              <a:t>5</a:t>
            </a:r>
            <a:r>
              <a:rPr lang="ko-KR" altLang="en-US" baseline="0" dirty="0" err="1" smtClean="0"/>
              <a:t>초뒤</a:t>
            </a:r>
            <a:r>
              <a:rPr lang="ko-KR" altLang="en-US" baseline="0" dirty="0" smtClean="0"/>
              <a:t> 로그인 </a:t>
            </a:r>
            <a:r>
              <a:rPr lang="ko-KR" altLang="en-US" baseline="0" dirty="0" err="1" smtClean="0"/>
              <a:t>엑티비티로</a:t>
            </a:r>
            <a:r>
              <a:rPr lang="ko-KR" altLang="en-US" baseline="0" dirty="0" smtClean="0"/>
              <a:t> 넘어갑니다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아직 로그인 버튼을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앱엔진과</a:t>
            </a:r>
            <a:r>
              <a:rPr lang="ko-KR" altLang="en-US" dirty="0" smtClean="0"/>
              <a:t> 연동 하지 못했고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SharedPreferences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사용한 </a:t>
            </a:r>
            <a:r>
              <a:rPr lang="ko-KR" altLang="en-US" dirty="0" smtClean="0"/>
              <a:t>자동 </a:t>
            </a:r>
            <a:r>
              <a:rPr lang="ko-KR" altLang="en-US" dirty="0" err="1" smtClean="0"/>
              <a:t>로그인기능을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개발중입니다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등록버튼을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 </a:t>
            </a:r>
            <a:r>
              <a:rPr lang="ko-KR" altLang="en-US" dirty="0" err="1" smtClean="0"/>
              <a:t>엑티비티로</a:t>
            </a:r>
            <a:r>
              <a:rPr lang="ko-KR" altLang="en-US" dirty="0" smtClean="0"/>
              <a:t> 넘어갑니다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7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place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사용하여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지역 자동완성 부분을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개발중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SharedPreferences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사용하여 현재 등록한 내용이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종료후에도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저장되게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만듬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7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경기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팀원 찾기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팀 관리 부분은 아직 구현하지 못했다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1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48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9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6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마스터 copy.jpg"/>
          <p:cNvPicPr>
            <a:picLocks noChangeAspect="1"/>
          </p:cNvPicPr>
          <p:nvPr userDrawn="1"/>
        </p:nvPicPr>
        <p:blipFill>
          <a:blip r:embed="rId4" cstate="print">
            <a:lum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표지 copy.jpg"/>
          <p:cNvPicPr>
            <a:picLocks noChangeAspect="1"/>
          </p:cNvPicPr>
          <p:nvPr/>
        </p:nvPicPr>
        <p:blipFill>
          <a:blip r:embed="rId2" cstate="print">
            <a:lum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880" y="2708920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</a:t>
            </a:r>
            <a:r>
              <a:rPr lang="en-US" altLang="ko-KR" sz="6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match app </a:t>
            </a:r>
            <a:endParaRPr lang="ko-KR" altLang="en-US" sz="6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94116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	20093296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배판근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4627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팀을 구성해서 가까운 지역의 팀과 경기를 할 수 있게 도와주는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어플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자신의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정보를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등록하여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팀을 만들어 팀원을 모아서 팀을 구성하거나  다른 팀에 들어갈 수 있다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팀장은 가까운 지역의 다른 팀을 찾아서 경기 약속을 잡을 수 있다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소개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32856"/>
            <a:ext cx="2642949" cy="4346666"/>
          </a:xfrm>
          <a:prstGeom prst="rect">
            <a:avLst/>
          </a:prstGeom>
        </p:spPr>
      </p:pic>
      <p:sp>
        <p:nvSpPr>
          <p:cNvPr id="10" name="TextBox 24"/>
          <p:cNvSpPr txBox="1">
            <a:spLocks noChangeArrowheads="1"/>
          </p:cNvSpPr>
          <p:nvPr/>
        </p:nvSpPr>
        <p:spPr bwMode="auto">
          <a:xfrm>
            <a:off x="467544" y="1253951"/>
            <a:ext cx="337732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인트로</a:t>
            </a: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와 로그인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890" y="2129424"/>
            <a:ext cx="2624008" cy="435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16832"/>
            <a:ext cx="2608926" cy="4274658"/>
          </a:xfrm>
          <a:prstGeom prst="rect">
            <a:avLst/>
          </a:prstGeom>
        </p:spPr>
      </p:pic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539552" y="1295762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등록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620" y="1916832"/>
            <a:ext cx="2398252" cy="39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메인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961838"/>
            <a:ext cx="2376264" cy="39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659503" y="1183969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프로필 탭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92891"/>
            <a:ext cx="2591711" cy="4283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992890"/>
            <a:ext cx="2579629" cy="42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462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자동 </a:t>
            </a:r>
            <a:r>
              <a:rPr lang="ko-KR" altLang="en-US" sz="2000" spc="-15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로그인기능</a:t>
            </a:r>
            <a:r>
              <a:rPr lang="ko-KR" altLang="en-US" sz="20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구현</a:t>
            </a:r>
            <a:endParaRPr lang="en-US" altLang="ko-KR" sz="2000" spc="-15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등록 과 프로필에 지역검색 자동완성기능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개발완료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경기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매칭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탭과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/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팀원 관리 탭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,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 관리 탭 개발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755576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추후 계발 계획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1547664" y="292494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감 사 합 </a:t>
            </a:r>
            <a:r>
              <a:rPr lang="ko-KR" altLang="en-US" sz="36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니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다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237</Words>
  <Application>Microsoft Office PowerPoint</Application>
  <PresentationFormat>화면 슬라이드 쇼(4:3)</PresentationFormat>
  <Paragraphs>45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Your 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Your Name</dc:creator>
  <cp:lastModifiedBy>배판근</cp:lastModifiedBy>
  <cp:revision>21</cp:revision>
  <dcterms:created xsi:type="dcterms:W3CDTF">2012-07-02T12:19:16Z</dcterms:created>
  <dcterms:modified xsi:type="dcterms:W3CDTF">2014-05-11T17:36:08Z</dcterms:modified>
</cp:coreProperties>
</file>