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5" r:id="rId3"/>
    <p:sldId id="270" r:id="rId4"/>
    <p:sldId id="271" r:id="rId5"/>
    <p:sldId id="272" r:id="rId6"/>
    <p:sldId id="266" r:id="rId7"/>
    <p:sldId id="260" r:id="rId8"/>
    <p:sldId id="267" r:id="rId9"/>
    <p:sldId id="268" r:id="rId10"/>
    <p:sldId id="264" r:id="rId11"/>
    <p:sldId id="263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996633"/>
    <a:srgbClr val="CC6600"/>
    <a:srgbClr val="83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85091" autoAdjust="0"/>
  </p:normalViewPr>
  <p:slideViewPr>
    <p:cSldViewPr>
      <p:cViewPr varScale="1">
        <p:scale>
          <a:sx n="75" d="100"/>
          <a:sy n="75" d="100"/>
        </p:scale>
        <p:origin x="168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B9906C-A9D3-4D49-8437-71C3F31AAA43}" type="datetimeFigureOut">
              <a:rPr lang="ko-KR" altLang="en-US" smtClean="0"/>
              <a:t>2014-05-12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53586E-2160-4EF1-AC29-D75686EF6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896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basketball match app 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프리스타일</a:t>
            </a:r>
            <a:r>
              <a:rPr lang="ko-KR" altLang="en-US" dirty="0" smtClean="0"/>
              <a:t> 게임에서 아이디어를 얻어</a:t>
            </a:r>
            <a:endParaRPr lang="en-US" altLang="ko-KR" dirty="0" smtClean="0"/>
          </a:p>
          <a:p>
            <a:r>
              <a:rPr lang="ko-KR" altLang="en-US" dirty="0" smtClean="0"/>
              <a:t>팀을 구성해서 팀원을 넣어 가까운 지역의 팀과 </a:t>
            </a:r>
            <a:r>
              <a:rPr lang="ko-KR" altLang="en-US" dirty="0" err="1" smtClean="0"/>
              <a:t>매칭</a:t>
            </a:r>
            <a:r>
              <a:rPr lang="ko-KR" altLang="en-US" dirty="0" smtClean="0"/>
              <a:t> 해주는 </a:t>
            </a:r>
            <a:r>
              <a:rPr lang="ko-KR" altLang="en-US" dirty="0" err="1" smtClean="0"/>
              <a:t>어플이다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팀원이 부족하거나 팀이 없다면 구할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3586E-2160-4EF1-AC29-D75686EF631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0000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basketball match app </a:t>
            </a:r>
            <a:r>
              <a:rPr lang="ko-KR" altLang="en-US" dirty="0" smtClean="0"/>
              <a:t>은 팀을 구성해서 팀원을 넣어 가까운 지역의 팀과 </a:t>
            </a:r>
            <a:r>
              <a:rPr lang="ko-KR" altLang="en-US" dirty="0" err="1" smtClean="0"/>
              <a:t>매칭</a:t>
            </a:r>
            <a:r>
              <a:rPr lang="ko-KR" altLang="en-US" dirty="0" smtClean="0"/>
              <a:t> 해주는 </a:t>
            </a:r>
            <a:r>
              <a:rPr lang="ko-KR" altLang="en-US" dirty="0" err="1" smtClean="0"/>
              <a:t>어플이다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팀원이 부족하거나 팀이 없다면 구할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3586E-2160-4EF1-AC29-D75686EF631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265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농구를 하고 싶은데 사람이 없거나 매일 같은 사람과 농구하는 것이 질려서 다른 사람과 하고 싶은데 사람이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3586E-2160-4EF1-AC29-D75686EF631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280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basketball match app 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프리스타일</a:t>
            </a:r>
            <a:r>
              <a:rPr lang="ko-KR" altLang="en-US" dirty="0" smtClean="0"/>
              <a:t> 게임에서 아이디어를 얻어</a:t>
            </a:r>
            <a:endParaRPr lang="en-US" altLang="ko-KR" dirty="0" smtClean="0"/>
          </a:p>
          <a:p>
            <a:r>
              <a:rPr lang="ko-KR" altLang="en-US" dirty="0" smtClean="0"/>
              <a:t>팀을 구성해서 팀원을 넣어 가까운 지역의 팀과 </a:t>
            </a:r>
            <a:r>
              <a:rPr lang="ko-KR" altLang="en-US" dirty="0" err="1" smtClean="0"/>
              <a:t>매칭</a:t>
            </a:r>
            <a:r>
              <a:rPr lang="ko-KR" altLang="en-US" dirty="0" smtClean="0"/>
              <a:t> 해주는 </a:t>
            </a:r>
            <a:r>
              <a:rPr lang="ko-KR" altLang="en-US" dirty="0" err="1" smtClean="0"/>
              <a:t>어플이다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팀원이 부족하거나 팀이 없다면 구할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3586E-2160-4EF1-AC29-D75686EF631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9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basketball match app 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프리스타일</a:t>
            </a:r>
            <a:r>
              <a:rPr lang="ko-KR" altLang="en-US" dirty="0" smtClean="0"/>
              <a:t> 게임에서 아이디어를 얻어</a:t>
            </a:r>
            <a:endParaRPr lang="en-US" altLang="ko-KR" dirty="0" smtClean="0"/>
          </a:p>
          <a:p>
            <a:r>
              <a:rPr lang="ko-KR" altLang="en-US" dirty="0" smtClean="0"/>
              <a:t>팀을 구성해서 팀원을 넣어 가까운 지역의 팀과 </a:t>
            </a:r>
            <a:r>
              <a:rPr lang="ko-KR" altLang="en-US" dirty="0" err="1" smtClean="0"/>
              <a:t>매칭</a:t>
            </a:r>
            <a:r>
              <a:rPr lang="ko-KR" altLang="en-US" dirty="0" smtClean="0"/>
              <a:t> 해주는 </a:t>
            </a:r>
            <a:r>
              <a:rPr lang="ko-KR" altLang="en-US" dirty="0" err="1" smtClean="0"/>
              <a:t>어플이다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팀원이 부족하거나 팀이 없다면 구할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3586E-2160-4EF1-AC29-D75686EF631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671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인트로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엑티비티</a:t>
            </a:r>
            <a:r>
              <a:rPr lang="ko-KR" altLang="en-US" baseline="0" dirty="0" smtClean="0"/>
              <a:t> 후 </a:t>
            </a:r>
            <a:r>
              <a:rPr lang="en-US" altLang="ko-KR" baseline="0" dirty="0" smtClean="0"/>
              <a:t>5</a:t>
            </a:r>
            <a:r>
              <a:rPr lang="ko-KR" altLang="en-US" baseline="0" dirty="0" err="1" smtClean="0"/>
              <a:t>초뒤</a:t>
            </a:r>
            <a:r>
              <a:rPr lang="ko-KR" altLang="en-US" baseline="0" dirty="0" smtClean="0"/>
              <a:t> 로그인 </a:t>
            </a:r>
            <a:r>
              <a:rPr lang="ko-KR" altLang="en-US" baseline="0" dirty="0" err="1" smtClean="0"/>
              <a:t>엑티비티로</a:t>
            </a:r>
            <a:r>
              <a:rPr lang="ko-KR" altLang="en-US" baseline="0" dirty="0" smtClean="0"/>
              <a:t> 넘어갑니다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아직 로그인 버튼을 </a:t>
            </a:r>
            <a:r>
              <a:rPr lang="ko-KR" altLang="en-US" dirty="0" err="1" smtClean="0"/>
              <a:t>구글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앱엔진과</a:t>
            </a:r>
            <a:r>
              <a:rPr lang="ko-KR" altLang="en-US" dirty="0" smtClean="0"/>
              <a:t> 연동 하지 못했고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SharedPreferences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사용한 </a:t>
            </a:r>
            <a:r>
              <a:rPr lang="ko-KR" altLang="en-US" dirty="0" smtClean="0"/>
              <a:t>자동 </a:t>
            </a:r>
            <a:r>
              <a:rPr lang="ko-KR" altLang="en-US" dirty="0" err="1" smtClean="0"/>
              <a:t>로그인기능을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개발중입니다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r>
              <a:rPr lang="ko-KR" altLang="en-US" dirty="0" smtClean="0"/>
              <a:t>등록버튼을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등록 </a:t>
            </a:r>
            <a:r>
              <a:rPr lang="ko-KR" altLang="en-US" dirty="0" err="1" smtClean="0"/>
              <a:t>엑티비티로</a:t>
            </a:r>
            <a:r>
              <a:rPr lang="ko-KR" altLang="en-US" dirty="0" smtClean="0"/>
              <a:t> 넘어갑니다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3586E-2160-4EF1-AC29-D75686EF631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371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Googl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place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사용하여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지역 자동완성 부분을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개발중</a:t>
            </a:r>
            <a:endParaRPr lang="en-US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SharedPreferences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사용하여 현재 등록한 내용이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종료후에도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저장되게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만듬</a:t>
            </a:r>
            <a:endParaRPr lang="en-US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3586E-2160-4EF1-AC29-D75686EF631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779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경기 </a:t>
            </a:r>
            <a:r>
              <a:rPr lang="ko-KR" altLang="en-US" dirty="0" err="1" smtClean="0"/>
              <a:t>매칭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팀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팀원 찾기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팀 관리 부분은 아직 구현하지 못했다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3586E-2160-4EF1-AC29-D75686EF631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017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basketball match app </a:t>
            </a:r>
            <a:r>
              <a:rPr lang="ko-KR" altLang="en-US" dirty="0" smtClean="0"/>
              <a:t>은 팀을 구성해서 팀원을 넣어 가까운 지역의 팀과 </a:t>
            </a:r>
            <a:r>
              <a:rPr lang="ko-KR" altLang="en-US" dirty="0" err="1" smtClean="0"/>
              <a:t>매칭</a:t>
            </a:r>
            <a:r>
              <a:rPr lang="ko-KR" altLang="en-US" dirty="0" smtClean="0"/>
              <a:t> 해주는 </a:t>
            </a:r>
            <a:r>
              <a:rPr lang="ko-KR" altLang="en-US" dirty="0" err="1" smtClean="0"/>
              <a:t>어플이다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팀원이 부족하거나 팀이 없다면 구할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3586E-2160-4EF1-AC29-D75686EF631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1480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3586E-2160-4EF1-AC29-D75686EF631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49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마스터 copy.jpg"/>
          <p:cNvPicPr>
            <a:picLocks noChangeAspect="1"/>
          </p:cNvPicPr>
          <p:nvPr userDrawn="1"/>
        </p:nvPicPr>
        <p:blipFill>
          <a:blip r:embed="rId4" cstate="print">
            <a:lum contrast="1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표지 copy.jpg"/>
          <p:cNvPicPr>
            <a:picLocks noChangeAspect="1"/>
          </p:cNvPicPr>
          <p:nvPr/>
        </p:nvPicPr>
        <p:blipFill>
          <a:blip r:embed="rId2" cstate="print">
            <a:lum contrast="1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91880" y="2708920"/>
            <a:ext cx="44644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32F2F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basketball </a:t>
            </a:r>
            <a:r>
              <a:rPr lang="en-US" altLang="ko-KR" sz="60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32F2F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match app </a:t>
            </a:r>
            <a:endParaRPr lang="ko-KR" altLang="en-US" sz="60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832F2F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63888" y="4941168"/>
            <a:ext cx="410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96633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	20093296 </a:t>
            </a: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96633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배판근</a:t>
            </a:r>
            <a:endParaRPr lang="ko-KR" altLang="en-US" sz="2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996633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white">
          <a:xfrm>
            <a:off x="347408" y="205770"/>
            <a:ext cx="4800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32F2F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basketball match app</a:t>
            </a:r>
            <a:endParaRPr lang="ko-KR" altLang="en-US" sz="3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832F2F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2060848"/>
            <a:ext cx="74627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96633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Google app engine </a:t>
            </a: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96633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에 </a:t>
            </a:r>
            <a:r>
              <a:rPr lang="en-US" altLang="ko-KR" sz="2000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96633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db</a:t>
            </a: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96633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서버 구현</a:t>
            </a:r>
            <a:endParaRPr lang="en-US" altLang="ko-KR" sz="20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996633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996633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96633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Google place </a:t>
            </a:r>
            <a:r>
              <a:rPr lang="en-US" altLang="ko-KR" sz="2000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96633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api</a:t>
            </a:r>
            <a:r>
              <a:rPr lang="en-US" altLang="ko-KR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96633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 </a:t>
            </a: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96633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를 이용한 지역검색 자동완성기능 완성</a:t>
            </a:r>
            <a:endParaRPr lang="en-US" altLang="ko-KR" sz="2000" spc="-15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996633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996633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96633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나머지 탭 들 구현</a:t>
            </a:r>
            <a:endParaRPr lang="en-US" altLang="ko-KR" sz="20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996633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996633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996633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996633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996633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sp>
        <p:nvSpPr>
          <p:cNvPr id="5" name="TextBox 24"/>
          <p:cNvSpPr txBox="1">
            <a:spLocks noChangeArrowheads="1"/>
          </p:cNvSpPr>
          <p:nvPr/>
        </p:nvSpPr>
        <p:spPr bwMode="auto">
          <a:xfrm>
            <a:off x="755576" y="1484784"/>
            <a:ext cx="2088232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5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C66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추후 계발 계획</a:t>
            </a:r>
            <a:endParaRPr lang="en-US" altLang="ko-KR" sz="25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C6600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07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white">
          <a:xfrm>
            <a:off x="1547664" y="2924944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32F2F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감 사 합 </a:t>
            </a:r>
            <a:r>
              <a:rPr lang="ko-KR" altLang="en-US" sz="3600" spc="-3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32F2F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니</a:t>
            </a:r>
            <a:r>
              <a:rPr lang="ko-KR" altLang="en-US" sz="36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32F2F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 다</a:t>
            </a:r>
            <a:endParaRPr lang="ko-KR" altLang="en-US" sz="3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832F2F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17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white">
          <a:xfrm>
            <a:off x="347408" y="205770"/>
            <a:ext cx="4800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32F2F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basketball match app</a:t>
            </a:r>
            <a:endParaRPr lang="ko-KR" altLang="en-US" sz="3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832F2F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2613209"/>
            <a:ext cx="74627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96633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팀을 구성해서 가까운 지역의 팀과 경기를 할 수 있게 도와주는 </a:t>
            </a:r>
            <a:r>
              <a:rPr lang="ko-KR" altLang="en-US" sz="2000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96633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어플</a:t>
            </a:r>
            <a:r>
              <a:rPr lang="en-US" altLang="ko-KR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96633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996633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996633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sp>
        <p:nvSpPr>
          <p:cNvPr id="5" name="TextBox 24"/>
          <p:cNvSpPr txBox="1">
            <a:spLocks noChangeArrowheads="1"/>
          </p:cNvSpPr>
          <p:nvPr/>
        </p:nvSpPr>
        <p:spPr bwMode="auto">
          <a:xfrm>
            <a:off x="827584" y="1484784"/>
            <a:ext cx="2088232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5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C66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소개</a:t>
            </a:r>
            <a:endParaRPr lang="en-US" altLang="ko-KR" sz="25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C6600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19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white">
          <a:xfrm>
            <a:off x="347408" y="205770"/>
            <a:ext cx="4800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32F2F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basketball match app</a:t>
            </a:r>
            <a:endParaRPr lang="ko-KR" altLang="en-US" sz="3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832F2F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2348880"/>
            <a:ext cx="73907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96633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농구를 하고 싶은데  같이 할  사람이 없다</a:t>
            </a:r>
            <a:r>
              <a:rPr lang="en-US" altLang="ko-KR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96633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996633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96633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매일 같은 사람들 끼리 시합을 하니까  질린다</a:t>
            </a:r>
            <a:r>
              <a:rPr lang="en-US" altLang="ko-KR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96633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.</a:t>
            </a:r>
          </a:p>
        </p:txBody>
      </p:sp>
      <p:sp>
        <p:nvSpPr>
          <p:cNvPr id="5" name="TextBox 24"/>
          <p:cNvSpPr txBox="1">
            <a:spLocks noChangeArrowheads="1"/>
          </p:cNvSpPr>
          <p:nvPr/>
        </p:nvSpPr>
        <p:spPr bwMode="auto">
          <a:xfrm>
            <a:off x="539552" y="1700808"/>
            <a:ext cx="2088232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5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C66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배경 </a:t>
            </a:r>
            <a:endParaRPr lang="en-US" altLang="ko-KR" sz="25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C6600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42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white">
          <a:xfrm>
            <a:off x="347408" y="205770"/>
            <a:ext cx="4800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32F2F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basketball match app</a:t>
            </a:r>
            <a:endParaRPr lang="ko-KR" altLang="en-US" sz="3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832F2F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2060848"/>
            <a:ext cx="746278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96633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자신의 정보를 등록하여 팀을 만들어 팀원을 모아서 팀을 구성하거나  다른 팀에 들어갈 수 있다</a:t>
            </a:r>
            <a:endParaRPr lang="en-US" altLang="ko-KR" sz="20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996633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996633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96633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팀장은 가까운 지역의 다른 팀을 찾아서 경기 약속을 잡을 수 있다</a:t>
            </a:r>
            <a:endParaRPr lang="en-US" altLang="ko-KR" sz="20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996633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996633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sp>
        <p:nvSpPr>
          <p:cNvPr id="5" name="TextBox 24"/>
          <p:cNvSpPr txBox="1">
            <a:spLocks noChangeArrowheads="1"/>
          </p:cNvSpPr>
          <p:nvPr/>
        </p:nvSpPr>
        <p:spPr bwMode="auto">
          <a:xfrm>
            <a:off x="827584" y="1484784"/>
            <a:ext cx="2088232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5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C66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목표</a:t>
            </a:r>
            <a:endParaRPr lang="en-US" altLang="ko-KR" sz="25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C6600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17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white">
          <a:xfrm>
            <a:off x="347408" y="205770"/>
            <a:ext cx="4800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32F2F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basketball match app</a:t>
            </a:r>
            <a:endParaRPr lang="ko-KR" altLang="en-US" sz="3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832F2F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3360088" y="1759744"/>
            <a:ext cx="1584176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Intro Activity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3360088" y="2870820"/>
            <a:ext cx="1574904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Login Activity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209089" y="4026642"/>
            <a:ext cx="187220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Tabview</a:t>
            </a:r>
            <a:r>
              <a:rPr lang="en-US" altLang="ko-KR" dirty="0" smtClean="0"/>
              <a:t> Activity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96568" y="5457414"/>
            <a:ext cx="172819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Tab1 Activity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2307503" y="5457414"/>
            <a:ext cx="172819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Tab2 </a:t>
            </a:r>
            <a:r>
              <a:rPr lang="en-US" altLang="ko-KR" dirty="0"/>
              <a:t>Activity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435494" y="5457414"/>
            <a:ext cx="172819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Tab3 </a:t>
            </a:r>
            <a:r>
              <a:rPr lang="en-US" altLang="ko-KR" dirty="0"/>
              <a:t>Activity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529689" y="5457414"/>
            <a:ext cx="172819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Tab4 </a:t>
            </a:r>
            <a:r>
              <a:rPr lang="en-US" altLang="ko-KR" dirty="0"/>
              <a:t>Activity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393128" y="3255119"/>
            <a:ext cx="172819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regActivity</a:t>
            </a:r>
            <a:endParaRPr lang="ko-KR" altLang="en-US" dirty="0"/>
          </a:p>
        </p:txBody>
      </p:sp>
      <p:sp>
        <p:nvSpPr>
          <p:cNvPr id="25" name="오른쪽 화살표 24"/>
          <p:cNvSpPr/>
          <p:nvPr/>
        </p:nvSpPr>
        <p:spPr>
          <a:xfrm rot="5400000">
            <a:off x="3982626" y="2475160"/>
            <a:ext cx="329828" cy="397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오른쪽 화살표 25"/>
          <p:cNvSpPr/>
          <p:nvPr/>
        </p:nvSpPr>
        <p:spPr>
          <a:xfrm>
            <a:off x="5148064" y="3230860"/>
            <a:ext cx="1031992" cy="2416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화살표 26"/>
          <p:cNvSpPr/>
          <p:nvPr/>
        </p:nvSpPr>
        <p:spPr>
          <a:xfrm rot="9863608">
            <a:off x="5315960" y="4016099"/>
            <a:ext cx="995888" cy="2581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른쪽 화살표 28"/>
          <p:cNvSpPr/>
          <p:nvPr/>
        </p:nvSpPr>
        <p:spPr>
          <a:xfrm rot="5400000">
            <a:off x="3980278" y="3611692"/>
            <a:ext cx="329828" cy="397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왼쪽/오른쪽 화살표 32"/>
          <p:cNvSpPr/>
          <p:nvPr/>
        </p:nvSpPr>
        <p:spPr>
          <a:xfrm rot="20368738">
            <a:off x="1547665" y="4746722"/>
            <a:ext cx="1512168" cy="26645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왼쪽/오른쪽 화살표 33"/>
          <p:cNvSpPr/>
          <p:nvPr/>
        </p:nvSpPr>
        <p:spPr>
          <a:xfrm rot="1240050">
            <a:off x="5258999" y="4821463"/>
            <a:ext cx="1512168" cy="26645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왼쪽/오른쪽 화살표 34"/>
          <p:cNvSpPr/>
          <p:nvPr/>
        </p:nvSpPr>
        <p:spPr>
          <a:xfrm rot="16631414">
            <a:off x="3278188" y="4931017"/>
            <a:ext cx="549410" cy="31935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왼쪽/오른쪽 화살표 35"/>
          <p:cNvSpPr/>
          <p:nvPr/>
        </p:nvSpPr>
        <p:spPr>
          <a:xfrm rot="15440551">
            <a:off x="4491593" y="4927132"/>
            <a:ext cx="549410" cy="31935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54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white">
          <a:xfrm>
            <a:off x="347408" y="205770"/>
            <a:ext cx="4800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32F2F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basketball match app</a:t>
            </a:r>
            <a:endParaRPr lang="ko-KR" altLang="en-US" sz="3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832F2F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2132856"/>
            <a:ext cx="2642949" cy="4346666"/>
          </a:xfrm>
          <a:prstGeom prst="rect">
            <a:avLst/>
          </a:prstGeom>
        </p:spPr>
      </p:pic>
      <p:sp>
        <p:nvSpPr>
          <p:cNvPr id="10" name="TextBox 24"/>
          <p:cNvSpPr txBox="1">
            <a:spLocks noChangeArrowheads="1"/>
          </p:cNvSpPr>
          <p:nvPr/>
        </p:nvSpPr>
        <p:spPr bwMode="auto">
          <a:xfrm>
            <a:off x="467544" y="1253951"/>
            <a:ext cx="3377322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500" spc="-3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C66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인트로</a:t>
            </a:r>
            <a:r>
              <a:rPr lang="ko-KR" altLang="en-US" sz="25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C66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 와 로그인</a:t>
            </a:r>
            <a:endParaRPr lang="en-US" altLang="ko-KR" sz="25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C6600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890" y="2129424"/>
            <a:ext cx="2624008" cy="435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81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white">
          <a:xfrm>
            <a:off x="347408" y="205770"/>
            <a:ext cx="4800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32F2F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basketball match app</a:t>
            </a:r>
            <a:endParaRPr lang="ko-KR" altLang="en-US" sz="3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832F2F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1916832"/>
            <a:ext cx="2608926" cy="4274658"/>
          </a:xfrm>
          <a:prstGeom prst="rect">
            <a:avLst/>
          </a:prstGeom>
        </p:spPr>
      </p:pic>
      <p:sp>
        <p:nvSpPr>
          <p:cNvPr id="17" name="TextBox 24"/>
          <p:cNvSpPr txBox="1">
            <a:spLocks noChangeArrowheads="1"/>
          </p:cNvSpPr>
          <p:nvPr/>
        </p:nvSpPr>
        <p:spPr bwMode="auto">
          <a:xfrm>
            <a:off x="539552" y="1295762"/>
            <a:ext cx="2088232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5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C66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등록</a:t>
            </a:r>
            <a:endParaRPr lang="en-US" altLang="ko-KR" sz="25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C6600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7620" y="1916832"/>
            <a:ext cx="2398252" cy="398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19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white">
          <a:xfrm>
            <a:off x="347408" y="205770"/>
            <a:ext cx="4800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32F2F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basketball match app</a:t>
            </a:r>
            <a:endParaRPr lang="ko-KR" altLang="en-US" sz="3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832F2F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sp>
        <p:nvSpPr>
          <p:cNvPr id="5" name="TextBox 24"/>
          <p:cNvSpPr txBox="1">
            <a:spLocks noChangeArrowheads="1"/>
          </p:cNvSpPr>
          <p:nvPr/>
        </p:nvSpPr>
        <p:spPr bwMode="auto">
          <a:xfrm>
            <a:off x="827584" y="1484784"/>
            <a:ext cx="2088232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5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C66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메인</a:t>
            </a:r>
            <a:endParaRPr lang="en-US" altLang="ko-KR" sz="25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C6600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1961838"/>
            <a:ext cx="2376264" cy="391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20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white">
          <a:xfrm>
            <a:off x="347408" y="205770"/>
            <a:ext cx="4800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32F2F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basketball match app</a:t>
            </a:r>
            <a:endParaRPr lang="ko-KR" altLang="en-US" sz="3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832F2F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sp>
        <p:nvSpPr>
          <p:cNvPr id="5" name="TextBox 24"/>
          <p:cNvSpPr txBox="1">
            <a:spLocks noChangeArrowheads="1"/>
          </p:cNvSpPr>
          <p:nvPr/>
        </p:nvSpPr>
        <p:spPr bwMode="auto">
          <a:xfrm>
            <a:off x="659503" y="1183969"/>
            <a:ext cx="2088232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5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C66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프로필 탭</a:t>
            </a:r>
            <a:endParaRPr lang="en-US" altLang="ko-KR" sz="25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C6600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1992891"/>
            <a:ext cx="2591711" cy="428364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064" y="1992890"/>
            <a:ext cx="2579629" cy="428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73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349</Words>
  <Application>Microsoft Office PowerPoint</Application>
  <PresentationFormat>화면 슬라이드 쇼(4:3)</PresentationFormat>
  <Paragraphs>72</Paragraphs>
  <Slides>11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HY견고딕</vt:lpstr>
      <vt:lpstr>맑은 고딕</vt:lpstr>
      <vt:lpstr>Arial</vt:lpstr>
      <vt:lpstr>Tahoma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Your OrganizatiOn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Your Name</dc:creator>
  <cp:lastModifiedBy>배판근</cp:lastModifiedBy>
  <cp:revision>28</cp:revision>
  <dcterms:created xsi:type="dcterms:W3CDTF">2012-07-02T12:19:16Z</dcterms:created>
  <dcterms:modified xsi:type="dcterms:W3CDTF">2014-05-12T05:05:40Z</dcterms:modified>
</cp:coreProperties>
</file>