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0" r:id="rId4"/>
    <p:sldId id="271" r:id="rId5"/>
    <p:sldId id="272" r:id="rId6"/>
    <p:sldId id="266" r:id="rId7"/>
    <p:sldId id="260" r:id="rId8"/>
    <p:sldId id="267" r:id="rId9"/>
    <p:sldId id="268" r:id="rId10"/>
    <p:sldId id="273" r:id="rId11"/>
    <p:sldId id="264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CC6600"/>
    <a:srgbClr val="8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5091" autoAdjust="0"/>
  </p:normalViewPr>
  <p:slideViewPr>
    <p:cSldViewPr>
      <p:cViewPr varScale="1">
        <p:scale>
          <a:sx n="64" d="100"/>
          <a:sy n="64" d="100"/>
        </p:scale>
        <p:origin x="3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06C-A9D3-4D49-8437-71C3F31AAA43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586E-2160-4EF1-AC29-D75686EF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9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0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6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농구를 하고 싶은데 사람이 없거나 매일 같은 사람과 농구하는 것이 질려서 다른 사람과 하고 싶은데 사람이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8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인트로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엑티비티</a:t>
            </a:r>
            <a:r>
              <a:rPr lang="ko-KR" altLang="en-US" baseline="0" dirty="0" smtClean="0"/>
              <a:t> 후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초뒤</a:t>
            </a:r>
            <a:r>
              <a:rPr lang="ko-KR" altLang="en-US" baseline="0" dirty="0" smtClean="0"/>
              <a:t> 로그인 </a:t>
            </a:r>
            <a:r>
              <a:rPr lang="ko-KR" altLang="en-US" baseline="0" dirty="0" err="1" smtClean="0"/>
              <a:t>엑티비티로</a:t>
            </a:r>
            <a:r>
              <a:rPr lang="ko-KR" altLang="en-US" baseline="0" dirty="0" smtClean="0"/>
              <a:t> 넘어갑니다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아직 로그인 버튼을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앱엔진과</a:t>
            </a:r>
            <a:r>
              <a:rPr lang="ko-KR" altLang="en-US" dirty="0" smtClean="0"/>
              <a:t> 연동 하지 못했고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사용한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로그인기능을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개발중입니다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등록버튼을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엑티비티로</a:t>
            </a:r>
            <a:r>
              <a:rPr lang="ko-KR" altLang="en-US" dirty="0" smtClean="0"/>
              <a:t> 넘어갑니다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7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place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지역 자동완성 부분을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개발중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현재 등록한 내용이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종료후에도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저장되게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만듬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경기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팀원 찾기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팀 관리 부분은 아직 구현하지 못했다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1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4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0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마스터 copy.jpg"/>
          <p:cNvPicPr>
            <a:picLocks noChangeAspect="1"/>
          </p:cNvPicPr>
          <p:nvPr userDrawn="1"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지 copy.jp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270892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</a:t>
            </a:r>
            <a:r>
              <a:rPr lang="en-US" altLang="ko-KR" sz="6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match app </a:t>
            </a:r>
            <a:endParaRPr lang="ko-KR" altLang="en-US" sz="6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94116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	20093296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배판근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659502" y="1183969"/>
            <a:ext cx="247233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</a:t>
            </a:r>
            <a:r>
              <a:rPr lang="ko-KR" altLang="en-US" sz="25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탭 및 팀 등록 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25651"/>
            <a:ext cx="2680262" cy="41490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925651"/>
            <a:ext cx="2729842" cy="42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1547664" y="292494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감 사 합 </a:t>
            </a:r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니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다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13209"/>
            <a:ext cx="746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팀을 구성해서 가까운 지역의 팀과 경기를 할 수 있게 도와주는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어플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소개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739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농구를 하고 싶은데  같이 할  사람이 없다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매일 같은 사람들 끼리 시합을 하니까  질린다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539552" y="1700808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배경 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자신의 정보를 등록하여 팀을 만들어 팀원을 모아서 팀을 구성하거나  다른 팀에 들어갈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팀장은 가까운 지역의 다른 팀을 찾아서 경기 약속을 잡을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1800" y="1350211"/>
            <a:ext cx="1124902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 Activity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9812" y="2787917"/>
            <a:ext cx="1118318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Activity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09770" y="2788659"/>
            <a:ext cx="1329430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Tabview</a:t>
            </a:r>
            <a:r>
              <a:rPr lang="en-US" altLang="ko-KR" dirty="0" smtClean="0"/>
              <a:t> Activity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64613" y="1196752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Activity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64613" y="2166458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earch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2421" y="3276772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Team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2421" y="4316857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Profile Activity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3106" y="4269867"/>
            <a:ext cx="1454010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</a:t>
            </a:r>
            <a:r>
              <a:rPr lang="en-US" altLang="ko-KR" dirty="0" err="1" smtClean="0"/>
              <a:t>egActivity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756617" y="2323086"/>
            <a:ext cx="351242" cy="28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1745069" y="3006599"/>
            <a:ext cx="315335" cy="31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5400000">
            <a:off x="684479" y="3777527"/>
            <a:ext cx="507999" cy="2695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3461495">
            <a:off x="3411890" y="4143978"/>
            <a:ext cx="1196040" cy="254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 rot="19953572">
            <a:off x="3838424" y="2848202"/>
            <a:ext cx="525264" cy="2525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35"/>
          <p:cNvSpPr/>
          <p:nvPr/>
        </p:nvSpPr>
        <p:spPr>
          <a:xfrm rot="13004726">
            <a:off x="3893157" y="3568274"/>
            <a:ext cx="525264" cy="2525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7302491">
            <a:off x="3444348" y="2039806"/>
            <a:ext cx="1196040" cy="254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0800000">
            <a:off x="6006729" y="3586165"/>
            <a:ext cx="525264" cy="2525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29211" y="3399478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TeamReg</a:t>
            </a:r>
            <a:r>
              <a:rPr lang="en-US" altLang="ko-KR" dirty="0" smtClean="0"/>
              <a:t>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1219" y="5918829"/>
            <a:ext cx="60759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Sqlite</a:t>
            </a:r>
            <a:r>
              <a:rPr lang="en-US" altLang="ko-KR" dirty="0" smtClean="0"/>
              <a:t> database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43106" y="1003435"/>
            <a:ext cx="8173310" cy="43204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/아래쪽 화살표 42"/>
          <p:cNvSpPr/>
          <p:nvPr/>
        </p:nvSpPr>
        <p:spPr>
          <a:xfrm>
            <a:off x="3582629" y="5028470"/>
            <a:ext cx="323676" cy="80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136287"/>
            <a:ext cx="2642949" cy="4346666"/>
          </a:xfrm>
          <a:prstGeom prst="rect">
            <a:avLst/>
          </a:prstGeom>
        </p:spPr>
      </p:pic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467544" y="1253951"/>
            <a:ext cx="33773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인트로</a:t>
            </a: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와 로그인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08" y="2132855"/>
            <a:ext cx="2624008" cy="43500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56" y="2110450"/>
            <a:ext cx="262690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2608926" cy="4274658"/>
          </a:xfrm>
          <a:prstGeom prst="rect">
            <a:avLst/>
          </a:prstGeom>
        </p:spPr>
      </p:pic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539552" y="1295762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등록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20" y="1916832"/>
            <a:ext cx="2398252" cy="39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36" y="1961838"/>
            <a:ext cx="2928643" cy="45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659503" y="1183969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프로필 탭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92891"/>
            <a:ext cx="2591711" cy="4283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92890"/>
            <a:ext cx="2579629" cy="4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363</Words>
  <Application>Microsoft Office PowerPoint</Application>
  <PresentationFormat>화면 슬라이드 쇼(4:3)</PresentationFormat>
  <Paragraphs>73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Your Name</dc:creator>
  <cp:lastModifiedBy>배판근</cp:lastModifiedBy>
  <cp:revision>37</cp:revision>
  <dcterms:created xsi:type="dcterms:W3CDTF">2012-07-02T12:19:16Z</dcterms:created>
  <dcterms:modified xsi:type="dcterms:W3CDTF">2014-06-23T02:44:33Z</dcterms:modified>
</cp:coreProperties>
</file>