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CC6600"/>
    <a:srgbClr val="8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10" d="100"/>
          <a:sy n="110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06C-A9D3-4D49-8437-71C3F31AAA43}" type="datetimeFigureOut">
              <a:rPr lang="ko-KR" altLang="en-US" smtClean="0"/>
              <a:t>2014-03-31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586E-2160-4EF1-AC29-D75686EF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9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농구를 하고 싶은데 사람이 없거나 매일 같은 사람과 농구하는 것이 질려서 다른 사람과 하고 싶은데 사람이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3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3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4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6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마스터 copy.jpg"/>
          <p:cNvPicPr>
            <a:picLocks noChangeAspect="1"/>
          </p:cNvPicPr>
          <p:nvPr userDrawn="1"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지 copy.jp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270892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</a:t>
            </a:r>
            <a:r>
              <a:rPr lang="en-US" altLang="ko-KR" sz="6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match app </a:t>
            </a:r>
            <a:endParaRPr lang="ko-KR" altLang="en-US" sz="6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94116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	20093296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배판근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347408" y="1196752"/>
            <a:ext cx="595090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 차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496" y="1844824"/>
            <a:ext cx="3286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배경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소개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시장조사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구성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026" name="Picture 2" descr="http://cfs5.tistory.com/upload_control/download.blog?fhandle=YmxvZzEyNTMwMkBmczUudGlzdG9yeS5jb206L2F0dGFjaC8wLzAxMDAwMDAwMDAyNS5qcGc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367240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2501605"/>
            <a:ext cx="3286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농구를 하고 싶은데 사람이 없다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매일 같은 사람들 끼리 해서 질린다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5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552045"/>
            <a:ext cx="3286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팀원을 모아 팀 구성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가까운 팀과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매칭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3074" name="Picture 2" descr="http://file.thisisgame.com/upload/nboard/2008/05/07/20080507225202_38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685241" cy="27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683568" y="1325959"/>
            <a:ext cx="151216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풋</a:t>
            </a: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25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플러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122" name="Picture 2" descr="https://lh3.ggpht.com/80sMb1ySaf7CC0OvmSU1OzwKR_R5kOtxgdfGt7rTcDWY_E9RbdOj7DBwX9uu1YRfSA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95975"/>
            <a:ext cx="2136862" cy="380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s02.androidpit.info/ass/31/92/11803192-13852412812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95975"/>
            <a:ext cx="2200914" cy="391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3568" y="1902521"/>
            <a:ext cx="3513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아마추어 축구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매칭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어플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639" y="1819763"/>
            <a:ext cx="3513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자신의 포지션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신체 정보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지역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자기 소개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별점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683568" y="1325959"/>
            <a:ext cx="151216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선수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9" name="TextBox 24"/>
          <p:cNvSpPr txBox="1">
            <a:spLocks noChangeArrowheads="1"/>
          </p:cNvSpPr>
          <p:nvPr/>
        </p:nvSpPr>
        <p:spPr bwMode="auto">
          <a:xfrm>
            <a:off x="713246" y="3665554"/>
            <a:ext cx="151216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4190" y="2986700"/>
            <a:ext cx="3513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지역 찾기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5019119" y="2492896"/>
            <a:ext cx="151216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시합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5019119" y="3990674"/>
            <a:ext cx="151216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찾기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4190" y="4467728"/>
            <a:ext cx="35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선수 찾기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 찾기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649" y="4142608"/>
            <a:ext cx="351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소개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승패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팀원 관리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1547664" y="292494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감 사 합 </a:t>
            </a:r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니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다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171</Words>
  <Application>Microsoft Office PowerPoint</Application>
  <PresentationFormat>화면 슬라이드 쇼(4:3)</PresentationFormat>
  <Paragraphs>52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Your Name</dc:creator>
  <cp:lastModifiedBy>enigma</cp:lastModifiedBy>
  <cp:revision>10</cp:revision>
  <dcterms:created xsi:type="dcterms:W3CDTF">2012-07-02T12:19:16Z</dcterms:created>
  <dcterms:modified xsi:type="dcterms:W3CDTF">2014-03-31T03:06:38Z</dcterms:modified>
</cp:coreProperties>
</file>