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6"/>
  </p:notesMasterIdLst>
  <p:handoutMasterIdLst>
    <p:handoutMasterId r:id="rId18"/>
  </p:handoutMasterIdLst>
  <p:sldIdLst>
    <p:sldId id="2448" r:id="rId3"/>
    <p:sldId id="2462" r:id="rId4"/>
    <p:sldId id="259" r:id="rId5"/>
    <p:sldId id="2451" r:id="rId7"/>
    <p:sldId id="2432" r:id="rId8"/>
    <p:sldId id="2433" r:id="rId9"/>
    <p:sldId id="2450" r:id="rId10"/>
    <p:sldId id="2476" r:id="rId11"/>
    <p:sldId id="2457" r:id="rId12"/>
    <p:sldId id="2453" r:id="rId13"/>
    <p:sldId id="262" r:id="rId14"/>
    <p:sldId id="2454" r:id="rId15"/>
    <p:sldId id="2475" r:id="rId16"/>
    <p:sldId id="24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19" autoAdjust="0"/>
    <p:restoredTop sz="95033" autoAdjust="0"/>
  </p:normalViewPr>
  <p:slideViewPr>
    <p:cSldViewPr snapToGrid="0">
      <p:cViewPr varScale="1">
        <p:scale>
          <a:sx n="57" d="100"/>
          <a:sy n="57" d="100"/>
        </p:scale>
        <p:origin x="1456" y="52"/>
      </p:cViewPr>
      <p:guideLst>
        <p:guide orient="horz" pos="1992"/>
        <p:guide pos="3888"/>
        <p:guide orient="horz" pos="1374"/>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endParaRPr lang="en-US" dirty="0"/>
          </a:p>
        </p:txBody>
      </p:sp>
      <p:sp>
        <p:nvSpPr>
          <p:cNvPr id="14" name="Text Placeholder 13"/>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endParaRPr lang="en-US" dirty="0"/>
          </a:p>
        </p:txBody>
      </p:sp>
      <p:sp>
        <p:nvSpPr>
          <p:cNvPr id="7" name="Text Placeholder 6"/>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endParaRPr lang="en-US" spc="300" dirty="0"/>
          </a:p>
        </p:txBody>
      </p:sp>
      <p:sp>
        <p:nvSpPr>
          <p:cNvPr id="2" name="Title 1"/>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5416550" cy="6858000"/>
          </a:xfrm>
          <a:effectLst/>
        </p:spPr>
        <p:txBody>
          <a:bodyPr anchor="ctr"/>
          <a:lstStyle>
            <a:lvl1pPr marL="0" indent="0" algn="ctr">
              <a:buNone/>
              <a:defRPr/>
            </a:lvl1pPr>
          </a:lstStyle>
          <a:p>
            <a:r>
              <a:rPr lang="en-US" dirty="0"/>
              <a:t>Click icon to add picture</a:t>
            </a:r>
            <a:endParaRPr lang="en-US" dirty="0"/>
          </a:p>
        </p:txBody>
      </p:sp>
      <p:sp>
        <p:nvSpPr>
          <p:cNvPr id="11"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fld>
            <a:endParaRPr lang="en-US" dirty="0"/>
          </a:p>
        </p:txBody>
      </p:sp>
      <p:sp>
        <p:nvSpPr>
          <p:cNvPr id="16" name="Content Placeholder 8"/>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endParaRPr lang="en-US" sz="1600" dirty="0">
              <a:cs typeface="Biome Light" panose="020B0303030204020804" pitchFamily="34" charset="0"/>
            </a:endParaRPr>
          </a:p>
          <a:p>
            <a:pPr marL="0" indent="0">
              <a:buNone/>
            </a:pPr>
            <a:endParaRPr lang="en-US" dirty="0"/>
          </a:p>
        </p:txBody>
      </p:sp>
      <p:sp>
        <p:nvSpPr>
          <p:cNvPr id="17" name="Slide Number Placeholder 70"/>
          <p:cNvSpPr txBox="1"/>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fld>
            <a:endParaRPr lang="en-US" dirty="0"/>
          </a:p>
        </p:txBody>
      </p:sp>
      <p:sp>
        <p:nvSpPr>
          <p:cNvPr id="7" name="Title 1"/>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dirty="0"/>
              <a:t>Click to edit Master title style</a:t>
            </a:r>
            <a:endParaRPr lang="en-US" dirty="0"/>
          </a:p>
        </p:txBody>
      </p:sp>
      <p:sp>
        <p:nvSpPr>
          <p:cNvPr id="2" name="Rectangle 1"/>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endParaRPr lang="en-US" dirty="0"/>
          </a:p>
        </p:txBody>
      </p:sp>
      <p:sp>
        <p:nvSpPr>
          <p:cNvPr id="6" name="Title 5"/>
          <p:cNvSpPr>
            <a:spLocks noGrp="1"/>
          </p:cNvSpPr>
          <p:nvPr>
            <p:ph type="title" idx="4294967295"/>
          </p:nvPr>
        </p:nvSpPr>
        <p:spPr>
          <a:xfrm>
            <a:off x="702365" y="1660810"/>
            <a:ext cx="10787270" cy="830649"/>
          </a:xfrm>
        </p:spPr>
        <p:txBody>
          <a:bodyPr>
            <a:noAutofit/>
          </a:bodyPr>
          <a:lstStyle/>
          <a:p>
            <a:r>
              <a:rPr lang="en-US" sz="4000" spc="300" dirty="0"/>
              <a:t>Click to edit Master title style</a:t>
            </a:r>
            <a:endParaRPr lang="en-US" sz="4000" spc="300" dirty="0"/>
          </a:p>
        </p:txBody>
      </p:sp>
      <p:sp>
        <p:nvSpPr>
          <p:cNvPr id="14" name="Text Placeholder 13"/>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endParaRPr lang="en-US" dirty="0"/>
          </a:p>
        </p:txBody>
      </p:sp>
      <p:sp>
        <p:nvSpPr>
          <p:cNvPr id="31" name="Text Placeholder 13"/>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endParaRPr lang="en-US" dirty="0"/>
          </a:p>
        </p:txBody>
      </p:sp>
      <p:sp>
        <p:nvSpPr>
          <p:cNvPr id="32" name="Text Placeholder 13"/>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endParaRPr lang="en-US" dirty="0"/>
          </a:p>
        </p:txBody>
      </p:sp>
      <p:sp>
        <p:nvSpPr>
          <p:cNvPr id="33" name="Text Placeholder 13"/>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endParaRPr lang="en-US" dirty="0"/>
          </a:p>
        </p:txBody>
      </p:sp>
      <p:sp>
        <p:nvSpPr>
          <p:cNvPr id="34" name="Online Image Placeholder 33"/>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endParaRPr lang="en-US" dirty="0"/>
          </a:p>
        </p:txBody>
      </p:sp>
      <p:sp>
        <p:nvSpPr>
          <p:cNvPr id="35" name="Online Image Placeholder 33"/>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endParaRPr lang="en-US" dirty="0"/>
          </a:p>
        </p:txBody>
      </p:sp>
      <p:sp>
        <p:nvSpPr>
          <p:cNvPr id="36" name="Online Image Placeholder 33"/>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dirty="0"/>
              <a:t>Click icon to add picture</a:t>
            </a:r>
            <a:endParaRPr lang="en-US" dirty="0"/>
          </a:p>
        </p:txBody>
      </p:sp>
      <p:sp>
        <p:nvSpPr>
          <p:cNvPr id="2" name="Title 1"/>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fld>
            <a:endParaRPr lang="en-US" dirty="0"/>
          </a:p>
        </p:txBody>
      </p:sp>
      <p:sp>
        <p:nvSpPr>
          <p:cNvPr id="13" name="Text Placeholder 12"/>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endParaRPr lang="en-US" dirty="0"/>
          </a:p>
        </p:txBody>
      </p:sp>
      <p:sp>
        <p:nvSpPr>
          <p:cNvPr id="3" name="Rectangle 2"/>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endParaRPr lang="en-US" dirty="0"/>
          </a:p>
        </p:txBody>
      </p:sp>
      <p:sp>
        <p:nvSpPr>
          <p:cNvPr id="9" name="Picture Placeholder 8"/>
          <p:cNvSpPr>
            <a:spLocks noGrp="1"/>
          </p:cNvSpPr>
          <p:nvPr>
            <p:ph type="pic" sz="quarter" idx="14"/>
          </p:nvPr>
        </p:nvSpPr>
        <p:spPr>
          <a:xfrm>
            <a:off x="0" y="0"/>
            <a:ext cx="5416550" cy="6846932"/>
          </a:xfrm>
          <a:effectLst/>
        </p:spPr>
        <p:txBody>
          <a:bodyPr anchor="ctr"/>
          <a:lstStyle>
            <a:lvl1pPr marL="0" indent="0" algn="ctr">
              <a:buNone/>
              <a:defRPr/>
            </a:lvl1pPr>
          </a:lstStyle>
          <a:p>
            <a:r>
              <a:rPr lang="en-US" dirty="0"/>
              <a:t>Click icon to add picture</a:t>
            </a:r>
            <a:endParaRPr lang="en-US" dirty="0"/>
          </a:p>
        </p:txBody>
      </p:sp>
      <p:sp>
        <p:nvSpPr>
          <p:cNvPr id="11"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fld>
            <a:endParaRPr lang="en-US" dirty="0"/>
          </a:p>
        </p:txBody>
      </p:sp>
      <p:sp>
        <p:nvSpPr>
          <p:cNvPr id="16" name="Content Placeholder 8"/>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endParaRPr lang="en-US" sz="1600" dirty="0">
              <a:cs typeface="Biome Light" panose="020B0303030204020804" pitchFamily="34" charset="0"/>
            </a:endParaRPr>
          </a:p>
          <a:p>
            <a:pPr marL="0" indent="0">
              <a:buNone/>
            </a:pPr>
            <a:endParaRPr lang="en-US" dirty="0"/>
          </a:p>
        </p:txBody>
      </p:sp>
      <p:sp>
        <p:nvSpPr>
          <p:cNvPr id="17" name="Slide Number Placeholder 70"/>
          <p:cNvSpPr txBox="1"/>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fld>
            <a:endParaRPr lang="en-US" dirty="0"/>
          </a:p>
        </p:txBody>
      </p:sp>
      <p:sp>
        <p:nvSpPr>
          <p:cNvPr id="2" name="Title 1"/>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dirty="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4242487 w 6096000"/>
              <a:gd name="connsiteY2-6" fmla="*/ 6833286 h 6858000"/>
              <a:gd name="connsiteX3-7" fmla="*/ 0 w 6096000"/>
              <a:gd name="connsiteY3-8" fmla="*/ 6858000 h 6858000"/>
              <a:gd name="connsiteX4-9" fmla="*/ 0 w 6096000"/>
              <a:gd name="connsiteY4-10" fmla="*/ 0 h 6858000"/>
              <a:gd name="connsiteX0-11" fmla="*/ 0 w 6096000"/>
              <a:gd name="connsiteY0-12" fmla="*/ 0 h 6867922"/>
              <a:gd name="connsiteX1-13" fmla="*/ 6096000 w 6096000"/>
              <a:gd name="connsiteY1-14" fmla="*/ 0 h 6867922"/>
              <a:gd name="connsiteX2-15" fmla="*/ 4228633 w 6096000"/>
              <a:gd name="connsiteY2-16" fmla="*/ 6867922 h 6867922"/>
              <a:gd name="connsiteX3-17" fmla="*/ 0 w 6096000"/>
              <a:gd name="connsiteY3-18" fmla="*/ 6858000 h 6867922"/>
              <a:gd name="connsiteX4-19" fmla="*/ 0 w 6096000"/>
              <a:gd name="connsiteY4-20" fmla="*/ 0 h 68679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endParaRPr lang="en-US" dirty="0"/>
          </a:p>
        </p:txBody>
      </p:sp>
      <p:sp>
        <p:nvSpPr>
          <p:cNvPr id="8" name="Title 1"/>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endParaRPr lang="en-US" dirty="0"/>
          </a:p>
        </p:txBody>
      </p:sp>
      <p:sp>
        <p:nvSpPr>
          <p:cNvPr id="3" name="Text Placeholder 2"/>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endParaRPr lang="en-US" dirty="0"/>
          </a:p>
        </p:txBody>
      </p:sp>
      <p:sp>
        <p:nvSpPr>
          <p:cNvPr id="3" name="Content Placeholder 2"/>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9"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fld>
            <a:endParaRPr lang="en-US" dirty="0"/>
          </a:p>
        </p:txBody>
      </p:sp>
      <p:sp>
        <p:nvSpPr>
          <p:cNvPr id="5" name="Picture Placeholder 4"/>
          <p:cNvSpPr>
            <a:spLocks noGrp="1"/>
          </p:cNvSpPr>
          <p:nvPr>
            <p:ph type="pic" sz="quarter" idx="14"/>
          </p:nvPr>
        </p:nvSpPr>
        <p:spPr>
          <a:xfrm>
            <a:off x="736600" y="365125"/>
            <a:ext cx="2997200" cy="1781979"/>
          </a:xfrm>
        </p:spPr>
        <p:txBody>
          <a:bodyPr>
            <a:noAutofit/>
          </a:bodyPr>
          <a:lstStyle/>
          <a:p>
            <a:r>
              <a:rPr lang="en-US" dirty="0"/>
              <a:t>Click icon to add picture</a:t>
            </a:r>
            <a:endParaRPr lang="en-US" dirty="0"/>
          </a:p>
        </p:txBody>
      </p:sp>
      <p:sp>
        <p:nvSpPr>
          <p:cNvPr id="9" name="Picture Placeholder 4"/>
          <p:cNvSpPr>
            <a:spLocks noGrp="1"/>
          </p:cNvSpPr>
          <p:nvPr>
            <p:ph type="pic" sz="quarter" idx="15"/>
          </p:nvPr>
        </p:nvSpPr>
        <p:spPr>
          <a:xfrm>
            <a:off x="4051300" y="365125"/>
            <a:ext cx="2997200" cy="1781979"/>
          </a:xfrm>
        </p:spPr>
        <p:txBody>
          <a:bodyPr>
            <a:noAutofit/>
          </a:bodyPr>
          <a:lstStyle/>
          <a:p>
            <a:r>
              <a:rPr lang="en-US" dirty="0"/>
              <a:t>Click icon to add picture</a:t>
            </a:r>
            <a:endParaRPr lang="en-US" dirty="0"/>
          </a:p>
        </p:txBody>
      </p:sp>
      <p:sp>
        <p:nvSpPr>
          <p:cNvPr id="10" name="Picture Placeholder 4"/>
          <p:cNvSpPr>
            <a:spLocks noGrp="1"/>
          </p:cNvSpPr>
          <p:nvPr>
            <p:ph type="pic" sz="quarter" idx="16"/>
          </p:nvPr>
        </p:nvSpPr>
        <p:spPr>
          <a:xfrm>
            <a:off x="736600" y="2422525"/>
            <a:ext cx="2997200" cy="1781979"/>
          </a:xfrm>
        </p:spPr>
        <p:txBody>
          <a:bodyPr>
            <a:noAutofit/>
          </a:bodyPr>
          <a:lstStyle/>
          <a:p>
            <a:r>
              <a:rPr lang="en-US" dirty="0"/>
              <a:t>Click icon to add picture</a:t>
            </a:r>
            <a:endParaRPr lang="en-US" dirty="0"/>
          </a:p>
        </p:txBody>
      </p:sp>
      <p:sp>
        <p:nvSpPr>
          <p:cNvPr id="11" name="Picture Placeholder 4"/>
          <p:cNvSpPr>
            <a:spLocks noGrp="1"/>
          </p:cNvSpPr>
          <p:nvPr>
            <p:ph type="pic" sz="quarter" idx="17"/>
          </p:nvPr>
        </p:nvSpPr>
        <p:spPr>
          <a:xfrm>
            <a:off x="4051300" y="2422525"/>
            <a:ext cx="2997200" cy="1781979"/>
          </a:xfrm>
        </p:spPr>
        <p:txBody>
          <a:bodyPr>
            <a:noAutofit/>
          </a:bodyPr>
          <a:lstStyle/>
          <a:p>
            <a:r>
              <a:rPr lang="en-US" dirty="0"/>
              <a:t>Click icon to add picture</a:t>
            </a:r>
            <a:endParaRPr lang="en-US" dirty="0"/>
          </a:p>
        </p:txBody>
      </p:sp>
      <p:sp>
        <p:nvSpPr>
          <p:cNvPr id="12" name="Picture Placeholder 4"/>
          <p:cNvSpPr>
            <a:spLocks noGrp="1"/>
          </p:cNvSpPr>
          <p:nvPr>
            <p:ph type="pic" sz="quarter" idx="18"/>
          </p:nvPr>
        </p:nvSpPr>
        <p:spPr>
          <a:xfrm>
            <a:off x="736600" y="4479925"/>
            <a:ext cx="2997200" cy="1781979"/>
          </a:xfrm>
        </p:spPr>
        <p:txBody>
          <a:bodyPr>
            <a:noAutofit/>
          </a:bodyPr>
          <a:lstStyle/>
          <a:p>
            <a:r>
              <a:rPr lang="en-US" dirty="0"/>
              <a:t>Click icon to add picture</a:t>
            </a:r>
            <a:endParaRPr lang="en-US" dirty="0"/>
          </a:p>
        </p:txBody>
      </p:sp>
      <p:sp>
        <p:nvSpPr>
          <p:cNvPr id="13" name="Picture Placeholder 4"/>
          <p:cNvSpPr>
            <a:spLocks noGrp="1"/>
          </p:cNvSpPr>
          <p:nvPr>
            <p:ph type="pic" sz="quarter" idx="19"/>
          </p:nvPr>
        </p:nvSpPr>
        <p:spPr>
          <a:xfrm>
            <a:off x="4051300" y="4479925"/>
            <a:ext cx="2997200" cy="1781979"/>
          </a:xfrm>
        </p:spPr>
        <p:txBody>
          <a:bodyPr>
            <a:noAutofit/>
          </a:bodyPr>
          <a:lstStyle/>
          <a:p>
            <a:r>
              <a:rPr lang="en-US" dirty="0"/>
              <a:t>Click icon to add picture</a:t>
            </a:r>
            <a:endParaRPr lang="en-US" dirty="0"/>
          </a:p>
        </p:txBody>
      </p:sp>
      <p:sp>
        <p:nvSpPr>
          <p:cNvPr id="4" name="Rectangle 3"/>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4519" y="767791"/>
            <a:ext cx="11002962" cy="823913"/>
          </a:xfrm>
        </p:spPr>
        <p:txBody>
          <a:bodyPr>
            <a:noAutofit/>
          </a:bodyPr>
          <a:lstStyle>
            <a:lvl1pPr>
              <a:defRPr sz="4800" spc="300"/>
            </a:lvl1pPr>
          </a:lstStyle>
          <a:p>
            <a:r>
              <a:rPr lang="en-US" dirty="0"/>
              <a:t>Click to edit Master title style</a:t>
            </a:r>
            <a:endParaRPr lang="en-US" dirty="0"/>
          </a:p>
        </p:txBody>
      </p:sp>
      <p:sp>
        <p:nvSpPr>
          <p:cNvPr id="3" name="Footer Placeholder 2"/>
          <p:cNvSpPr>
            <a:spLocks noGrp="1"/>
          </p:cNvSpPr>
          <p:nvPr>
            <p:ph type="ftr" sz="quarter" idx="10"/>
          </p:nvPr>
        </p:nvSpPr>
        <p:spPr/>
        <p:txBody>
          <a:bodyPr/>
          <a:lstStyle/>
          <a:p>
            <a:r>
              <a:rPr lang="en-US" dirty="0"/>
              <a:t>Add a footer</a:t>
            </a:r>
            <a:endParaRPr lang="en-US" dirty="0"/>
          </a:p>
        </p:txBody>
      </p:sp>
      <p:sp>
        <p:nvSpPr>
          <p:cNvPr id="4" name="Slide Number Placeholder 3"/>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nchor="ctr"/>
          <a:lstStyle>
            <a:lvl1pPr marL="0" indent="0" algn="ctr">
              <a:buNone/>
              <a:defRPr/>
            </a:lvl1pPr>
          </a:lstStyle>
          <a:p>
            <a:r>
              <a:rPr lang="en-US" dirty="0"/>
              <a:t>Click icon to add picture</a:t>
            </a:r>
            <a:endParaRPr lang="en-US" dirty="0"/>
          </a:p>
        </p:txBody>
      </p:sp>
      <p:sp>
        <p:nvSpPr>
          <p:cNvPr id="2" name="Title 1"/>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dirty="0"/>
              <a:t>Click to edit Master title style</a:t>
            </a:r>
            <a:endParaRPr lang="en-US" dirty="0"/>
          </a:p>
        </p:txBody>
      </p:sp>
      <p:sp>
        <p:nvSpPr>
          <p:cNvPr id="7" name="Text Placeholder 6"/>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p:cNvSpPr>
            <a:spLocks noGrp="1"/>
          </p:cNvSpPr>
          <p:nvPr>
            <p:ph type="title"/>
          </p:nvPr>
        </p:nvSpPr>
        <p:spPr>
          <a:xfrm>
            <a:off x="594519" y="1"/>
            <a:ext cx="11002962" cy="1623218"/>
          </a:xfrm>
        </p:spPr>
        <p:txBody>
          <a:bodyPr anchor="ctr">
            <a:noAutofit/>
          </a:bodyPr>
          <a:lstStyle/>
          <a:p>
            <a:pPr algn="ctr"/>
            <a:r>
              <a:rPr lang="en-US" sz="4800" dirty="0"/>
              <a:t>Click to edit Master title style</a:t>
            </a:r>
            <a:endParaRPr lang="en-US" sz="4800" dirty="0"/>
          </a:p>
        </p:txBody>
      </p:sp>
      <p:sp>
        <p:nvSpPr>
          <p:cNvPr id="19" name="Picture Placeholder 17"/>
          <p:cNvSpPr>
            <a:spLocks noGrp="1"/>
          </p:cNvSpPr>
          <p:nvPr>
            <p:ph type="pic" sz="quarter" idx="11"/>
          </p:nvPr>
        </p:nvSpPr>
        <p:spPr>
          <a:xfrm>
            <a:off x="6578601" y="1638300"/>
            <a:ext cx="5156200" cy="1892300"/>
          </a:xfrm>
        </p:spPr>
        <p:txBody>
          <a:bodyPr>
            <a:noAutofit/>
          </a:bodyPr>
          <a:lstStyle/>
          <a:p>
            <a:r>
              <a:rPr lang="en-US" dirty="0"/>
              <a:t>Click icon to add picture</a:t>
            </a:r>
            <a:endParaRPr lang="en-US" dirty="0"/>
          </a:p>
        </p:txBody>
      </p:sp>
      <p:sp>
        <p:nvSpPr>
          <p:cNvPr id="18" name="Picture Placeholder 17"/>
          <p:cNvSpPr>
            <a:spLocks noGrp="1"/>
          </p:cNvSpPr>
          <p:nvPr>
            <p:ph type="pic" sz="quarter" idx="10"/>
          </p:nvPr>
        </p:nvSpPr>
        <p:spPr>
          <a:xfrm>
            <a:off x="469900" y="1638300"/>
            <a:ext cx="5156200" cy="1892300"/>
          </a:xfrm>
        </p:spPr>
        <p:txBody>
          <a:bodyPr>
            <a:noAutofit/>
          </a:bodyPr>
          <a:lstStyle/>
          <a:p>
            <a:r>
              <a:rPr lang="en-US" dirty="0"/>
              <a:t>Click icon to add picture</a:t>
            </a:r>
            <a:endParaRPr lang="en-US" dirty="0"/>
          </a:p>
        </p:txBody>
      </p:sp>
      <p:sp>
        <p:nvSpPr>
          <p:cNvPr id="10" name="Text Placeholder 3"/>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dirty="0">
                <a:solidFill>
                  <a:schemeClr val="tx1"/>
                </a:solidFill>
              </a:rPr>
              <a:t>Click to edit Master text styles</a:t>
            </a:r>
            <a:endParaRPr lang="en-US" spc="300" dirty="0">
              <a:solidFill>
                <a:schemeClr val="tx1"/>
              </a:solidFill>
            </a:endParaRPr>
          </a:p>
        </p:txBody>
      </p:sp>
      <p:sp>
        <p:nvSpPr>
          <p:cNvPr id="11" name="Content Placeholder 4"/>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dirty="0">
                <a:solidFill>
                  <a:schemeClr val="tx1"/>
                </a:solidFill>
              </a:rPr>
              <a:t>Click to edit Master text styles</a:t>
            </a:r>
            <a:endParaRPr lang="en-US" sz="1400" dirty="0">
              <a:solidFill>
                <a:schemeClr val="tx1"/>
              </a:solidFill>
            </a:endParaRPr>
          </a:p>
        </p:txBody>
      </p:sp>
      <p:sp>
        <p:nvSpPr>
          <p:cNvPr id="12" name="Text Placeholder 5"/>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dirty="0">
                <a:solidFill>
                  <a:schemeClr val="tx1"/>
                </a:solidFill>
              </a:rPr>
              <a:t>Click to edit Master text styles</a:t>
            </a:r>
            <a:endParaRPr lang="en-US" spc="300" dirty="0">
              <a:solidFill>
                <a:schemeClr val="tx1"/>
              </a:solidFill>
            </a:endParaRPr>
          </a:p>
        </p:txBody>
      </p:sp>
      <p:sp>
        <p:nvSpPr>
          <p:cNvPr id="14" name="Content Placeholder 6"/>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dirty="0">
                <a:solidFill>
                  <a:schemeClr val="tx1"/>
                </a:solidFill>
              </a:rPr>
              <a:t>Click to edit Master text styles</a:t>
            </a:r>
            <a:endParaRPr lang="en-US" sz="1400" dirty="0">
              <a:solidFill>
                <a:schemeClr val="tx1"/>
              </a:solidFill>
            </a:endParaRPr>
          </a:p>
        </p:txBody>
      </p:sp>
      <p:sp>
        <p:nvSpPr>
          <p:cNvPr id="20" name="Slide Number Placeholder 5"/>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p:cNvSpPr>
            <a:spLocks noGrp="1"/>
          </p:cNvSpPr>
          <p:nvPr>
            <p:ph type="title"/>
          </p:nvPr>
        </p:nvSpPr>
        <p:spPr>
          <a:xfrm>
            <a:off x="594519" y="1"/>
            <a:ext cx="11002962" cy="1623218"/>
          </a:xfrm>
        </p:spPr>
        <p:txBody>
          <a:bodyPr anchor="ctr">
            <a:noAutofit/>
          </a:bodyPr>
          <a:lstStyle/>
          <a:p>
            <a:pPr algn="ctr"/>
            <a:r>
              <a:rPr lang="en-US" sz="4800" dirty="0"/>
              <a:t>Click to edit Master title style</a:t>
            </a:r>
            <a:endParaRPr lang="en-US" sz="4800" dirty="0"/>
          </a:p>
        </p:txBody>
      </p:sp>
      <p:sp>
        <p:nvSpPr>
          <p:cNvPr id="28" name="Text Placeholder 27"/>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Picture Placeholder 23"/>
          <p:cNvSpPr>
            <a:spLocks noGrp="1"/>
          </p:cNvSpPr>
          <p:nvPr>
            <p:ph type="pic" sz="quarter" idx="10"/>
          </p:nvPr>
        </p:nvSpPr>
        <p:spPr>
          <a:xfrm>
            <a:off x="960438" y="1624013"/>
            <a:ext cx="3108325" cy="1892300"/>
          </a:xfrm>
        </p:spPr>
        <p:txBody>
          <a:bodyPr>
            <a:noAutofit/>
          </a:bodyPr>
          <a:lstStyle/>
          <a:p>
            <a:r>
              <a:rPr lang="en-US" dirty="0"/>
              <a:t>Click icon to add picture</a:t>
            </a:r>
            <a:endParaRPr lang="en-US" dirty="0"/>
          </a:p>
        </p:txBody>
      </p:sp>
      <p:sp>
        <p:nvSpPr>
          <p:cNvPr id="25" name="Picture Placeholder 23"/>
          <p:cNvSpPr>
            <a:spLocks noGrp="1"/>
          </p:cNvSpPr>
          <p:nvPr>
            <p:ph type="pic" sz="quarter" idx="11"/>
          </p:nvPr>
        </p:nvSpPr>
        <p:spPr>
          <a:xfrm>
            <a:off x="4542155" y="1623219"/>
            <a:ext cx="3108325" cy="1892300"/>
          </a:xfrm>
        </p:spPr>
        <p:txBody>
          <a:bodyPr>
            <a:noAutofit/>
          </a:bodyPr>
          <a:lstStyle/>
          <a:p>
            <a:r>
              <a:rPr lang="en-US" dirty="0"/>
              <a:t>Click icon to add picture</a:t>
            </a:r>
            <a:endParaRPr lang="en-US" dirty="0"/>
          </a:p>
        </p:txBody>
      </p:sp>
      <p:sp>
        <p:nvSpPr>
          <p:cNvPr id="26" name="Picture Placeholder 23"/>
          <p:cNvSpPr>
            <a:spLocks noGrp="1"/>
          </p:cNvSpPr>
          <p:nvPr>
            <p:ph type="pic" sz="quarter" idx="12"/>
          </p:nvPr>
        </p:nvSpPr>
        <p:spPr>
          <a:xfrm>
            <a:off x="8122920" y="1623219"/>
            <a:ext cx="3108325" cy="1892300"/>
          </a:xfrm>
        </p:spPr>
        <p:txBody>
          <a:bodyPr>
            <a:noAutofit/>
          </a:bodyPr>
          <a:lstStyle/>
          <a:p>
            <a:r>
              <a:rPr lang="en-US" dirty="0"/>
              <a:t>Click icon to add picture</a:t>
            </a:r>
            <a:endParaRPr lang="en-US" dirty="0"/>
          </a:p>
        </p:txBody>
      </p:sp>
      <p:sp>
        <p:nvSpPr>
          <p:cNvPr id="29" name="Text Placeholder 27"/>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0" name="Text Placeholder 27"/>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1" name="Slide Number Placeholder 5"/>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p:cNvPicPr>
            <a:picLocks noGrp="1" noChangeAspect="1"/>
          </p:cNvPicPr>
          <p:nvPr>
            <p:ph type="pic" sz="quarter" idx="10"/>
          </p:nvPr>
        </p:nvPicPr>
        <p:blipFill rotWithShape="1">
          <a:blip r:embed="rId1">
            <a:alphaModFix amt="52000"/>
            <a:extLst>
              <a:ext uri="{BEBA8EAE-BF5A-486C-A8C5-ECC9F3942E4B}">
                <a14:imgProps xmlns:a14="http://schemas.microsoft.com/office/drawing/2010/main">
                  <a14:imgLayer r:embed="rId2">
                    <a14:imgEffect>
                      <a14:saturation sat="0"/>
                    </a14:imgEffect>
                  </a14:imgLayer>
                </a14:imgProps>
              </a:ext>
            </a:extLst>
          </a:blip>
          <a:srcRect/>
          <a:stretch>
            <a:fillRect/>
          </a:stretch>
        </p:blipFill>
        <p:spPr/>
      </p:pic>
      <p:sp>
        <p:nvSpPr>
          <p:cNvPr id="9" name="Title 8"/>
          <p:cNvSpPr>
            <a:spLocks noGrp="1"/>
          </p:cNvSpPr>
          <p:nvPr>
            <p:ph type="title"/>
          </p:nvPr>
        </p:nvSpPr>
        <p:spPr/>
        <p:txBody>
          <a:bodyPr/>
          <a:lstStyle/>
          <a:p>
            <a:r>
              <a:rPr lang="en-US" dirty="0">
                <a:sym typeface="+mn-ea"/>
              </a:rPr>
              <a:t>Sign language recognition</a:t>
            </a:r>
            <a:r>
              <a:rPr lang="en-US" dirty="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8C2E478F-E849-4A8C-AF1F-CBCC78A7CBFA}" type="slidenum">
              <a:rPr lang="en-US" smtClean="0"/>
            </a:fld>
            <a:endParaRPr lang="en-US" dirty="0"/>
          </a:p>
        </p:txBody>
      </p:sp>
      <p:sp>
        <p:nvSpPr>
          <p:cNvPr id="23" name="Title 22"/>
          <p:cNvSpPr>
            <a:spLocks noGrp="1"/>
          </p:cNvSpPr>
          <p:nvPr>
            <p:ph type="title"/>
          </p:nvPr>
        </p:nvSpPr>
        <p:spPr>
          <a:xfrm>
            <a:off x="321945" y="91440"/>
            <a:ext cx="11671300" cy="1576705"/>
          </a:xfrm>
        </p:spPr>
        <p:txBody>
          <a:bodyPr/>
          <a:p>
            <a:pPr algn="l"/>
            <a:r>
              <a:rPr lang="en-US" sz="3000" dirty="0">
                <a:latin typeface="Copperplate Gothic Bold" panose="020E0705020206020404" charset="0"/>
                <a:cs typeface="Copperplate Gothic Bold" panose="020E0705020206020404" charset="0"/>
              </a:rPr>
              <a:t>4</a:t>
            </a:r>
            <a:r>
              <a:rPr lang="en-US" sz="3000" baseline="30000" dirty="0">
                <a:latin typeface="Copperplate Gothic Bold" panose="020E0705020206020404" charset="0"/>
                <a:cs typeface="Copperplate Gothic Bold" panose="020E0705020206020404" charset="0"/>
              </a:rPr>
              <a:t>st</a:t>
            </a:r>
            <a:r>
              <a:rPr lang="en-US" sz="3000" dirty="0">
                <a:latin typeface="Copperplate Gothic Bold" panose="020E0705020206020404" charset="0"/>
                <a:cs typeface="Copperplate Gothic Bold" panose="020E0705020206020404" charset="0"/>
              </a:rPr>
              <a:t> point : </a:t>
            </a:r>
            <a:r>
              <a:rPr lang="en-US" sz="3200" dirty="0">
                <a:latin typeface="Copperplate Gothic Bold" panose="020E0705020206020404" charset="0"/>
                <a:cs typeface="Copperplate Gothic Bold" panose="020E0705020206020404" charset="0"/>
              </a:rPr>
              <a:t>Define CNN model</a:t>
            </a:r>
            <a:endParaRPr lang="en-US" sz="3200" dirty="0">
              <a:latin typeface="Copperplate Gothic Bold" panose="020E0705020206020404" charset="0"/>
              <a:cs typeface="Copperplate Gothic Bold" panose="020E0705020206020404" charset="0"/>
            </a:endParaRPr>
          </a:p>
        </p:txBody>
      </p:sp>
      <p:sp>
        <p:nvSpPr>
          <p:cNvPr id="10" name="Text Box 9"/>
          <p:cNvSpPr txBox="1"/>
          <p:nvPr/>
        </p:nvSpPr>
        <p:spPr>
          <a:xfrm>
            <a:off x="436245" y="1424940"/>
            <a:ext cx="9907270" cy="4799965"/>
          </a:xfrm>
          <a:prstGeom prst="rect">
            <a:avLst/>
          </a:prstGeom>
          <a:noFill/>
        </p:spPr>
        <p:txBody>
          <a:bodyPr wrap="square" rtlCol="0">
            <a:spAutoFit/>
          </a:bodyPr>
          <a:p>
            <a:pPr algn="l"/>
            <a:r>
              <a:rPr lang="en-US">
                <a:latin typeface="Californian FB" panose="0207040306080B030204" charset="0"/>
                <a:cs typeface="Californian FB" panose="0207040306080B030204" charset="0"/>
              </a:rPr>
              <a:t>Defines a LeNet model for sign language recognition using Keras. </a:t>
            </a:r>
            <a:endParaRPr lang="en-US">
              <a:latin typeface="Californian FB" panose="0207040306080B030204" charset="0"/>
              <a:cs typeface="Californian FB" panose="0207040306080B030204" charset="0"/>
            </a:endParaRPr>
          </a:p>
          <a:p>
            <a:pPr algn="l"/>
            <a:r>
              <a:rPr lang="en-US">
                <a:latin typeface="Californian FB" panose="0207040306080B030204" charset="0"/>
                <a:cs typeface="Californian FB" panose="0207040306080B030204" charset="0"/>
              </a:rPr>
              <a:t>Here's a summary of the code:</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a:latin typeface="Californian FB" panose="0207040306080B030204" charset="0"/>
                <a:cs typeface="Californian FB" panose="0207040306080B030204" charset="0"/>
              </a:rPr>
              <a:t>input_shape is a tuple specifying the shape of the input images.</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a:latin typeface="Californian FB" panose="0207040306080B030204" charset="0"/>
                <a:cs typeface="Californian FB" panose="0207040306080B030204" charset="0"/>
              </a:rPr>
              <a:t>modelLeNet is a Sequential model that consists of several layers:</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 The first layer is a Conv2D layer with 128 filters, a kernel size of (5, 5), and a stride of (2, 2)                 The activation function is ReLU.</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second layer is a MaxPooling2D layer with a pool size of (2, 2) and a stride of (2, 2).</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third layer is a Conv2D layer with 256 filters, a kernel size of (5, 5), and a stride of (2, 2). The activation function is ReLU.</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fourth layer is a MaxPooling2D layer with a pool size of (2, 2) and a stride of (2, 2).</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fifth layer is a Flatten layer that flattens the output of the previous layer.</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sixth layer is a Denselayer with 1280 units and an activation function of ReLU.</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seventh layer is a Dense layer with 256 units and an activation function of ReLU.</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eighth layer is a Dense layer with classesunits and an activation function of softmax.</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model is compiled using the Adam optimizer, categorical cross-entropy loss, and accuracy as the evaluation metric.</a:t>
            </a:r>
            <a:endParaRPr lang="en-US">
              <a:latin typeface="Californian FB" panose="0207040306080B030204" charset="0"/>
              <a:cs typeface="Californian FB" panose="0207040306080B030204" charset="0"/>
            </a:endParaRPr>
          </a:p>
          <a:p>
            <a:pPr marL="342900" indent="-342900" algn="l">
              <a:buFont typeface="Wingdings" panose="05000000000000000000" charset="0"/>
              <a:buChar char="§"/>
            </a:pPr>
            <a:r>
              <a:rPr lang="en-US">
                <a:latin typeface="Californian FB" panose="0207040306080B030204" charset="0"/>
                <a:cs typeface="Californian FB" panose="0207040306080B030204" charset="0"/>
              </a:rPr>
              <a:t>The model summary is printed using the summary() method.</a:t>
            </a:r>
            <a:endParaRPr lang="en-US">
              <a:latin typeface="Californian FB" panose="0207040306080B030204" charset="0"/>
              <a:cs typeface="Californian FB" panose="0207040306080B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p:cNvSpPr>
            <a:spLocks noGrp="1"/>
          </p:cNvSpPr>
          <p:nvPr>
            <p:ph type="sldNum" sz="quarter" idx="12"/>
          </p:nvPr>
        </p:nvSpPr>
        <p:spPr/>
        <p:txBody>
          <a:bodyPr/>
          <a:lstStyle/>
          <a:p>
            <a:fld id="{8C2E478F-E849-4A8C-AF1F-CBCC78A7CBFA}" type="slidenum">
              <a:rPr lang="en-US" smtClean="0"/>
            </a:fld>
            <a:endParaRPr lang="en-US" dirty="0"/>
          </a:p>
        </p:txBody>
      </p:sp>
      <p:sp>
        <p:nvSpPr>
          <p:cNvPr id="17" name="Text Box 16"/>
          <p:cNvSpPr txBox="1"/>
          <p:nvPr/>
        </p:nvSpPr>
        <p:spPr>
          <a:xfrm>
            <a:off x="781685" y="1237615"/>
            <a:ext cx="9467215" cy="4154170"/>
          </a:xfrm>
          <a:prstGeom prst="rect">
            <a:avLst/>
          </a:prstGeom>
          <a:noFill/>
        </p:spPr>
        <p:txBody>
          <a:bodyPr wrap="square" rtlCol="0">
            <a:spAutoFit/>
          </a:bodyPr>
          <a:p>
            <a:pPr algn="l"/>
            <a:r>
              <a:rPr lang="en-US" sz="2400">
                <a:latin typeface="Californian FB" panose="0207040306080B030204" charset="0"/>
                <a:cs typeface="Californian FB" panose="0207040306080B030204" charset="0"/>
              </a:rPr>
              <a:t>AlexNet is a more complex convolutional neural network that consists of five convolutional layers followed by three max pooling layers, then three fully connected layers and an output layer. The first convolutional layer has 128 filters with a kernel size of (11, 11) and a stride of (4, 4). The second convolutional layer has 256 filters with a kernel size of (5, 5) and a stride of (1, 1). The third, fourth and fifth convolutional layers have 384, 384 and 256 filters respectively, all with a kernel size of (3, 3) and a stride of (1, 1).</a:t>
            </a:r>
            <a:endParaRPr lang="en-US" sz="2400">
              <a:latin typeface="Californian FB" panose="0207040306080B030204" charset="0"/>
              <a:cs typeface="Californian FB" panose="0207040306080B030204" charset="0"/>
            </a:endParaRPr>
          </a:p>
          <a:p>
            <a:pPr algn="l"/>
            <a:r>
              <a:rPr lang="en-US" sz="2400">
                <a:latin typeface="Californian FB" panose="0207040306080B030204" charset="0"/>
                <a:cs typeface="Californian FB" panose="0207040306080B030204" charset="0"/>
              </a:rPr>
              <a:t>Both models are compiled using the Adam optimizer with categorical crossentropy loss and accuracy as the evaluation metric. The model.summary() method is called to print a summary of the AlexNet model.</a:t>
            </a:r>
            <a:endParaRPr lang="en-US" sz="2400">
              <a:latin typeface="Californian FB" panose="0207040306080B030204" charset="0"/>
              <a:cs typeface="Californian FB" panose="0207040306080B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p:cNvSpPr>
            <a:spLocks noGrp="1"/>
          </p:cNvSpPr>
          <p:nvPr>
            <p:ph type="sldNum" sz="quarter" idx="16"/>
          </p:nvPr>
        </p:nvSpPr>
        <p:spPr/>
        <p:txBody>
          <a:bodyPr/>
          <a:lstStyle/>
          <a:p>
            <a:fld id="{8C2E478F-E849-4A8C-AF1F-CBCC78A7CBFA}" type="slidenum">
              <a:rPr lang="en-US" smtClean="0"/>
            </a:fld>
            <a:endParaRPr lang="en-US" dirty="0"/>
          </a:p>
        </p:txBody>
      </p:sp>
      <p:sp>
        <p:nvSpPr>
          <p:cNvPr id="23" name="Title 22"/>
          <p:cNvSpPr>
            <a:spLocks noGrp="1"/>
          </p:cNvSpPr>
          <p:nvPr>
            <p:ph type="title"/>
          </p:nvPr>
        </p:nvSpPr>
        <p:spPr>
          <a:xfrm>
            <a:off x="321945" y="91440"/>
            <a:ext cx="11671300" cy="1576705"/>
          </a:xfrm>
        </p:spPr>
        <p:txBody>
          <a:bodyPr/>
          <a:p>
            <a:pPr algn="l"/>
            <a:r>
              <a:rPr lang="en-US" sz="3000" dirty="0">
                <a:latin typeface="Copperplate Gothic Bold" panose="020E0705020206020404" charset="0"/>
                <a:cs typeface="Copperplate Gothic Bold" panose="020E0705020206020404" charset="0"/>
              </a:rPr>
              <a:t>5</a:t>
            </a:r>
            <a:r>
              <a:rPr lang="en-US" sz="3000" baseline="30000" dirty="0">
                <a:latin typeface="Copperplate Gothic Bold" panose="020E0705020206020404" charset="0"/>
                <a:cs typeface="Copperplate Gothic Bold" panose="020E0705020206020404" charset="0"/>
              </a:rPr>
              <a:t>st</a:t>
            </a:r>
            <a:r>
              <a:rPr lang="en-US" sz="3000" dirty="0">
                <a:latin typeface="Copperplate Gothic Bold" panose="020E0705020206020404" charset="0"/>
                <a:cs typeface="Copperplate Gothic Bold" panose="020E0705020206020404" charset="0"/>
              </a:rPr>
              <a:t> point : </a:t>
            </a:r>
            <a:r>
              <a:rPr lang="en-US" sz="3200" dirty="0">
                <a:latin typeface="Copperplate Gothic Bold" panose="020E0705020206020404" charset="0"/>
                <a:cs typeface="Copperplate Gothic Bold" panose="020E0705020206020404" charset="0"/>
              </a:rPr>
              <a:t>Function Evaluate model</a:t>
            </a:r>
            <a:endParaRPr lang="en-US" sz="3200" dirty="0">
              <a:latin typeface="Copperplate Gothic Bold" panose="020E0705020206020404" charset="0"/>
              <a:cs typeface="Copperplate Gothic Bold" panose="020E0705020206020404" charset="0"/>
            </a:endParaRPr>
          </a:p>
        </p:txBody>
      </p:sp>
      <p:sp>
        <p:nvSpPr>
          <p:cNvPr id="10" name="Text Box 9"/>
          <p:cNvSpPr txBox="1"/>
          <p:nvPr/>
        </p:nvSpPr>
        <p:spPr>
          <a:xfrm>
            <a:off x="457200" y="1343025"/>
            <a:ext cx="10408285" cy="4831080"/>
          </a:xfrm>
          <a:prstGeom prst="rect">
            <a:avLst/>
          </a:prstGeom>
          <a:noFill/>
        </p:spPr>
        <p:txBody>
          <a:bodyPr wrap="square" rtlCol="0">
            <a:spAutoFit/>
          </a:bodyPr>
          <a:p>
            <a:r>
              <a:rPr lang="en-US" sz="2400">
                <a:latin typeface="Californian FB" panose="0207040306080B030204" charset="0"/>
                <a:cs typeface="Californian FB" panose="0207040306080B030204" charset="0"/>
              </a:rPr>
              <a:t>Then we define two functions: </a:t>
            </a:r>
            <a:r>
              <a:rPr lang="en-US" sz="2400" b="1" u="sng">
                <a:latin typeface="Californian FB" panose="0207040306080B030204" charset="0"/>
                <a:cs typeface="Californian FB" panose="0207040306080B030204" charset="0"/>
              </a:rPr>
              <a:t>evaluate_model</a:t>
            </a:r>
            <a:r>
              <a:rPr lang="en-US" sz="2400">
                <a:latin typeface="Californian FB" panose="0207040306080B030204" charset="0"/>
                <a:cs typeface="Californian FB" panose="0207040306080B030204" charset="0"/>
              </a:rPr>
              <a:t> and </a:t>
            </a:r>
            <a:r>
              <a:rPr lang="en-US" sz="2400" b="1" u="sng">
                <a:latin typeface="Californian FB" panose="0207040306080B030204" charset="0"/>
                <a:cs typeface="Californian FB" panose="0207040306080B030204" charset="0"/>
              </a:rPr>
              <a:t>plot_results</a:t>
            </a:r>
            <a:r>
              <a:rPr lang="en-US" sz="2400">
                <a:latin typeface="Californian FB" panose="0207040306080B030204" charset="0"/>
                <a:cs typeface="Californian FB" panose="0207040306080B030204" charset="0"/>
              </a:rPr>
              <a:t>.</a:t>
            </a:r>
            <a:endParaRPr lang="en-US" sz="2400">
              <a:latin typeface="Californian FB" panose="0207040306080B030204" charset="0"/>
              <a:cs typeface="Californian FB" panose="0207040306080B030204" charset="0"/>
            </a:endParaRPr>
          </a:p>
          <a:p>
            <a:endParaRPr lang="en-US" sz="2400">
              <a:latin typeface="Californian FB" panose="0207040306080B030204" charset="0"/>
              <a:cs typeface="Californian FB" panose="0207040306080B030204" charset="0"/>
            </a:endParaRPr>
          </a:p>
          <a:p>
            <a:pPr marL="342900" indent="-342900">
              <a:buFont typeface="Wingdings" panose="05000000000000000000" charset="0"/>
              <a:buChar char="ü"/>
            </a:pPr>
            <a:r>
              <a:rPr lang="en-US" sz="2000">
                <a:latin typeface="Californian FB" panose="0207040306080B030204" charset="0"/>
                <a:cs typeface="Californian FB" panose="0207040306080B030204" charset="0"/>
              </a:rPr>
              <a:t>The </a:t>
            </a:r>
            <a:r>
              <a:rPr lang="en-US" sz="2000" b="1" u="sng">
                <a:latin typeface="Californian FB" panose="0207040306080B030204" charset="0"/>
                <a:cs typeface="Californian FB" panose="0207040306080B030204" charset="0"/>
              </a:rPr>
              <a:t>evaluate_model</a:t>
            </a:r>
            <a:r>
              <a:rPr lang="en-US" sz="2000">
                <a:latin typeface="Californian FB" panose="0207040306080B030204" charset="0"/>
                <a:cs typeface="Californian FB" panose="0207040306080B030204" charset="0"/>
              </a:rPr>
              <a:t> function takes as input a trained model, training data (X_train, y_train) and testing data (X_test, y_test). The function evaluates the model on both the training and testing data using the model.evaluate method and prints the accuracy of the model on both datasets. The function returns the training and testing accuracy.</a:t>
            </a:r>
            <a:endParaRPr lang="en-US" sz="2000">
              <a:latin typeface="Californian FB" panose="0207040306080B030204" charset="0"/>
              <a:cs typeface="Californian FB" panose="0207040306080B030204" charset="0"/>
            </a:endParaRPr>
          </a:p>
          <a:p>
            <a:endParaRPr lang="en-US" sz="2000">
              <a:latin typeface="Californian FB" panose="0207040306080B030204" charset="0"/>
              <a:cs typeface="Californian FB" panose="0207040306080B030204" charset="0"/>
            </a:endParaRPr>
          </a:p>
          <a:p>
            <a:pPr marL="342900" indent="-342900">
              <a:buFont typeface="Wingdings" panose="05000000000000000000" charset="0"/>
              <a:buChar char="ü"/>
            </a:pPr>
            <a:r>
              <a:rPr lang="en-US" sz="2000">
                <a:latin typeface="Californian FB" panose="0207040306080B030204" charset="0"/>
                <a:cs typeface="Californian FB" panose="0207040306080B030204" charset="0"/>
              </a:rPr>
              <a:t>The </a:t>
            </a:r>
            <a:r>
              <a:rPr lang="en-US" sz="2000" b="1" u="sng">
                <a:latin typeface="Californian FB" panose="0207040306080B030204" charset="0"/>
                <a:cs typeface="Californian FB" panose="0207040306080B030204" charset="0"/>
              </a:rPr>
              <a:t>plot_results</a:t>
            </a:r>
            <a:r>
              <a:rPr lang="en-US" sz="2000">
                <a:latin typeface="Californian FB" panose="0207040306080B030204" charset="0"/>
                <a:cs typeface="Californian FB" panose="0207040306080B030204" charset="0"/>
              </a:rPr>
              <a:t> function takes as input a trained model and plots the training and validation accuracy and loss over epochs using the Matplotlib library. The function creates a figure with two subplots: one for accuracy and one for loss. In each subplot, the training and validation metrics are plotted against the number of epochs. The function does not return any value.</a:t>
            </a:r>
            <a:endParaRPr lang="en-US" sz="2000">
              <a:latin typeface="Californian FB" panose="0207040306080B030204" charset="0"/>
              <a:cs typeface="Californian FB" panose="0207040306080B030204" charset="0"/>
            </a:endParaRPr>
          </a:p>
          <a:p>
            <a:pPr indent="0">
              <a:buFont typeface="Wingdings" panose="05000000000000000000" charset="0"/>
              <a:buNone/>
            </a:pPr>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Note that the history variable used in the plot_results function is not defined in the provided code. It is likely that this variable is defined elsewhere in the code and contains the training history of the model.</a:t>
            </a:r>
            <a:endParaRPr lang="en-US" sz="2000">
              <a:latin typeface="Californian FB" panose="0207040306080B030204" charset="0"/>
              <a:cs typeface="Californian FB" panose="0207040306080B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3" name="Title 22"/>
          <p:cNvSpPr>
            <a:spLocks noGrp="1"/>
          </p:cNvSpPr>
          <p:nvPr>
            <p:ph type="title"/>
          </p:nvPr>
        </p:nvSpPr>
        <p:spPr>
          <a:xfrm>
            <a:off x="321945" y="91440"/>
            <a:ext cx="11671300" cy="1576705"/>
          </a:xfrm>
        </p:spPr>
        <p:txBody>
          <a:bodyPr/>
          <a:p>
            <a:pPr algn="l"/>
            <a:r>
              <a:rPr lang="en-US" sz="3000" dirty="0">
                <a:solidFill>
                  <a:schemeClr val="bg1"/>
                </a:solidFill>
                <a:latin typeface="Copperplate Gothic Bold" panose="020E0705020206020404" charset="0"/>
                <a:cs typeface="Copperplate Gothic Bold" panose="020E0705020206020404" charset="0"/>
              </a:rPr>
              <a:t>6</a:t>
            </a:r>
            <a:r>
              <a:rPr lang="en-US" sz="3000" baseline="30000" dirty="0">
                <a:solidFill>
                  <a:schemeClr val="bg1"/>
                </a:solidFill>
                <a:latin typeface="Copperplate Gothic Bold" panose="020E0705020206020404" charset="0"/>
                <a:cs typeface="Copperplate Gothic Bold" panose="020E0705020206020404" charset="0"/>
              </a:rPr>
              <a:t>st</a:t>
            </a:r>
            <a:r>
              <a:rPr lang="en-US" sz="3000" dirty="0">
                <a:solidFill>
                  <a:schemeClr val="bg1"/>
                </a:solidFill>
                <a:latin typeface="Copperplate Gothic Bold" panose="020E0705020206020404" charset="0"/>
                <a:cs typeface="Copperplate Gothic Bold" panose="020E0705020206020404" charset="0"/>
              </a:rPr>
              <a:t> point : </a:t>
            </a:r>
            <a:r>
              <a:rPr lang="en-US" sz="3200" dirty="0">
                <a:solidFill>
                  <a:schemeClr val="bg1"/>
                </a:solidFill>
                <a:latin typeface="Copperplate Gothic Bold" panose="020E0705020206020404" charset="0"/>
                <a:cs typeface="Copperplate Gothic Bold" panose="020E0705020206020404" charset="0"/>
              </a:rPr>
              <a:t>Train Model</a:t>
            </a:r>
            <a:endParaRPr lang="en-US" sz="3200" dirty="0">
              <a:solidFill>
                <a:schemeClr val="bg1"/>
              </a:solidFill>
              <a:latin typeface="Copperplate Gothic Bold" panose="020E0705020206020404" charset="0"/>
              <a:cs typeface="Copperplate Gothic Bold" panose="020E0705020206020404" charset="0"/>
            </a:endParaRPr>
          </a:p>
        </p:txBody>
      </p:sp>
      <p:sp>
        <p:nvSpPr>
          <p:cNvPr id="6" name="Text Box 5"/>
          <p:cNvSpPr txBox="1"/>
          <p:nvPr/>
        </p:nvSpPr>
        <p:spPr>
          <a:xfrm>
            <a:off x="721360" y="2018665"/>
            <a:ext cx="9942830" cy="4092575"/>
          </a:xfrm>
          <a:prstGeom prst="rect">
            <a:avLst/>
          </a:prstGeom>
          <a:noFill/>
        </p:spPr>
        <p:txBody>
          <a:bodyPr wrap="square" rtlCol="0">
            <a:spAutoFit/>
          </a:bodyPr>
          <a:p>
            <a:r>
              <a:rPr lang="en-US" sz="2000">
                <a:solidFill>
                  <a:schemeClr val="bg1"/>
                </a:solidFill>
                <a:latin typeface="Californian FB" panose="0207040306080B030204" charset="0"/>
                <a:cs typeface="Californian FB" panose="0207040306080B030204" charset="0"/>
              </a:rPr>
              <a:t>Train two artificial neural network models.</a:t>
            </a:r>
            <a:endParaRPr lang="en-US" sz="2000">
              <a:solidFill>
                <a:schemeClr val="bg1"/>
              </a:solidFill>
              <a:latin typeface="Californian FB" panose="0207040306080B030204" charset="0"/>
              <a:cs typeface="Californian FB" panose="0207040306080B030204" charset="0"/>
            </a:endParaRPr>
          </a:p>
          <a:p>
            <a:endParaRPr lang="en-US" sz="2000">
              <a:solidFill>
                <a:schemeClr val="bg1"/>
              </a:solidFill>
              <a:latin typeface="Californian FB" panose="0207040306080B030204" charset="0"/>
              <a:cs typeface="Californian FB" panose="0207040306080B030204" charset="0"/>
            </a:endParaRPr>
          </a:p>
          <a:p>
            <a:r>
              <a:rPr lang="en-US" sz="2000">
                <a:solidFill>
                  <a:schemeClr val="bg1"/>
                </a:solidFill>
                <a:latin typeface="Californian FB" panose="0207040306080B030204" charset="0"/>
                <a:cs typeface="Californian FB" panose="0207040306080B030204" charset="0"/>
              </a:rPr>
              <a:t>The first model is a LeNet model and the second is an AlexNet model. </a:t>
            </a:r>
            <a:endParaRPr lang="en-US" sz="2000">
              <a:solidFill>
                <a:schemeClr val="bg1"/>
              </a:solidFill>
              <a:latin typeface="Californian FB" panose="0207040306080B030204" charset="0"/>
              <a:cs typeface="Californian FB" panose="0207040306080B030204" charset="0"/>
            </a:endParaRPr>
          </a:p>
          <a:p>
            <a:r>
              <a:rPr lang="en-US" sz="2000">
                <a:solidFill>
                  <a:schemeClr val="bg1"/>
                </a:solidFill>
                <a:latin typeface="Californian FB" panose="0207040306080B030204" charset="0"/>
                <a:cs typeface="Californian FB" panose="0207040306080B030204" charset="0"/>
              </a:rPr>
              <a:t>Each model is trained on the training data </a:t>
            </a:r>
            <a:r>
              <a:rPr lang="en-US" sz="2000" b="1" u="sng">
                <a:solidFill>
                  <a:schemeClr val="bg1"/>
                </a:solidFill>
                <a:latin typeface="Californian FB" panose="0207040306080B030204" charset="0"/>
                <a:cs typeface="Californian FB" panose="0207040306080B030204" charset="0"/>
              </a:rPr>
              <a:t>x_train</a:t>
            </a:r>
            <a:r>
              <a:rPr lang="en-US" sz="2000">
                <a:solidFill>
                  <a:schemeClr val="bg1"/>
                </a:solidFill>
                <a:latin typeface="Californian FB" panose="0207040306080B030204" charset="0"/>
                <a:cs typeface="Californian FB" panose="0207040306080B030204" charset="0"/>
              </a:rPr>
              <a:t> and </a:t>
            </a:r>
            <a:r>
              <a:rPr lang="en-US" sz="2000" b="1" u="sng">
                <a:solidFill>
                  <a:schemeClr val="bg1"/>
                </a:solidFill>
                <a:latin typeface="Californian FB" panose="0207040306080B030204" charset="0"/>
                <a:cs typeface="Californian FB" panose="0207040306080B030204" charset="0"/>
              </a:rPr>
              <a:t>y_train</a:t>
            </a:r>
            <a:r>
              <a:rPr lang="en-US" sz="2000">
                <a:solidFill>
                  <a:schemeClr val="bg1"/>
                </a:solidFill>
                <a:latin typeface="Californian FB" panose="0207040306080B030204" charset="0"/>
                <a:cs typeface="Californian FB" panose="0207040306080B030204" charset="0"/>
              </a:rPr>
              <a:t> with a specified batch size and number of epochs. 15% of the training data is used for validation during training. </a:t>
            </a:r>
            <a:endParaRPr lang="en-US" sz="2000">
              <a:solidFill>
                <a:schemeClr val="bg1"/>
              </a:solidFill>
              <a:latin typeface="Californian FB" panose="0207040306080B030204" charset="0"/>
              <a:cs typeface="Californian FB" panose="0207040306080B030204" charset="0"/>
            </a:endParaRPr>
          </a:p>
          <a:p>
            <a:endParaRPr lang="en-US" sz="2000">
              <a:solidFill>
                <a:schemeClr val="bg1"/>
              </a:solidFill>
              <a:latin typeface="Californian FB" panose="0207040306080B030204" charset="0"/>
              <a:cs typeface="Californian FB" panose="0207040306080B030204" charset="0"/>
            </a:endParaRPr>
          </a:p>
          <a:p>
            <a:r>
              <a:rPr lang="en-US" sz="2000">
                <a:solidFill>
                  <a:schemeClr val="bg1"/>
                </a:solidFill>
                <a:latin typeface="Californian FB" panose="0207040306080B030204" charset="0"/>
                <a:cs typeface="Californian FB" panose="0207040306080B030204" charset="0"/>
              </a:rPr>
              <a:t>The evaluate_model function is then used to evaluate the trained models on the training and test data. </a:t>
            </a:r>
            <a:endParaRPr lang="en-US" sz="2000">
              <a:solidFill>
                <a:schemeClr val="bg1"/>
              </a:solidFill>
              <a:latin typeface="Californian FB" panose="0207040306080B030204" charset="0"/>
              <a:cs typeface="Californian FB" panose="0207040306080B030204" charset="0"/>
            </a:endParaRPr>
          </a:p>
          <a:p>
            <a:endParaRPr lang="en-US" sz="2000">
              <a:solidFill>
                <a:schemeClr val="bg1"/>
              </a:solidFill>
              <a:latin typeface="Californian FB" panose="0207040306080B030204" charset="0"/>
              <a:cs typeface="Californian FB" panose="0207040306080B030204" charset="0"/>
            </a:endParaRPr>
          </a:p>
          <a:p>
            <a:r>
              <a:rPr lang="en-US" sz="2000">
                <a:solidFill>
                  <a:schemeClr val="bg1"/>
                </a:solidFill>
                <a:latin typeface="Californian FB" panose="0207040306080B030204" charset="0"/>
                <a:cs typeface="Californian FB" panose="0207040306080B030204" charset="0"/>
              </a:rPr>
              <a:t>Finally, the plot_results function is called to plot the results of the trained models.</a:t>
            </a:r>
            <a:endParaRPr lang="en-US" sz="2000">
              <a:solidFill>
                <a:schemeClr val="bg1"/>
              </a:solidFill>
              <a:latin typeface="Californian FB" panose="0207040306080B030204" charset="0"/>
              <a:cs typeface="Californian FB" panose="0207040306080B030204" charset="0"/>
            </a:endParaRPr>
          </a:p>
          <a:p>
            <a:r>
              <a:rPr lang="en-US" sz="2000">
                <a:solidFill>
                  <a:schemeClr val="bg1"/>
                </a:solidFill>
                <a:latin typeface="Californian FB" panose="0207040306080B030204" charset="0"/>
                <a:cs typeface="Californian FB" panose="0207040306080B030204" charset="0"/>
              </a:rPr>
              <a:t>It’s important to note that without more context or information about the functions and variables used in this code</a:t>
            </a:r>
            <a:endParaRPr lang="en-US" sz="2000">
              <a:solidFill>
                <a:schemeClr val="bg1"/>
              </a:solidFill>
              <a:latin typeface="Californian FB" panose="0207040306080B030204" charset="0"/>
              <a:cs typeface="Californian FB" panose="0207040306080B030204" charset="0"/>
            </a:endParaRPr>
          </a:p>
          <a:p>
            <a:r>
              <a:rPr lang="en-US" sz="2000" b="1">
                <a:solidFill>
                  <a:schemeClr val="bg1"/>
                </a:solidFill>
                <a:latin typeface="Californian FB" panose="0207040306080B030204" charset="0"/>
                <a:cs typeface="Californian FB" panose="0207040306080B030204" charset="0"/>
              </a:rPr>
              <a:t>train_acc, test_acc = evaluate_model(modelLeNet, X_train, y_train, X_test, y_test)</a:t>
            </a:r>
            <a:endParaRPr lang="en-US" sz="2000" b="1">
              <a:solidFill>
                <a:schemeClr val="bg1"/>
              </a:solidFill>
              <a:latin typeface="Californian FB" panose="0207040306080B030204" charset="0"/>
              <a:cs typeface="Californian FB" panose="0207040306080B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p:cNvPicPr>
            <a:picLocks noChangeAspect="1"/>
          </p:cNvPicPr>
          <p:nvPr/>
        </p:nvPicPr>
        <p:blipFill rotWithShape="1">
          <a:blip r:embed="rId1">
            <a:alphaModFix amt="52000"/>
            <a:extLst>
              <a:ext uri="{BEBA8EAE-BF5A-486C-A8C5-ECC9F3942E4B}">
                <a14:imgProps xmlns:a14="http://schemas.microsoft.com/office/drawing/2010/main">
                  <a14:imgLayer r:embed="rId2">
                    <a14:imgEffect>
                      <a14:saturation sat="0"/>
                    </a14:imgEffect>
                  </a14:imgLayer>
                </a14:imgProps>
              </a:ext>
            </a:extLst>
          </a:blip>
          <a:srcRect l="22717" r="45642"/>
          <a:stretch>
            <a:fillRect/>
          </a:stretch>
        </p:blipFill>
        <p:spPr>
          <a:xfrm rot="16200000">
            <a:off x="2667001" y="-2666999"/>
            <a:ext cx="6858000" cy="12192000"/>
          </a:xfrm>
          <a:prstGeom prst="rect">
            <a:avLst/>
          </a:prstGeom>
          <a:noFill/>
        </p:spPr>
      </p:pic>
      <p:sp>
        <p:nvSpPr>
          <p:cNvPr id="6" name="Title 5"/>
          <p:cNvSpPr>
            <a:spLocks noGrp="1"/>
          </p:cNvSpPr>
          <p:nvPr>
            <p:ph type="title" idx="4294967295"/>
          </p:nvPr>
        </p:nvSpPr>
        <p:spPr>
          <a:xfrm>
            <a:off x="763325" y="3161315"/>
            <a:ext cx="10787270" cy="830649"/>
          </a:xfrm>
        </p:spPr>
        <p:txBody>
          <a:bodyPr>
            <a:normAutofit/>
          </a:bodyPr>
          <a:lstStyle/>
          <a:p>
            <a:r>
              <a:rPr lang="en-US" sz="4000" spc="300" dirty="0"/>
              <a:t>THANK YOU</a:t>
            </a:r>
            <a:endParaRPr lang="en-US" sz="4000" spc="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6495" y="642620"/>
            <a:ext cx="5668645" cy="984250"/>
          </a:xfrm>
        </p:spPr>
        <p:txBody>
          <a:bodyPr/>
          <a:lstStyle/>
          <a:p>
            <a:r>
              <a:rPr lang="en-US" sz="2800" dirty="0"/>
              <a:t>Image Classification Using CNN</a:t>
            </a:r>
            <a:endParaRPr lang="en-US" sz="2800" dirty="0"/>
          </a:p>
        </p:txBody>
      </p:sp>
      <p:sp>
        <p:nvSpPr>
          <p:cNvPr id="7" name="Slide Number Placeholder 6"/>
          <p:cNvSpPr>
            <a:spLocks noGrp="1"/>
          </p:cNvSpPr>
          <p:nvPr>
            <p:ph type="sldNum" sz="quarter" idx="12"/>
          </p:nvPr>
        </p:nvSpPr>
        <p:spPr/>
        <p:txBody>
          <a:bodyPr/>
          <a:lstStyle/>
          <a:p>
            <a:fld id="{8C2E478F-E849-4A8C-AF1F-CBCC78A7CBFA}" type="slidenum">
              <a:rPr lang="en-US" smtClean="0"/>
            </a:fld>
            <a:endParaRPr lang="en-US" dirty="0"/>
          </a:p>
        </p:txBody>
      </p:sp>
      <p:pic>
        <p:nvPicPr>
          <p:cNvPr id="4" name="Picture Placeholder 3" descr="fig-4-2x"/>
          <p:cNvPicPr>
            <a:picLocks noChangeAspect="1"/>
          </p:cNvPicPr>
          <p:nvPr>
            <p:ph type="pic" sz="quarter" idx="13"/>
          </p:nvPr>
        </p:nvPicPr>
        <p:blipFill>
          <a:blip r:embed="rId1"/>
          <a:stretch>
            <a:fillRect/>
          </a:stretch>
        </p:blipFill>
        <p:spPr>
          <a:xfrm>
            <a:off x="201930" y="525145"/>
            <a:ext cx="5933440" cy="5883910"/>
          </a:xfrm>
          <a:prstGeom prst="rect">
            <a:avLst/>
          </a:prstGeom>
        </p:spPr>
      </p:pic>
      <p:sp>
        <p:nvSpPr>
          <p:cNvPr id="13" name="Text Box 12"/>
          <p:cNvSpPr txBox="1"/>
          <p:nvPr/>
        </p:nvSpPr>
        <p:spPr>
          <a:xfrm>
            <a:off x="6481445" y="1626870"/>
            <a:ext cx="5710555" cy="4246245"/>
          </a:xfrm>
          <a:prstGeom prst="rect">
            <a:avLst/>
          </a:prstGeom>
          <a:noFill/>
        </p:spPr>
        <p:txBody>
          <a:bodyPr wrap="square" rtlCol="0">
            <a:spAutoFit/>
          </a:bodyPr>
          <a:p>
            <a:pPr algn="l"/>
            <a:r>
              <a:rPr lang="en-US">
                <a:latin typeface="Californian FB" panose="0207040306080B030204" charset="0"/>
                <a:cs typeface="Californian FB" panose="0207040306080B030204" charset="0"/>
              </a:rPr>
              <a:t>Image classification using Convolutional Neural Networks (CNNs) is a popular application of deep learning in computer vision. CNNs are a type of neural network that are particularly well-suited for image classification tasks because they can automatically learn features from the input images.</a:t>
            </a:r>
            <a:endParaRPr lang="en-US">
              <a:latin typeface="Californian FB" panose="0207040306080B030204" charset="0"/>
              <a:cs typeface="Californian FB" panose="0207040306080B030204" charset="0"/>
            </a:endParaRPr>
          </a:p>
          <a:p>
            <a:pPr algn="l"/>
            <a:endParaRPr lang="en-US">
              <a:latin typeface="Californian FB" panose="0207040306080B030204" charset="0"/>
              <a:cs typeface="Californian FB" panose="0207040306080B030204" charset="0"/>
            </a:endParaRPr>
          </a:p>
          <a:p>
            <a:pPr algn="l"/>
            <a:r>
              <a:rPr lang="en-US">
                <a:latin typeface="Californian FB" panose="0207040306080B030204" charset="0"/>
                <a:cs typeface="Californian FB" panose="0207040306080B030204" charset="0"/>
              </a:rPr>
              <a:t>The basic architecture of a CNN consists of several layers, including convolutional layers, pooling layers, and fully connected layers. The convolutional layers apply a set of filters to the input image to extract features, while the pooling layers downsample the feature maps to reduce the dimensionality of the data. The fully connected layers are used to classify the input image based on the extracted features.</a:t>
            </a:r>
            <a:endParaRPr lang="en-US">
              <a:latin typeface="Californian FB" panose="0207040306080B030204" charset="0"/>
              <a:cs typeface="Californian FB" panose="0207040306080B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923280" y="612140"/>
            <a:ext cx="6069965" cy="884555"/>
          </a:xfrm>
        </p:spPr>
        <p:txBody>
          <a:bodyPr/>
          <a:lstStyle/>
          <a:p>
            <a:r>
              <a:rPr lang="en-US" dirty="0"/>
              <a:t>Sign language recognition</a:t>
            </a:r>
            <a:endParaRPr lang="en-US" dirty="0"/>
          </a:p>
        </p:txBody>
      </p:sp>
      <p:sp>
        <p:nvSpPr>
          <p:cNvPr id="9" name="Content Placeholder 8"/>
          <p:cNvSpPr>
            <a:spLocks noGrp="1"/>
          </p:cNvSpPr>
          <p:nvPr>
            <p:ph idx="1"/>
          </p:nvPr>
        </p:nvSpPr>
        <p:spPr>
          <a:xfrm>
            <a:off x="6096000" y="1623695"/>
            <a:ext cx="5453380" cy="4427220"/>
          </a:xfrm>
        </p:spPr>
        <p:txBody>
          <a:bodyPr/>
          <a:lstStyle/>
          <a:p>
            <a:pPr marL="0" indent="0">
              <a:lnSpc>
                <a:spcPct val="100000"/>
              </a:lnSpc>
              <a:buNone/>
            </a:pPr>
            <a:r>
              <a:rPr lang="en-US" sz="2000" b="1" dirty="0">
                <a:cs typeface="Biome Light" panose="020B0303030204020804" pitchFamily="34" charset="0"/>
              </a:rPr>
              <a:t>Information</a:t>
            </a:r>
            <a:r>
              <a:rPr lang="ar-EG" altLang="en-US" sz="2000" b="1" dirty="0">
                <a:cs typeface="Biome Light" panose="020B0303030204020804" pitchFamily="34" charset="0"/>
              </a:rPr>
              <a:t> </a:t>
            </a:r>
            <a:r>
              <a:rPr lang="en-US" sz="2000" b="1" dirty="0">
                <a:cs typeface="Biome Light" panose="020B0303030204020804" pitchFamily="34" charset="0"/>
              </a:rPr>
              <a:t>About</a:t>
            </a:r>
            <a:r>
              <a:rPr lang="ar-EG" altLang="en-US" sz="2000" b="1" dirty="0">
                <a:cs typeface="Biome Light" panose="020B0303030204020804" pitchFamily="34" charset="0"/>
              </a:rPr>
              <a:t> </a:t>
            </a:r>
            <a:r>
              <a:rPr lang="en-US" altLang="en-US" sz="2000" b="1" dirty="0">
                <a:cs typeface="Biome Light" panose="020B0303030204020804" pitchFamily="34" charset="0"/>
              </a:rPr>
              <a:t> Dataset</a:t>
            </a:r>
            <a:endParaRPr lang="en-US" sz="2000" b="1" dirty="0">
              <a:cs typeface="Biome Light" panose="020B0303030204020804" pitchFamily="34" charset="0"/>
            </a:endParaRPr>
          </a:p>
          <a:p>
            <a:pPr marL="0" indent="0">
              <a:lnSpc>
                <a:spcPct val="100000"/>
              </a:lnSpc>
              <a:buNone/>
            </a:pPr>
            <a:r>
              <a:rPr lang="en-US" sz="1400" dirty="0">
                <a:cs typeface="Biome Light" panose="020B0303030204020804" pitchFamily="34" charset="0"/>
              </a:rPr>
              <a:t>The data set is a collection of images of alphabets from the American Sign Language, separated in 29 folders which represent the various classes.</a:t>
            </a:r>
            <a:endParaRPr lang="en-US" sz="1400" dirty="0">
              <a:cs typeface="Biome Light" panose="020B0303030204020804" pitchFamily="34" charset="0"/>
            </a:endParaRPr>
          </a:p>
          <a:p>
            <a:pPr marL="0" indent="0">
              <a:lnSpc>
                <a:spcPct val="100000"/>
              </a:lnSpc>
              <a:buNone/>
            </a:pPr>
            <a:endParaRPr lang="en-US" sz="1400" dirty="0">
              <a:cs typeface="Biome Light" panose="020B0303030204020804" pitchFamily="34" charset="0"/>
            </a:endParaRPr>
          </a:p>
          <a:p>
            <a:pPr marL="0" indent="0">
              <a:lnSpc>
                <a:spcPct val="100000"/>
              </a:lnSpc>
              <a:buNone/>
            </a:pPr>
            <a:r>
              <a:rPr lang="en-US" sz="2000" b="1" dirty="0">
                <a:cs typeface="Biome Light" panose="020B0303030204020804" pitchFamily="34" charset="0"/>
              </a:rPr>
              <a:t>Content</a:t>
            </a:r>
            <a:endParaRPr lang="en-US" sz="1400" dirty="0">
              <a:cs typeface="Biome Light" panose="020B0303030204020804" pitchFamily="34" charset="0"/>
            </a:endParaRPr>
          </a:p>
          <a:p>
            <a:pPr marL="0" indent="0">
              <a:lnSpc>
                <a:spcPct val="100000"/>
              </a:lnSpc>
              <a:buNone/>
            </a:pPr>
            <a:r>
              <a:rPr lang="en-US" sz="1400" dirty="0">
                <a:cs typeface="Biome Light" panose="020B0303030204020804" pitchFamily="34" charset="0"/>
              </a:rPr>
              <a:t>The training data set contains 23347 images which are 227x227 pixels. There are 29 classes, of which 26 are for the letters A-Z and 3 classes for SPACE, DELETE and NOTHING.</a:t>
            </a:r>
            <a:endParaRPr lang="en-US" sz="1400" dirty="0">
              <a:cs typeface="Biome Light" panose="020B0303030204020804" pitchFamily="34" charset="0"/>
            </a:endParaRPr>
          </a:p>
          <a:p>
            <a:pPr marL="0" indent="0">
              <a:lnSpc>
                <a:spcPct val="100000"/>
              </a:lnSpc>
              <a:buNone/>
            </a:pPr>
            <a:r>
              <a:rPr lang="en-US" sz="1400" dirty="0">
                <a:cs typeface="Biome Light" panose="020B0303030204020804" pitchFamily="34" charset="0"/>
              </a:rPr>
              <a:t>These 3 classes are very helpful in real-time applications, and classification.</a:t>
            </a:r>
            <a:endParaRPr lang="en-US" sz="1400" dirty="0">
              <a:cs typeface="Biome Light" panose="020B0303030204020804" pitchFamily="34" charset="0"/>
            </a:endParaRPr>
          </a:p>
        </p:txBody>
      </p:sp>
      <p:sp>
        <p:nvSpPr>
          <p:cNvPr id="4" name="Slide Number Placeholder 3"/>
          <p:cNvSpPr>
            <a:spLocks noGrp="1"/>
          </p:cNvSpPr>
          <p:nvPr>
            <p:ph type="sldNum" sz="quarter" idx="4"/>
          </p:nvPr>
        </p:nvSpPr>
        <p:spPr/>
        <p:txBody>
          <a:bodyPr/>
          <a:lstStyle/>
          <a:p>
            <a:fld id="{8C2E478F-E849-4A8C-AF1F-CBCC78A7CBFA}" type="slidenum">
              <a:rPr lang="en-US" smtClean="0"/>
            </a:fld>
            <a:endParaRPr lang="en-US" dirty="0"/>
          </a:p>
        </p:txBody>
      </p:sp>
      <p:pic>
        <p:nvPicPr>
          <p:cNvPr id="7" name="Picture Placeholder 6" descr="3-Figure1-1 (2)"/>
          <p:cNvPicPr>
            <a:picLocks noChangeAspect="1"/>
          </p:cNvPicPr>
          <p:nvPr>
            <p:ph type="pic" sz="quarter" idx="14"/>
          </p:nvPr>
        </p:nvPicPr>
        <p:blipFill>
          <a:blip r:embed="rId1"/>
          <a:stretch>
            <a:fillRect/>
          </a:stretch>
        </p:blipFill>
        <p:spPr>
          <a:xfrm>
            <a:off x="403860" y="876300"/>
            <a:ext cx="5519420" cy="53168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68170" y="2715260"/>
            <a:ext cx="8456295" cy="1427480"/>
          </a:xfrm>
        </p:spPr>
        <p:txBody>
          <a:bodyPr>
            <a:normAutofit/>
          </a:bodyPr>
          <a:lstStyle/>
          <a:p>
            <a:r>
              <a:rPr lang="ar-EG" altLang="en-US" dirty="0"/>
              <a:t>       </a:t>
            </a:r>
            <a:r>
              <a:rPr lang="en-US" dirty="0"/>
              <a:t>Project steps</a:t>
            </a:r>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10" y="767715"/>
            <a:ext cx="11275695" cy="1434465"/>
          </a:xfrm>
        </p:spPr>
        <p:txBody>
          <a:bodyPr/>
          <a:lstStyle/>
          <a:p>
            <a:pPr algn="l"/>
            <a:r>
              <a:rPr lang="en-US" sz="3000" dirty="0">
                <a:latin typeface="Copperplate Gothic Bold" panose="020E0705020206020404" charset="0"/>
                <a:cs typeface="Copperplate Gothic Bold" panose="020E0705020206020404" charset="0"/>
              </a:rPr>
              <a:t>1</a:t>
            </a:r>
            <a:r>
              <a:rPr lang="en-US" sz="3000" baseline="30000" dirty="0">
                <a:latin typeface="Copperplate Gothic Bold" panose="020E0705020206020404" charset="0"/>
                <a:cs typeface="Copperplate Gothic Bold" panose="020E0705020206020404" charset="0"/>
              </a:rPr>
              <a:t>st</a:t>
            </a:r>
            <a:r>
              <a:rPr lang="en-US" sz="3000" dirty="0">
                <a:latin typeface="Copperplate Gothic Bold" panose="020E0705020206020404" charset="0"/>
                <a:cs typeface="Copperplate Gothic Bold" panose="020E0705020206020404" charset="0"/>
              </a:rPr>
              <a:t> point : import necessary libraries</a:t>
            </a:r>
            <a:endParaRPr lang="en-US" sz="3000" dirty="0">
              <a:latin typeface="Copperplate Gothic Bold" panose="020E0705020206020404" charset="0"/>
              <a:cs typeface="Copperplate Gothic Bold" panose="020E0705020206020404" charset="0"/>
            </a:endParaRPr>
          </a:p>
        </p:txBody>
      </p:sp>
      <p:sp>
        <p:nvSpPr>
          <p:cNvPr id="3" name="Slide Number Placeholder 2"/>
          <p:cNvSpPr>
            <a:spLocks noGrp="1"/>
          </p:cNvSpPr>
          <p:nvPr>
            <p:ph type="sldNum" sz="quarter" idx="11"/>
          </p:nvPr>
        </p:nvSpPr>
        <p:spPr/>
        <p:txBody>
          <a:bodyPr/>
          <a:lstStyle/>
          <a:p>
            <a:fld id="{8C2E478F-E849-4A8C-AF1F-CBCC78A7CBFA}" type="slidenum">
              <a:rPr lang="en-US" smtClean="0"/>
            </a:fld>
            <a:endParaRPr lang="en-US" dirty="0"/>
          </a:p>
        </p:txBody>
      </p:sp>
      <p:sp>
        <p:nvSpPr>
          <p:cNvPr id="4" name="Text Box 3"/>
          <p:cNvSpPr txBox="1"/>
          <p:nvPr/>
        </p:nvSpPr>
        <p:spPr>
          <a:xfrm>
            <a:off x="821690" y="2201545"/>
            <a:ext cx="9239885" cy="3784600"/>
          </a:xfrm>
          <a:prstGeom prst="rect">
            <a:avLst/>
          </a:prstGeom>
          <a:noFill/>
        </p:spPr>
        <p:txBody>
          <a:bodyPr wrap="square" rtlCol="0">
            <a:spAutoFit/>
          </a:bodyPr>
          <a:p>
            <a:pPr algn="l"/>
            <a:r>
              <a:rPr lang="en-US" sz="2400">
                <a:latin typeface="Californian FB" panose="0207040306080B030204" charset="0"/>
                <a:cs typeface="Californian FB" panose="0207040306080B030204" charset="0"/>
              </a:rPr>
              <a:t>Import several libraries that are commonly used in data analysis and machine learning. Some of the libraries imported include numpy, pandas tensorflow, matplotlib, and seaborn. </a:t>
            </a:r>
            <a:endParaRPr lang="en-US" sz="2400">
              <a:latin typeface="Californian FB" panose="0207040306080B030204" charset="0"/>
              <a:cs typeface="Californian FB" panose="0207040306080B030204" charset="0"/>
            </a:endParaRPr>
          </a:p>
          <a:p>
            <a:pPr algn="l"/>
            <a:endParaRPr lang="en-US" sz="2400">
              <a:latin typeface="Californian FB" panose="0207040306080B030204" charset="0"/>
              <a:cs typeface="Californian FB" panose="0207040306080B030204" charset="0"/>
            </a:endParaRPr>
          </a:p>
          <a:p>
            <a:pPr algn="l"/>
            <a:r>
              <a:rPr lang="en-US" sz="2400">
                <a:latin typeface="Californian FB" panose="0207040306080B030204" charset="0"/>
                <a:cs typeface="Californian FB" panose="0207040306080B030204" charset="0"/>
              </a:rPr>
              <a:t>These libraries provide tools for numerical computing, data manipulation and visualization, and building machine learning models. </a:t>
            </a:r>
            <a:endParaRPr lang="en-US" sz="2400">
              <a:latin typeface="Californian FB" panose="0207040306080B030204" charset="0"/>
              <a:cs typeface="Californian FB" panose="0207040306080B030204" charset="0"/>
            </a:endParaRPr>
          </a:p>
          <a:p>
            <a:pPr algn="l"/>
            <a:endParaRPr lang="en-US" sz="2400">
              <a:latin typeface="Californian FB" panose="0207040306080B030204" charset="0"/>
              <a:cs typeface="Californian FB" panose="0207040306080B030204" charset="0"/>
            </a:endParaRPr>
          </a:p>
          <a:p>
            <a:pPr algn="l"/>
            <a:r>
              <a:rPr lang="en-US" sz="2400">
                <a:latin typeface="Californian FB" panose="0207040306080B030204" charset="0"/>
                <a:cs typeface="Californian FB" panose="0207040306080B030204" charset="0"/>
              </a:rPr>
              <a:t>Additionally, the code imports specific functions and classes from other libraries such as keras and sklearn to build and train a neural network model. </a:t>
            </a:r>
            <a:endParaRPr lang="en-US" sz="2400">
              <a:latin typeface="Californian FB" panose="0207040306080B030204" charset="0"/>
              <a:cs typeface="Californian FB" panose="0207040306080B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8C2E478F-E849-4A8C-AF1F-CBCC78A7CBFA}" type="slidenum">
              <a:rPr lang="en-US" smtClean="0"/>
            </a:fld>
            <a:endParaRPr lang="en-US" dirty="0"/>
          </a:p>
        </p:txBody>
      </p:sp>
      <p:sp>
        <p:nvSpPr>
          <p:cNvPr id="5" name="Title 4"/>
          <p:cNvSpPr>
            <a:spLocks noGrp="1"/>
          </p:cNvSpPr>
          <p:nvPr>
            <p:ph type="title"/>
          </p:nvPr>
        </p:nvSpPr>
        <p:spPr>
          <a:xfrm>
            <a:off x="321310" y="767715"/>
            <a:ext cx="11671300" cy="1576705"/>
          </a:xfrm>
        </p:spPr>
        <p:txBody>
          <a:bodyPr/>
          <a:p>
            <a:pPr algn="l"/>
            <a:r>
              <a:rPr lang="en-US" sz="3000" dirty="0">
                <a:latin typeface="Copperplate Gothic Bold" panose="020E0705020206020404" charset="0"/>
                <a:cs typeface="Copperplate Gothic Bold" panose="020E0705020206020404" charset="0"/>
              </a:rPr>
              <a:t>2</a:t>
            </a:r>
            <a:r>
              <a:rPr lang="en-US" sz="3000" baseline="30000" dirty="0">
                <a:latin typeface="Copperplate Gothic Bold" panose="020E0705020206020404" charset="0"/>
                <a:cs typeface="Copperplate Gothic Bold" panose="020E0705020206020404" charset="0"/>
              </a:rPr>
              <a:t>st</a:t>
            </a:r>
            <a:r>
              <a:rPr lang="en-US" sz="3000" dirty="0">
                <a:latin typeface="Copperplate Gothic Bold" panose="020E0705020206020404" charset="0"/>
                <a:cs typeface="Copperplate Gothic Bold" panose="020E0705020206020404" charset="0"/>
              </a:rPr>
              <a:t> point : </a:t>
            </a:r>
            <a:r>
              <a:rPr lang="en-US" sz="3200" dirty="0">
                <a:latin typeface="Copperplate Gothic Bold" panose="020E0705020206020404" charset="0"/>
                <a:cs typeface="Copperplate Gothic Bold" panose="020E0705020206020404" charset="0"/>
              </a:rPr>
              <a:t>Load The Dataset and Data</a:t>
            </a:r>
            <a:br>
              <a:rPr lang="en-US" sz="3200" dirty="0">
                <a:latin typeface="Copperplate Gothic Bold" panose="020E0705020206020404" charset="0"/>
                <a:cs typeface="Copperplate Gothic Bold" panose="020E0705020206020404" charset="0"/>
              </a:rPr>
            </a:br>
            <a:r>
              <a:rPr lang="en-US" sz="3200" dirty="0">
                <a:latin typeface="Copperplate Gothic Bold" panose="020E0705020206020404" charset="0"/>
                <a:cs typeface="Copperplate Gothic Bold" panose="020E0705020206020404" charset="0"/>
              </a:rPr>
              <a:t> visualization</a:t>
            </a:r>
            <a:endParaRPr lang="en-US" sz="3200" dirty="0">
              <a:latin typeface="Copperplate Gothic Bold" panose="020E0705020206020404" charset="0"/>
              <a:cs typeface="Copperplate Gothic Bold" panose="020E0705020206020404" charset="0"/>
            </a:endParaRPr>
          </a:p>
        </p:txBody>
      </p:sp>
      <p:sp>
        <p:nvSpPr>
          <p:cNvPr id="7" name="Text Box 6"/>
          <p:cNvSpPr txBox="1"/>
          <p:nvPr/>
        </p:nvSpPr>
        <p:spPr>
          <a:xfrm>
            <a:off x="321945" y="2181225"/>
            <a:ext cx="11671300" cy="4707890"/>
          </a:xfrm>
          <a:prstGeom prst="rect">
            <a:avLst/>
          </a:prstGeom>
          <a:noFill/>
        </p:spPr>
        <p:txBody>
          <a:bodyPr wrap="square" rtlCol="0">
            <a:spAutoFit/>
          </a:bodyPr>
          <a:p>
            <a:pPr algn="l"/>
            <a:r>
              <a:rPr lang="en-US" sz="2000">
                <a:latin typeface="Californian FB" panose="0207040306080B030204" charset="0"/>
                <a:cs typeface="Californian FB" panose="0207040306080B030204" charset="0"/>
              </a:rPr>
              <a:t>Loading and visualization of image data for sign language recognition data using OpenCV and Keras.</a:t>
            </a:r>
            <a:endParaRPr lang="en-US" sz="2000">
              <a:latin typeface="Californian FB" panose="0207040306080B030204" charset="0"/>
              <a:cs typeface="Californian FB" panose="0207040306080B030204" charset="0"/>
            </a:endParaRPr>
          </a:p>
          <a:p>
            <a:pPr algn="l"/>
            <a:r>
              <a:rPr lang="en-US" sz="2000">
                <a:latin typeface="Californian FB" panose="0207040306080B030204" charset="0"/>
                <a:cs typeface="Californian FB" panose="0207040306080B030204" charset="0"/>
              </a:rPr>
              <a:t> Here is a summary of the code:</a:t>
            </a:r>
            <a:endParaRPr lang="en-US" sz="2000">
              <a:latin typeface="Californian FB" panose="0207040306080B030204" charset="0"/>
              <a:cs typeface="Californian FB" panose="0207040306080B030204" charset="0"/>
            </a:endParaRPr>
          </a:p>
          <a:p>
            <a:pPr algn="l"/>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train_dir</a:t>
            </a:r>
            <a:r>
              <a:rPr lang="en-US" sz="2000">
                <a:latin typeface="Californian FB" panose="0207040306080B030204" charset="0"/>
                <a:cs typeface="Californian FB" panose="0207040306080B030204" charset="0"/>
              </a:rPr>
              <a:t> and </a:t>
            </a:r>
            <a:r>
              <a:rPr lang="en-US" sz="2000" b="1" u="sng">
                <a:latin typeface="Californian FB" panose="0207040306080B030204" charset="0"/>
                <a:cs typeface="Californian FB" panose="0207040306080B030204" charset="0"/>
              </a:rPr>
              <a:t>test_dir</a:t>
            </a:r>
            <a:r>
              <a:rPr lang="en-US" sz="2000">
                <a:latin typeface="Californian FB" panose="0207040306080B030204" charset="0"/>
                <a:cs typeface="Californian FB" panose="0207040306080B030204" charset="0"/>
              </a:rPr>
              <a:t> are the directories containing the training and testing images, respectively.</a:t>
            </a: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classes </a:t>
            </a:r>
            <a:r>
              <a:rPr lang="en-US" sz="2000">
                <a:latin typeface="Californian FB" panose="0207040306080B030204" charset="0"/>
                <a:cs typeface="Californian FB" panose="0207040306080B030204" charset="0"/>
              </a:rPr>
              <a:t>is the number of classes in the dataset.</a:t>
            </a: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img_size </a:t>
            </a:r>
            <a:r>
              <a:rPr lang="en-US" sz="2000">
                <a:latin typeface="Californian FB" panose="0207040306080B030204" charset="0"/>
                <a:cs typeface="Californian FB" panose="0207040306080B030204" charset="0"/>
              </a:rPr>
              <a:t>is a tuple specifying the size of the input images.</a:t>
            </a: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load_unique()</a:t>
            </a:r>
            <a:r>
              <a:rPr lang="en-US" sz="2000">
                <a:latin typeface="Californian FB" panose="0207040306080B030204" charset="0"/>
                <a:cs typeface="Californian FB" panose="0207040306080B030204" charset="0"/>
              </a:rPr>
              <a:t> is a function that loads a single image from each class in the training dataset for visualization purposes.</a:t>
            </a: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images_for_plot</a:t>
            </a:r>
            <a:r>
              <a:rPr lang="en-US" sz="2000">
                <a:latin typeface="Californian FB" panose="0207040306080B030204" charset="0"/>
                <a:cs typeface="Californian FB" panose="0207040306080B030204" charset="0"/>
              </a:rPr>
              <a:t> and </a:t>
            </a:r>
            <a:r>
              <a:rPr lang="en-US" sz="2000" b="1" u="sng">
                <a:latin typeface="Californian FB" panose="0207040306080B030204" charset="0"/>
                <a:cs typeface="Californian FB" panose="0207040306080B030204" charset="0"/>
              </a:rPr>
              <a:t>labels_for_plot</a:t>
            </a:r>
            <a:r>
              <a:rPr lang="en-US" sz="2000">
                <a:latin typeface="Californian FB" panose="0207040306080B030204" charset="0"/>
                <a:cs typeface="Californian FB" panose="0207040306080B030204" charset="0"/>
              </a:rPr>
              <a:t> are lists containing the loaded images and their corresponding labels, respectively.</a:t>
            </a: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plot_images()</a:t>
            </a:r>
            <a:r>
              <a:rPr lang="en-US" sz="2000">
                <a:latin typeface="Californian FB" panose="0207040306080B030204" charset="0"/>
                <a:cs typeface="Californian FB" panose="0207040306080B030204" charset="0"/>
              </a:rPr>
              <a:t> is a function that plots an image and its label in a subplot of a figure.</a:t>
            </a:r>
            <a:endParaRPr lang="en-US" sz="2000">
              <a:latin typeface="Californian FB" panose="0207040306080B030204" charset="0"/>
              <a:cs typeface="Californian FB" panose="0207040306080B030204" charset="0"/>
            </a:endParaRPr>
          </a:p>
          <a:p>
            <a:pPr indent="0" algn="l">
              <a:buFont typeface="Wingdings" panose="05000000000000000000" charset="0"/>
              <a:buNone/>
            </a:pP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latin typeface="Californian FB" panose="0207040306080B030204" charset="0"/>
                <a:cs typeface="Californian FB" panose="0207040306080B030204" charset="0"/>
              </a:rPr>
              <a:t>The for loop in load_unique()  </a:t>
            </a:r>
            <a:r>
              <a:rPr lang="en-US" sz="2000">
                <a:latin typeface="Californian FB" panose="0207040306080B030204" charset="0"/>
                <a:cs typeface="Californian FB" panose="0207040306080B030204" charset="0"/>
              </a:rPr>
              <a:t>loads a single image from each class in the training dataset and appends it to images_for_plot and labels_for_plot</a:t>
            </a:r>
            <a:endParaRPr lang="en-US" sz="2000">
              <a:latin typeface="Californian FB" panose="0207040306080B030204" charset="0"/>
              <a:cs typeface="Californian FB" panose="0207040306080B030204" charset="0"/>
            </a:endParaRPr>
          </a:p>
          <a:p>
            <a:pPr algn="l"/>
            <a:endParaRPr lang="en-US" sz="2000">
              <a:latin typeface="Californian FB" panose="0207040306080B030204" charset="0"/>
              <a:cs typeface="Californian FB" panose="0207040306080B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 Box 6"/>
          <p:cNvSpPr txBox="1"/>
          <p:nvPr/>
        </p:nvSpPr>
        <p:spPr>
          <a:xfrm>
            <a:off x="658495" y="955675"/>
            <a:ext cx="10338435" cy="4399915"/>
          </a:xfrm>
          <a:prstGeom prst="rect">
            <a:avLst/>
          </a:prstGeom>
          <a:noFill/>
        </p:spPr>
        <p:txBody>
          <a:bodyPr wrap="square" rtlCol="0">
            <a:spAutoFit/>
          </a:bodyPr>
          <a:p>
            <a:pPr marL="342900" indent="-342900" algn="l">
              <a:buFont typeface="Wingdings" panose="05000000000000000000" charset="0"/>
              <a:buChar char="ü"/>
            </a:pPr>
            <a:r>
              <a:rPr lang="en-US" sz="2000">
                <a:solidFill>
                  <a:schemeClr val="bg1"/>
                </a:solidFill>
                <a:latin typeface="Californian FB" panose="0207040306080B030204" charset="0"/>
                <a:cs typeface="Californian FB" panose="0207040306080B030204" charset="0"/>
                <a:sym typeface="+mn-ea"/>
              </a:rPr>
              <a:t>The for loop in the main code block plots the images and their labels using </a:t>
            </a:r>
            <a:r>
              <a:rPr lang="en-US" sz="2000" b="1" u="sng">
                <a:solidFill>
                  <a:schemeClr val="bg1"/>
                </a:solidFill>
                <a:latin typeface="Californian FB" panose="0207040306080B030204" charset="0"/>
                <a:cs typeface="Californian FB" panose="0207040306080B030204" charset="0"/>
                <a:sym typeface="+mn-ea"/>
              </a:rPr>
              <a:t>plot_images()</a:t>
            </a:r>
            <a:r>
              <a:rPr lang="en-US" sz="2000">
                <a:solidFill>
                  <a:schemeClr val="bg1"/>
                </a:solidFill>
                <a:latin typeface="Californian FB" panose="0207040306080B030204" charset="0"/>
                <a:cs typeface="Californian FB" panose="0207040306080B030204" charset="0"/>
                <a:sym typeface="+mn-ea"/>
              </a:rPr>
              <a:t> and fig</a:t>
            </a: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solidFill>
                  <a:schemeClr val="bg1"/>
                </a:solidFill>
                <a:latin typeface="Californian FB" panose="0207040306080B030204" charset="0"/>
                <a:cs typeface="Californian FB" panose="0207040306080B030204" charset="0"/>
                <a:sym typeface="+mn-ea"/>
              </a:rPr>
              <a:t>Load_image_data()</a:t>
            </a:r>
            <a:r>
              <a:rPr lang="en-US" sz="2000">
                <a:solidFill>
                  <a:schemeClr val="bg1"/>
                </a:solidFill>
                <a:latin typeface="Californian FB" panose="0207040306080B030204" charset="0"/>
                <a:cs typeface="Californian FB" panose="0207040306080B030204" charset="0"/>
                <a:sym typeface="+mn-ea"/>
              </a:rPr>
              <a:t> is a function that loads and preprocesses the image data using Keras.</a:t>
            </a:r>
            <a:endParaRPr lang="en-US" sz="2000">
              <a:solidFill>
                <a:schemeClr val="bg1"/>
              </a:solidFill>
              <a:latin typeface="Californian FB" panose="0207040306080B030204" charset="0"/>
              <a:cs typeface="Californian FB" panose="0207040306080B030204" charset="0"/>
              <a:sym typeface="+mn-ea"/>
            </a:endParaRPr>
          </a:p>
          <a:p>
            <a:pPr indent="0" algn="l">
              <a:buFont typeface="Wingdings" panose="05000000000000000000" charset="0"/>
              <a:buNone/>
            </a:pP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solidFill>
                  <a:schemeClr val="bg1"/>
                </a:solidFill>
                <a:latin typeface="Californian FB" panose="0207040306080B030204" charset="0"/>
                <a:cs typeface="Californian FB" panose="0207040306080B030204" charset="0"/>
                <a:sym typeface="+mn-ea"/>
              </a:rPr>
              <a:t>The for loop in Load_image_data() </a:t>
            </a:r>
            <a:r>
              <a:rPr lang="en-US" sz="2000">
                <a:solidFill>
                  <a:schemeClr val="bg1"/>
                </a:solidFill>
                <a:latin typeface="Californian FB" panose="0207040306080B030204" charset="0"/>
                <a:cs typeface="Californian FB" panose="0207040306080B030204" charset="0"/>
                <a:sym typeface="+mn-ea"/>
              </a:rPr>
              <a:t>loads each image in the dataset, resizes it to img_size, converts it to grayscale, and appends it to X. The corresponding label is appended to y.</a:t>
            </a:r>
            <a:endParaRPr lang="en-US" sz="2000">
              <a:solidFill>
                <a:schemeClr val="bg1"/>
              </a:solidFill>
              <a:latin typeface="Californian FB" panose="0207040306080B030204" charset="0"/>
              <a:cs typeface="Californian FB" panose="0207040306080B030204" charset="0"/>
              <a:sym typeface="+mn-ea"/>
            </a:endParaRPr>
          </a:p>
          <a:p>
            <a:pPr indent="0" algn="l">
              <a:buFont typeface="Wingdings" panose="05000000000000000000" charset="0"/>
              <a:buNone/>
            </a:pP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b="1" u="sng">
                <a:solidFill>
                  <a:schemeClr val="bg1"/>
                </a:solidFill>
                <a:latin typeface="Californian FB" panose="0207040306080B030204" charset="0"/>
                <a:cs typeface="Californian FB" panose="0207040306080B030204" charset="0"/>
                <a:sym typeface="+mn-ea"/>
              </a:rPr>
              <a:t>X</a:t>
            </a:r>
            <a:r>
              <a:rPr lang="en-US" sz="2000">
                <a:solidFill>
                  <a:schemeClr val="bg1"/>
                </a:solidFill>
                <a:latin typeface="Californian FB" panose="0207040306080B030204" charset="0"/>
                <a:cs typeface="Californian FB" panose="0207040306080B030204" charset="0"/>
                <a:sym typeface="+mn-ea"/>
              </a:rPr>
              <a:t> and </a:t>
            </a:r>
            <a:r>
              <a:rPr lang="en-US" sz="2000" b="1" u="sng">
                <a:solidFill>
                  <a:schemeClr val="bg1"/>
                </a:solidFill>
                <a:latin typeface="Californian FB" panose="0207040306080B030204" charset="0"/>
                <a:cs typeface="Californian FB" panose="0207040306080B030204" charset="0"/>
                <a:sym typeface="+mn-ea"/>
              </a:rPr>
              <a:t>y</a:t>
            </a:r>
            <a:r>
              <a:rPr lang="en-US" sz="2000">
                <a:solidFill>
                  <a:schemeClr val="bg1"/>
                </a:solidFill>
                <a:latin typeface="Californian FB" panose="0207040306080B030204" charset="0"/>
                <a:cs typeface="Californian FB" panose="0207040306080B030204" charset="0"/>
                <a:sym typeface="+mn-ea"/>
              </a:rPr>
              <a:t> are returned as numpy arrays.</a:t>
            </a:r>
            <a:endParaRPr lang="en-US" sz="2000">
              <a:solidFill>
                <a:schemeClr val="bg1"/>
              </a:solidFill>
              <a:latin typeface="Californian FB" panose="0207040306080B030204" charset="0"/>
              <a:cs typeface="Californian FB" panose="0207040306080B030204" charset="0"/>
              <a:sym typeface="+mn-ea"/>
            </a:endParaRPr>
          </a:p>
          <a:p>
            <a:pPr marL="342900" indent="-342900" algn="l">
              <a:buFont typeface="Wingdings" panose="05000000000000000000" charset="0"/>
              <a:buChar char="ü"/>
            </a:pPr>
            <a:endParaRPr lang="en-US" sz="2000">
              <a:solidFill>
                <a:schemeClr val="bg1"/>
              </a:solidFill>
              <a:latin typeface="Californian FB" panose="0207040306080B030204" charset="0"/>
              <a:cs typeface="Californian FB" panose="0207040306080B030204" charset="0"/>
            </a:endParaRPr>
          </a:p>
          <a:p>
            <a:pPr algn="l"/>
            <a:r>
              <a:rPr lang="en-US" sz="2000">
                <a:solidFill>
                  <a:schemeClr val="bg1"/>
                </a:solidFill>
                <a:latin typeface="Californian FB" panose="0207040306080B030204" charset="0"/>
                <a:cs typeface="Californian FB" panose="0207040306080B030204" charset="0"/>
                <a:sym typeface="+mn-ea"/>
              </a:rPr>
              <a:t>The code uses OpenCV and Keras to load and preprocess the image data. OpenCV is used to load and resize the images, while Keras is used to convert the images to arrays and preprocess them. The load_unique() function is used to visualize a single image from each class in the dataset. </a:t>
            </a:r>
            <a:endParaRPr lang="en-US" sz="2000">
              <a:solidFill>
                <a:schemeClr val="bg1"/>
              </a:solidFill>
              <a:latin typeface="Californian FB" panose="0207040306080B030204" charset="0"/>
              <a:cs typeface="Californian FB" panose="0207040306080B030204" charset="0"/>
              <a:sym typeface="+mn-ea"/>
            </a:endParaRPr>
          </a:p>
          <a:p>
            <a:pPr algn="l"/>
            <a:r>
              <a:rPr lang="en-US" sz="2000">
                <a:solidFill>
                  <a:schemeClr val="bg1"/>
                </a:solidFill>
                <a:latin typeface="Californian FB" panose="0207040306080B030204" charset="0"/>
                <a:cs typeface="Californian FB" panose="0207040306080B030204" charset="0"/>
                <a:sym typeface="+mn-ea"/>
              </a:rPr>
              <a:t>The Load_image_data() function is used to load and preprocess the image data for training a CNN.</a:t>
            </a:r>
            <a:endParaRPr lang="en-US" sz="2000">
              <a:solidFill>
                <a:schemeClr val="bg1"/>
              </a:solidFill>
              <a:latin typeface="Californian FB" panose="0207040306080B030204" charset="0"/>
              <a:cs typeface="Californian FB" panose="0207040306080B030204" charset="0"/>
            </a:endParaRPr>
          </a:p>
          <a:p>
            <a:endParaRPr lang="en-US" sz="2000">
              <a:solidFill>
                <a:schemeClr val="bg1"/>
              </a:solidFill>
              <a:latin typeface="Californian FB" panose="0207040306080B030204" charset="0"/>
              <a:cs typeface="Californian FB" panose="0207040306080B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3" name="Title 22"/>
          <p:cNvSpPr>
            <a:spLocks noGrp="1"/>
          </p:cNvSpPr>
          <p:nvPr>
            <p:ph type="title"/>
          </p:nvPr>
        </p:nvSpPr>
        <p:spPr>
          <a:xfrm>
            <a:off x="371475" y="309880"/>
            <a:ext cx="11671300" cy="1576705"/>
          </a:xfrm>
        </p:spPr>
        <p:txBody>
          <a:bodyPr/>
          <a:p>
            <a:pPr algn="l"/>
            <a:r>
              <a:rPr lang="en-US" sz="3000" dirty="0">
                <a:solidFill>
                  <a:schemeClr val="bg1"/>
                </a:solidFill>
                <a:latin typeface="Copperplate Gothic Bold" panose="020E0705020206020404" charset="0"/>
                <a:cs typeface="Copperplate Gothic Bold" panose="020E0705020206020404" charset="0"/>
              </a:rPr>
              <a:t>3</a:t>
            </a:r>
            <a:r>
              <a:rPr lang="en-US" sz="3000" baseline="30000" dirty="0">
                <a:solidFill>
                  <a:schemeClr val="bg1"/>
                </a:solidFill>
                <a:latin typeface="Copperplate Gothic Bold" panose="020E0705020206020404" charset="0"/>
                <a:cs typeface="Copperplate Gothic Bold" panose="020E0705020206020404" charset="0"/>
              </a:rPr>
              <a:t>st</a:t>
            </a:r>
            <a:r>
              <a:rPr lang="en-US" sz="3000" dirty="0">
                <a:solidFill>
                  <a:schemeClr val="bg1"/>
                </a:solidFill>
                <a:latin typeface="Copperplate Gothic Bold" panose="020E0705020206020404" charset="0"/>
                <a:cs typeface="Copperplate Gothic Bold" panose="020E0705020206020404" charset="0"/>
              </a:rPr>
              <a:t> point : </a:t>
            </a:r>
            <a:r>
              <a:rPr lang="en-US" sz="3200" dirty="0">
                <a:solidFill>
                  <a:schemeClr val="bg1"/>
                </a:solidFill>
                <a:latin typeface="Copperplate Gothic Bold" panose="020E0705020206020404" charset="0"/>
                <a:cs typeface="Copperplate Gothic Bold" panose="020E0705020206020404" charset="0"/>
              </a:rPr>
              <a:t>Data preprocessing</a:t>
            </a:r>
            <a:endParaRPr lang="en-US" sz="3200" dirty="0">
              <a:solidFill>
                <a:schemeClr val="bg1"/>
              </a:solidFill>
              <a:latin typeface="Copperplate Gothic Bold" panose="020E0705020206020404" charset="0"/>
              <a:cs typeface="Copperplate Gothic Bold" panose="020E0705020206020404" charset="0"/>
            </a:endParaRPr>
          </a:p>
        </p:txBody>
      </p:sp>
      <p:sp>
        <p:nvSpPr>
          <p:cNvPr id="26" name="Text Box 25"/>
          <p:cNvSpPr txBox="1"/>
          <p:nvPr/>
        </p:nvSpPr>
        <p:spPr>
          <a:xfrm>
            <a:off x="497205" y="1784985"/>
            <a:ext cx="10346055" cy="4707890"/>
          </a:xfrm>
          <a:prstGeom prst="rect">
            <a:avLst/>
          </a:prstGeom>
          <a:noFill/>
        </p:spPr>
        <p:txBody>
          <a:bodyPr wrap="square" rtlCol="0">
            <a:spAutoFit/>
          </a:bodyPr>
          <a:p>
            <a:pPr algn="l"/>
            <a:r>
              <a:rPr lang="en-US" sz="2000">
                <a:solidFill>
                  <a:schemeClr val="bg1"/>
                </a:solidFill>
                <a:latin typeface="Californian FB" panose="0207040306080B030204" charset="0"/>
                <a:cs typeface="Californian FB" panose="0207040306080B030204" charset="0"/>
              </a:rPr>
              <a:t>The function calledpreprocess_image_data() that preprocesses the input data for training a CNN for sign language recognition. </a:t>
            </a:r>
            <a:endParaRPr lang="en-US" sz="2000">
              <a:solidFill>
                <a:schemeClr val="bg1"/>
              </a:solidFill>
              <a:latin typeface="Californian FB" panose="0207040306080B030204" charset="0"/>
              <a:cs typeface="Californian FB" panose="0207040306080B030204" charset="0"/>
            </a:endParaRPr>
          </a:p>
          <a:p>
            <a:pPr algn="l"/>
            <a:r>
              <a:rPr lang="en-US" sz="2000">
                <a:solidFill>
                  <a:schemeClr val="bg1"/>
                </a:solidFill>
                <a:latin typeface="Californian FB" panose="0207040306080B030204" charset="0"/>
                <a:cs typeface="Californian FB" panose="0207040306080B030204" charset="0"/>
              </a:rPr>
              <a:t>Here's a summary of the code:</a:t>
            </a:r>
            <a:endParaRPr lang="en-US" sz="2000">
              <a:solidFill>
                <a:schemeClr val="bg1"/>
              </a:solidFill>
              <a:latin typeface="Californian FB" panose="0207040306080B030204" charset="0"/>
              <a:cs typeface="Californian FB" panose="0207040306080B030204" charset="0"/>
            </a:endParaRPr>
          </a:p>
          <a:p>
            <a:pPr algn="l"/>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solidFill>
                  <a:schemeClr val="bg1"/>
                </a:solidFill>
                <a:latin typeface="Californian FB" panose="0207040306080B030204" charset="0"/>
                <a:cs typeface="Californian FB" panose="0207040306080B030204" charset="0"/>
              </a:rPr>
              <a:t>X is the input data, which is a numpy array of images.</a:t>
            </a:r>
            <a:endParaRPr lang="en-US" sz="2000">
              <a:solidFill>
                <a:schemeClr val="bg1"/>
              </a:solidFill>
              <a:latin typeface="Californian FB" panose="0207040306080B030204" charset="0"/>
              <a:cs typeface="Californian FB" panose="0207040306080B030204" charset="0"/>
            </a:endParaRPr>
          </a:p>
          <a:p>
            <a:pPr indent="0" algn="l">
              <a:buFont typeface="Wingdings" panose="05000000000000000000" charset="0"/>
              <a:buNone/>
            </a:pP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solidFill>
                  <a:schemeClr val="bg1"/>
                </a:solidFill>
                <a:latin typeface="Californian FB" panose="0207040306080B030204" charset="0"/>
                <a:cs typeface="Californian FB" panose="0207040306080B030204" charset="0"/>
              </a:rPr>
              <a:t>y is the labels for the input data.</a:t>
            </a:r>
            <a:endParaRPr lang="en-US" sz="2000">
              <a:solidFill>
                <a:schemeClr val="bg1"/>
              </a:solidFill>
              <a:latin typeface="Californian FB" panose="0207040306080B030204" charset="0"/>
              <a:cs typeface="Californian FB" panose="0207040306080B030204" charset="0"/>
            </a:endParaRPr>
          </a:p>
          <a:p>
            <a:pPr indent="0" algn="l">
              <a:buFont typeface="Wingdings" panose="05000000000000000000" charset="0"/>
              <a:buNone/>
            </a:pP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solidFill>
                  <a:schemeClr val="bg1"/>
                </a:solidFill>
                <a:latin typeface="Californian FB" panose="0207040306080B030204" charset="0"/>
                <a:cs typeface="Californian FB" panose="0207040306080B030204" charset="0"/>
              </a:rPr>
              <a:t>num_classes is the number of classes in the dataset.</a:t>
            </a:r>
            <a:endParaRPr lang="en-US" sz="2000">
              <a:solidFill>
                <a:schemeClr val="bg1"/>
              </a:solidFill>
              <a:latin typeface="Californian FB" panose="0207040306080B030204" charset="0"/>
              <a:cs typeface="Californian FB" panose="0207040306080B030204" charset="0"/>
            </a:endParaRPr>
          </a:p>
          <a:p>
            <a:pPr indent="0" algn="l">
              <a:buFont typeface="Wingdings" panose="05000000000000000000" charset="0"/>
              <a:buNone/>
            </a:pP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solidFill>
                  <a:schemeClr val="bg1"/>
                </a:solidFill>
                <a:latin typeface="Californian FB" panose="0207040306080B030204" charset="0"/>
                <a:cs typeface="Californian FB" panose="0207040306080B030204" charset="0"/>
              </a:rPr>
              <a:t>le is a LabelEncoder object that encodes the labels as integers.</a:t>
            </a:r>
            <a:endParaRPr lang="en-US" sz="2000">
              <a:solidFill>
                <a:schemeClr val="bg1"/>
              </a:solidFill>
              <a:latin typeface="Californian FB" panose="0207040306080B030204" charset="0"/>
              <a:cs typeface="Californian FB" panose="0207040306080B030204" charset="0"/>
            </a:endParaRPr>
          </a:p>
          <a:p>
            <a:pPr indent="0" algn="l">
              <a:buFont typeface="Wingdings" panose="05000000000000000000" charset="0"/>
              <a:buNone/>
            </a:pPr>
            <a:endParaRPr lang="en-US" sz="2000">
              <a:solidFill>
                <a:schemeClr val="bg1"/>
              </a:solidFill>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solidFill>
                  <a:schemeClr val="bg1"/>
                </a:solidFill>
                <a:latin typeface="Californian FB" panose="0207040306080B030204" charset="0"/>
                <a:cs typeface="Californian FB" panose="0207040306080B030204" charset="0"/>
              </a:rPr>
              <a:t>y is encoded using le and then converted to one-hot encoded vectors using np_utils.to_categorical()</a:t>
            </a:r>
            <a:endParaRPr lang="en-US" sz="2000">
              <a:solidFill>
                <a:schemeClr val="bg1"/>
              </a:solidFill>
              <a:latin typeface="Californian FB" panose="0207040306080B030204" charset="0"/>
              <a:cs typeface="Californian FB" panose="0207040306080B030204" charset="0"/>
            </a:endParaRPr>
          </a:p>
          <a:p>
            <a:pPr algn="l"/>
            <a:endParaRPr lang="en-US" sz="2000">
              <a:solidFill>
                <a:schemeClr val="bg1"/>
              </a:solidFill>
              <a:latin typeface="Californian FB" panose="0207040306080B030204" charset="0"/>
              <a:cs typeface="Californian FB" panose="0207040306080B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2E478F-E849-4A8C-AF1F-CBCC78A7CBFA}" type="slidenum">
              <a:rPr lang="en-US" smtClean="0"/>
            </a:fld>
            <a:endParaRPr lang="en-US" dirty="0"/>
          </a:p>
        </p:txBody>
      </p:sp>
      <p:sp>
        <p:nvSpPr>
          <p:cNvPr id="8" name="Text Box 7"/>
          <p:cNvSpPr txBox="1"/>
          <p:nvPr/>
        </p:nvSpPr>
        <p:spPr>
          <a:xfrm>
            <a:off x="475615" y="709930"/>
            <a:ext cx="9937115" cy="4707890"/>
          </a:xfrm>
          <a:prstGeom prst="rect">
            <a:avLst/>
          </a:prstGeom>
          <a:noFill/>
        </p:spPr>
        <p:txBody>
          <a:bodyPr wrap="square" rtlCol="0">
            <a:spAutoFit/>
          </a:bodyPr>
          <a:p>
            <a:pPr marL="342900" indent="-342900" algn="l">
              <a:buFont typeface="Wingdings" panose="05000000000000000000" charset="0"/>
              <a:buChar char="ü"/>
            </a:pPr>
            <a:r>
              <a:rPr lang="en-US" sz="2000">
                <a:latin typeface="Californian FB" panose="0207040306080B030204" charset="0"/>
                <a:cs typeface="Californian FB" panose="0207040306080B030204" charset="0"/>
                <a:sym typeface="+mn-ea"/>
              </a:rPr>
              <a:t>The input data and labels are split into training and testing sets using train_test_split().</a:t>
            </a:r>
            <a:endParaRPr lang="en-US" sz="2000">
              <a:latin typeface="Californian FB" panose="0207040306080B030204" charset="0"/>
              <a:cs typeface="Californian FB" panose="0207040306080B030204" charset="0"/>
              <a:sym typeface="+mn-ea"/>
            </a:endParaRPr>
          </a:p>
          <a:p>
            <a:pPr indent="0" algn="l">
              <a:buFont typeface="Wingdings" panose="05000000000000000000" charset="0"/>
              <a:buNone/>
            </a:pP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latin typeface="Californian FB" panose="0207040306080B030204" charset="0"/>
                <a:cs typeface="Californian FB" panose="0207040306080B030204" charset="0"/>
                <a:sym typeface="+mn-ea"/>
              </a:rPr>
              <a:t>test_size is set to 0.15, which means that 15% of the data is used for testing.</a:t>
            </a:r>
            <a:endParaRPr lang="en-US" sz="2000">
              <a:latin typeface="Californian FB" panose="0207040306080B030204" charset="0"/>
              <a:cs typeface="Californian FB" panose="0207040306080B030204" charset="0"/>
              <a:sym typeface="+mn-ea"/>
            </a:endParaRPr>
          </a:p>
          <a:p>
            <a:pPr indent="0" algn="l">
              <a:buFont typeface="Wingdings" panose="05000000000000000000" charset="0"/>
              <a:buNone/>
            </a:pP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latin typeface="Californian FB" panose="0207040306080B030204" charset="0"/>
                <a:cs typeface="Californian FB" panose="0207040306080B030204" charset="0"/>
                <a:sym typeface="+mn-ea"/>
              </a:rPr>
              <a:t>The input data is reshaped to(num_samples, img_size[0], img_size[1], 1) to match the input shape of the CNN.</a:t>
            </a:r>
            <a:endParaRPr lang="en-US" sz="2000">
              <a:latin typeface="Californian FB" panose="0207040306080B030204" charset="0"/>
              <a:cs typeface="Californian FB" panose="0207040306080B030204" charset="0"/>
            </a:endParaRPr>
          </a:p>
          <a:p>
            <a:pPr indent="0" algn="l">
              <a:buFont typeface="Wingdings" panose="05000000000000000000" charset="0"/>
              <a:buNone/>
            </a:pPr>
            <a:endParaRPr lang="en-US" sz="2000">
              <a:latin typeface="Californian FB" panose="0207040306080B030204" charset="0"/>
              <a:cs typeface="Californian FB" panose="0207040306080B030204" charset="0"/>
              <a:sym typeface="+mn-ea"/>
            </a:endParaRPr>
          </a:p>
          <a:p>
            <a:pPr marL="342900" indent="-342900" algn="l">
              <a:buFont typeface="Wingdings" panose="05000000000000000000" charset="0"/>
              <a:buChar char="ü"/>
            </a:pPr>
            <a:r>
              <a:rPr lang="en-US" sz="2000">
                <a:latin typeface="Californian FB" panose="0207040306080B030204" charset="0"/>
                <a:cs typeface="Californian FB" panose="0207040306080B030204" charset="0"/>
                <a:sym typeface="+mn-ea"/>
              </a:rPr>
              <a:t>The pixel values of the input data are normalized to the range of [0, 1].</a:t>
            </a:r>
            <a:endParaRPr lang="en-US" sz="2000">
              <a:latin typeface="Californian FB" panose="0207040306080B030204" charset="0"/>
              <a:cs typeface="Californian FB" panose="0207040306080B030204" charset="0"/>
              <a:sym typeface="+mn-ea"/>
            </a:endParaRPr>
          </a:p>
          <a:p>
            <a:pPr indent="0" algn="l">
              <a:buFont typeface="Wingdings" panose="05000000000000000000" charset="0"/>
              <a:buNone/>
            </a:pPr>
            <a:endParaRPr lang="en-US" sz="2000">
              <a:latin typeface="Californian FB" panose="0207040306080B030204" charset="0"/>
              <a:cs typeface="Californian FB" panose="0207040306080B030204" charset="0"/>
            </a:endParaRPr>
          </a:p>
          <a:p>
            <a:pPr marL="342900" indent="-342900" algn="l">
              <a:buFont typeface="Wingdings" panose="05000000000000000000" charset="0"/>
              <a:buChar char="ü"/>
            </a:pPr>
            <a:r>
              <a:rPr lang="en-US" sz="2000">
                <a:latin typeface="Californian FB" panose="0207040306080B030204" charset="0"/>
                <a:cs typeface="Californian FB" panose="0207040306080B030204" charset="0"/>
                <a:sym typeface="+mn-ea"/>
              </a:rPr>
              <a:t>The data is returned as x_train , x_test , y_train , and y_test</a:t>
            </a:r>
            <a:endParaRPr lang="en-US" sz="2000">
              <a:latin typeface="Californian FB" panose="0207040306080B030204" charset="0"/>
              <a:cs typeface="Californian FB" panose="0207040306080B030204" charset="0"/>
            </a:endParaRPr>
          </a:p>
          <a:p>
            <a:pPr algn="l"/>
            <a:endParaRPr lang="en-US" sz="2000">
              <a:latin typeface="Californian FB" panose="0207040306080B030204" charset="0"/>
              <a:cs typeface="Californian FB" panose="0207040306080B030204" charset="0"/>
              <a:sym typeface="+mn-ea"/>
            </a:endParaRPr>
          </a:p>
          <a:p>
            <a:pPr algn="l"/>
            <a:r>
              <a:rPr lang="en-US" sz="2000">
                <a:latin typeface="Californian FB" panose="0207040306080B030204" charset="0"/>
                <a:cs typeface="Californian FB" panose="0207040306080B030204" charset="0"/>
                <a:sym typeface="+mn-ea"/>
              </a:rPr>
              <a:t>The code uses scikit-learn and Keras to preprocess the input data. Scikit-learn is used to split the data into training and testing sets, while Keras is used to encode the labels, reshape the input data, and normalize the pixel values. The preprocess_image_data() function can be used as a preprocessing step before training a CNN for sign language recognition.</a:t>
            </a:r>
            <a:endParaRPr lang="en-US" sz="2000">
              <a:latin typeface="Californian FB" panose="0207040306080B030204" charset="0"/>
              <a:cs typeface="Californian FB" panose="0207040306080B0302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8356</Words>
  <Application>WPS Presentation</Application>
  <PresentationFormat>Widescreen</PresentationFormat>
  <Paragraphs>144</Paragraphs>
  <Slides>14</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14</vt:i4>
      </vt:variant>
    </vt:vector>
  </HeadingPairs>
  <TitlesOfParts>
    <vt:vector size="33" baseType="lpstr">
      <vt:lpstr>Arial</vt:lpstr>
      <vt:lpstr>SimSun</vt:lpstr>
      <vt:lpstr>Wingdings</vt:lpstr>
      <vt:lpstr>Biome Light</vt:lpstr>
      <vt:lpstr>Yu Gothic UI Light</vt:lpstr>
      <vt:lpstr>Roboto Light</vt:lpstr>
      <vt:lpstr>Yellowtail</vt:lpstr>
      <vt:lpstr>Open Sans Light</vt:lpstr>
      <vt:lpstr>Roboto</vt:lpstr>
      <vt:lpstr>Calibri Light</vt:lpstr>
      <vt:lpstr>Calibri</vt:lpstr>
      <vt:lpstr>Microsoft YaHei</vt:lpstr>
      <vt:lpstr>Arial Unicode MS</vt:lpstr>
      <vt:lpstr>Andalus</vt:lpstr>
      <vt:lpstr>Californian FB</vt:lpstr>
      <vt:lpstr>Times New Roman</vt:lpstr>
      <vt:lpstr>Copperplate Gothic Bold</vt:lpstr>
      <vt:lpstr>Wingdings</vt:lpstr>
      <vt:lpstr>Office Theme</vt:lpstr>
      <vt:lpstr>Fabrikam Technology Inc.</vt:lpstr>
      <vt:lpstr>Agenda</vt:lpstr>
      <vt:lpstr>INTRODUCTION</vt:lpstr>
      <vt:lpstr>Results from last year</vt:lpstr>
      <vt:lpstr>Growth by sector</vt:lpstr>
      <vt:lpstr>1st point:import necessary libraries</vt:lpstr>
      <vt:lpstr>A SATISFIED CUTOMER</vt:lpstr>
      <vt:lpstr>3st point : Data preprocessing</vt:lpstr>
      <vt:lpstr>What’s next</vt:lpstr>
      <vt:lpstr>3st point : Data preprocessing</vt:lpstr>
      <vt:lpstr>Goals for q2</vt:lpstr>
      <vt:lpstr>4st point : Define CNN model</vt:lpstr>
      <vt:lpstr>5st point : Function Evaluate model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Marum Mohammad</cp:lastModifiedBy>
  <cp:revision>2</cp:revision>
  <dcterms:created xsi:type="dcterms:W3CDTF">2020-08-19T22:58:00Z</dcterms:created>
  <dcterms:modified xsi:type="dcterms:W3CDTF">2023-05-05T19:13:31Z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F729502C135D455880D72E3C415203F3</vt:lpwstr>
  </property>
  <property fmtid="{D5CDD505-2E9C-101B-9397-08002B2CF9AE}" pid="4" name="KSOProductBuildVer">
    <vt:lpwstr>1033-11.2.0.11537</vt:lpwstr>
  </property>
</Properties>
</file>