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UdaPeople</a:t>
            </a:r>
            <a:r>
              <a:rPr lang="en-US" sz="4000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WHY CI / CD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CC9B-6856-27D5-37DD-3F7FB97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CI/CD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3A46-4A2B-0FCD-C856-484DBCCB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● When we are releasing a new feature for our application we go through different stages [code compile/build - unit/static test - vulnerability detection - smoke testing - infrastructure create/clean - roll backs] </a:t>
            </a:r>
          </a:p>
          <a:p>
            <a:r>
              <a:rPr lang="en-US" dirty="0"/>
              <a:t>● These steps are repeatable for every release, humans get bored when they keep repeating tasks which will lead to manual mistakes and a lot of paid time for the repetitive tasks and roll backs. </a:t>
            </a:r>
          </a:p>
          <a:p>
            <a:r>
              <a:rPr lang="en-US" dirty="0"/>
              <a:t>● One or more team member will only know how to deploy the new release. </a:t>
            </a:r>
          </a:p>
          <a:p>
            <a:r>
              <a:rPr lang="en-US" dirty="0"/>
              <a:t>● The manual deployment limits your team</a:t>
            </a:r>
          </a:p>
        </p:txBody>
      </p:sp>
    </p:spTree>
    <p:extLst>
      <p:ext uri="{BB962C8B-B14F-4D97-AF65-F5344CB8AC3E}">
        <p14:creationId xmlns:p14="http://schemas.microsoft.com/office/powerpoint/2010/main" val="78791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57DD-F9A2-713B-0685-EFF59300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CI/CD the solution for our project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6646-0AD5-3E17-88F4-4AB6B30A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CI/CD requires automation knowledge and discipline from team members but in return it will :</a:t>
            </a:r>
          </a:p>
          <a:p>
            <a:r>
              <a:rPr lang="en-US" dirty="0"/>
              <a:t> Reduce costs by catch compiling error after merge and automate the configuration and clean up of the environment. </a:t>
            </a:r>
          </a:p>
          <a:p>
            <a:r>
              <a:rPr lang="en-US" dirty="0"/>
              <a:t>Avoid unnecessary costs coming from security vulnerability and bugs in production Increase revenue by deploying to production more frequent and reduce time to market.</a:t>
            </a:r>
          </a:p>
          <a:p>
            <a:r>
              <a:rPr lang="en-US" dirty="0"/>
              <a:t> Focus on business by automate the deployment phases and free the employees to focus on the competitive features</a:t>
            </a:r>
          </a:p>
        </p:txBody>
      </p:sp>
    </p:spTree>
    <p:extLst>
      <p:ext uri="{BB962C8B-B14F-4D97-AF65-F5344CB8AC3E}">
        <p14:creationId xmlns:p14="http://schemas.microsoft.com/office/powerpoint/2010/main" val="107398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{B676F8A6-AB16-47F2-9840-C17E7FBFC893}tf55705232_win32</Template>
  <TotalTime>4</TotalTime>
  <Words>202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UdaPeople Project</vt:lpstr>
      <vt:lpstr>Why CI/CD </vt:lpstr>
      <vt:lpstr>Is CI/CD the solution for our project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UdaPeople Project</dc:title>
  <dc:creator>kareemmabed</dc:creator>
  <cp:lastModifiedBy>kareemmabed</cp:lastModifiedBy>
  <cp:revision>1</cp:revision>
  <dcterms:created xsi:type="dcterms:W3CDTF">2022-09-22T18:16:51Z</dcterms:created>
  <dcterms:modified xsi:type="dcterms:W3CDTF">2022-09-22T18:21:43Z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