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ed Hat Display Black"/>
      <p:bold r:id="rId23"/>
      <p:boldItalic r:id="rId24"/>
    </p:embeddedFont>
    <p:embeddedFont>
      <p:font typeface="Darker Grotesque SemiBold"/>
      <p:regular r:id="rId25"/>
      <p:bold r:id="rId26"/>
    </p:embeddedFont>
    <p:embeddedFont>
      <p:font typeface="Rubik Black"/>
      <p:bold r:id="rId27"/>
      <p:boldItalic r:id="rId28"/>
    </p:embeddedFont>
    <p:embeddedFont>
      <p:font typeface="Darker Grotesque Black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edHatDisplayBlack-boldItalic.fntdata"/><Relationship Id="rId23" Type="http://schemas.openxmlformats.org/officeDocument/2006/relationships/font" Target="fonts/RedHatDisplayBlack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arkerGrotesqueSemiBold-bold.fntdata"/><Relationship Id="rId25" Type="http://schemas.openxmlformats.org/officeDocument/2006/relationships/font" Target="fonts/DarkerGrotesqueSemiBold-regular.fntdata"/><Relationship Id="rId28" Type="http://schemas.openxmlformats.org/officeDocument/2006/relationships/font" Target="fonts/RubikBlack-boldItalic.fntdata"/><Relationship Id="rId27" Type="http://schemas.openxmlformats.org/officeDocument/2006/relationships/font" Target="fonts/RubikBlack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DarkerGrotesqueBlack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Speaker: Elias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cf1515b2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cf1515b2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Speaker: Onkar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40226c9436_0_28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40226c9436_0_28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Speaker: Kareem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ceacc3f99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ceacc3f99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Speaker: Kareem</a:t>
            </a:r>
            <a:endParaRPr b="1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40226c9436_0_290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40226c9436_0_29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Speaker: Elias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40226c9436_0_29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40226c9436_0_29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Speaker: Elias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40226c9436_0_29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40226c9436_0_29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Speaker: Elias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4bfb02370e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4bfb02370e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Speaker: Onkar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cf2b693d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cf2b693d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Speaker: Onkar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40226c9436_0_29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40226c9436_0_29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3ede9fda4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3ede9fda4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Speaker: Elias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3ede9fda4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3ede9fda4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Speaker: Elias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40226c9436_0_29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40226c9436_0_29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Speaker: Kareem (safety), then Onkar (datasets)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3ede9fda4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3ede9fda4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Speaker: Elias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40226c9436_0_29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40226c9436_0_29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Speaker: Kareem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0226c9436_0_28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0226c9436_0_28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Speaker: Kareem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40226c9436_0_28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40226c9436_0_28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Speaker: Kareem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40226c9436_0_29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40226c9436_0_29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Speaker: Onkar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hyperlink" Target="http://bit.ly/2Tynxth" TargetMode="External"/><Relationship Id="rId7" Type="http://schemas.openxmlformats.org/officeDocument/2006/relationships/hyperlink" Target="http://bit.ly/2TyoMsr" TargetMode="External"/><Relationship Id="rId8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48000"/>
          </a:blip>
          <a:srcRect b="848" l="405" r="702" t="444"/>
          <a:stretch/>
        </p:blipFill>
        <p:spPr>
          <a:xfrm rot="10800000">
            <a:off x="150" y="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497986">
            <a:off x="-5838930" y="2933865"/>
            <a:ext cx="13068489" cy="100739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11" name="Google Shape;1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02608">
            <a:off x="-3260092" y="4315494"/>
            <a:ext cx="12507378" cy="964138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12" name="Google Shape;12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185179">
            <a:off x="958885" y="63138"/>
            <a:ext cx="12356029" cy="95247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13" name="Google Shape;1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017154">
            <a:off x="2040685" y="858652"/>
            <a:ext cx="12356031" cy="95247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14" name="Google Shape;14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3256506">
            <a:off x="-4737285" y="4563787"/>
            <a:ext cx="12197164" cy="940226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15" name="Google Shape;15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352037">
            <a:off x="-39833" y="4474805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16" name="Google Shape;16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598197">
            <a:off x="-1103383" y="-255320"/>
            <a:ext cx="12272243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17" name="Google Shape;17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0053481">
            <a:off x="-5777138" y="104416"/>
            <a:ext cx="13245902" cy="1021067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18" name="Google Shape;18;p2"/>
          <p:cNvSpPr/>
          <p:nvPr/>
        </p:nvSpPr>
        <p:spPr>
          <a:xfrm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1777925" y="1063575"/>
            <a:ext cx="5588700" cy="230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5600">
                <a:solidFill>
                  <a:schemeClr val="lt2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332625" y="3574425"/>
            <a:ext cx="4478700" cy="5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1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 flipH="1" rot="10800000">
            <a:off x="150" y="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497986">
            <a:off x="-6508270" y="2868811"/>
            <a:ext cx="13068489" cy="100739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96" name="Google Shape;9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103368">
            <a:off x="947028" y="4133288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97" name="Google Shape;97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711377">
            <a:off x="-3370531" y="3920226"/>
            <a:ext cx="12507380" cy="964138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98" name="Google Shape;98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185179">
            <a:off x="1080821" y="-1916"/>
            <a:ext cx="12356029" cy="95247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99" name="Google Shape;99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3017154">
            <a:off x="2162620" y="793597"/>
            <a:ext cx="12356031" cy="95247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100" name="Google Shape;100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4409424">
            <a:off x="-5498390" y="2989659"/>
            <a:ext cx="12197168" cy="940226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101" name="Google Shape;101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98197">
            <a:off x="-911347" y="-550775"/>
            <a:ext cx="12272243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102" name="Google Shape;102;p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0053481">
            <a:off x="-5655202" y="209662"/>
            <a:ext cx="13245902" cy="1021067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103" name="Google Shape;103;p11"/>
          <p:cNvSpPr/>
          <p:nvPr/>
        </p:nvSpPr>
        <p:spPr>
          <a:xfrm>
            <a:off x="2017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1"/>
          <p:cNvSpPr txBox="1"/>
          <p:nvPr>
            <p:ph hasCustomPrompt="1" type="title"/>
          </p:nvPr>
        </p:nvSpPr>
        <p:spPr>
          <a:xfrm>
            <a:off x="1498200" y="1562263"/>
            <a:ext cx="6147600" cy="145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5" name="Google Shape;105;p11"/>
          <p:cNvSpPr txBox="1"/>
          <p:nvPr>
            <p:ph idx="1" type="subTitle"/>
          </p:nvPr>
        </p:nvSpPr>
        <p:spPr>
          <a:xfrm>
            <a:off x="3244050" y="2842325"/>
            <a:ext cx="26559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3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256506">
            <a:off x="2332140" y="-123963"/>
            <a:ext cx="12197164" cy="940226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110" name="Google Shape;11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460576">
            <a:off x="686069" y="-569659"/>
            <a:ext cx="13068490" cy="100739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111" name="Google Shape;11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78549">
            <a:off x="-3540567" y="4631669"/>
            <a:ext cx="12507378" cy="964138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112" name="Google Shape;112;p13"/>
          <p:cNvSpPr/>
          <p:nvPr/>
        </p:nvSpPr>
        <p:spPr>
          <a:xfrm flipH="1" rot="10800000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3"/>
          <p:cNvSpPr txBox="1"/>
          <p:nvPr>
            <p:ph type="ctrTitle"/>
          </p:nvPr>
        </p:nvSpPr>
        <p:spPr>
          <a:xfrm>
            <a:off x="2222775" y="539375"/>
            <a:ext cx="46989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4" name="Google Shape;114;p13"/>
          <p:cNvSpPr txBox="1"/>
          <p:nvPr>
            <p:ph hasCustomPrompt="1" idx="2" type="title"/>
          </p:nvPr>
        </p:nvSpPr>
        <p:spPr>
          <a:xfrm>
            <a:off x="713100" y="2028400"/>
            <a:ext cx="12399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/>
          <p:nvPr>
            <p:ph idx="1" type="subTitle"/>
          </p:nvPr>
        </p:nvSpPr>
        <p:spPr>
          <a:xfrm>
            <a:off x="1952875" y="2028388"/>
            <a:ext cx="25812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3" type="subTitle"/>
          </p:nvPr>
        </p:nvSpPr>
        <p:spPr>
          <a:xfrm>
            <a:off x="1952875" y="2333788"/>
            <a:ext cx="25812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hasCustomPrompt="1" idx="4" type="title"/>
          </p:nvPr>
        </p:nvSpPr>
        <p:spPr>
          <a:xfrm>
            <a:off x="4575225" y="2028400"/>
            <a:ext cx="12399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/>
          <p:nvPr>
            <p:ph idx="5" type="subTitle"/>
          </p:nvPr>
        </p:nvSpPr>
        <p:spPr>
          <a:xfrm>
            <a:off x="5815125" y="2028388"/>
            <a:ext cx="25812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6" type="subTitle"/>
          </p:nvPr>
        </p:nvSpPr>
        <p:spPr>
          <a:xfrm>
            <a:off x="5815125" y="2333788"/>
            <a:ext cx="25812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3"/>
          <p:cNvSpPr txBox="1"/>
          <p:nvPr>
            <p:ph hasCustomPrompt="1" idx="7" type="title"/>
          </p:nvPr>
        </p:nvSpPr>
        <p:spPr>
          <a:xfrm>
            <a:off x="713100" y="3150275"/>
            <a:ext cx="12399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/>
          <p:nvPr>
            <p:ph idx="8" type="subTitle"/>
          </p:nvPr>
        </p:nvSpPr>
        <p:spPr>
          <a:xfrm>
            <a:off x="1952875" y="3150263"/>
            <a:ext cx="25812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9" type="subTitle"/>
          </p:nvPr>
        </p:nvSpPr>
        <p:spPr>
          <a:xfrm>
            <a:off x="1952875" y="3455663"/>
            <a:ext cx="25812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hasCustomPrompt="1" idx="13" type="title"/>
          </p:nvPr>
        </p:nvSpPr>
        <p:spPr>
          <a:xfrm>
            <a:off x="4575225" y="3150275"/>
            <a:ext cx="12399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/>
          <p:nvPr>
            <p:ph idx="14" type="subTitle"/>
          </p:nvPr>
        </p:nvSpPr>
        <p:spPr>
          <a:xfrm>
            <a:off x="5815125" y="3150263"/>
            <a:ext cx="25812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5" type="subTitle"/>
          </p:nvPr>
        </p:nvSpPr>
        <p:spPr>
          <a:xfrm>
            <a:off x="5815125" y="3455663"/>
            <a:ext cx="25812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3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4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256506">
            <a:off x="2053240" y="-123963"/>
            <a:ext cx="12197164" cy="940226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129" name="Google Shape;12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460576">
            <a:off x="407170" y="-569659"/>
            <a:ext cx="13068490" cy="100739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130" name="Google Shape;13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352090">
            <a:off x="-5423022" y="4731438"/>
            <a:ext cx="12272243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131" name="Google Shape;131;p14"/>
          <p:cNvSpPr/>
          <p:nvPr/>
        </p:nvSpPr>
        <p:spPr>
          <a:xfrm flipH="1" rot="10800000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 txBox="1"/>
          <p:nvPr>
            <p:ph type="ctrTitle"/>
          </p:nvPr>
        </p:nvSpPr>
        <p:spPr>
          <a:xfrm>
            <a:off x="2535200" y="539375"/>
            <a:ext cx="40740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3" name="Google Shape;133;p14"/>
          <p:cNvSpPr txBox="1"/>
          <p:nvPr>
            <p:ph idx="1" type="subTitle"/>
          </p:nvPr>
        </p:nvSpPr>
        <p:spPr>
          <a:xfrm>
            <a:off x="1695800" y="3511100"/>
            <a:ext cx="2369700" cy="5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2" type="subTitle"/>
          </p:nvPr>
        </p:nvSpPr>
        <p:spPr>
          <a:xfrm>
            <a:off x="1695800" y="3937800"/>
            <a:ext cx="23697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3" type="subTitle"/>
          </p:nvPr>
        </p:nvSpPr>
        <p:spPr>
          <a:xfrm>
            <a:off x="5078500" y="3511100"/>
            <a:ext cx="2369700" cy="5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4" type="subTitle"/>
          </p:nvPr>
        </p:nvSpPr>
        <p:spPr>
          <a:xfrm>
            <a:off x="5078500" y="3937800"/>
            <a:ext cx="23697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_1_1_2_1_1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5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 flipH="1"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256506">
            <a:off x="2332140" y="-123963"/>
            <a:ext cx="12197164" cy="940226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140" name="Google Shape;14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460576">
            <a:off x="686069" y="-569659"/>
            <a:ext cx="13068490" cy="100739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141" name="Google Shape;141;p15"/>
          <p:cNvSpPr/>
          <p:nvPr/>
        </p:nvSpPr>
        <p:spPr>
          <a:xfrm rot="10800000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 txBox="1"/>
          <p:nvPr>
            <p:ph idx="1" type="subTitle"/>
          </p:nvPr>
        </p:nvSpPr>
        <p:spPr>
          <a:xfrm>
            <a:off x="713100" y="2223025"/>
            <a:ext cx="3776100" cy="23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3" name="Google Shape;143;p15"/>
          <p:cNvSpPr txBox="1"/>
          <p:nvPr>
            <p:ph idx="2" type="subTitle"/>
          </p:nvPr>
        </p:nvSpPr>
        <p:spPr>
          <a:xfrm>
            <a:off x="4654498" y="2223025"/>
            <a:ext cx="3776100" cy="23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4" name="Google Shape;144;p15"/>
          <p:cNvSpPr txBox="1"/>
          <p:nvPr>
            <p:ph type="ctrTitle"/>
          </p:nvPr>
        </p:nvSpPr>
        <p:spPr>
          <a:xfrm>
            <a:off x="1853425" y="539375"/>
            <a:ext cx="54372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6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 flipH="1"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03545">
            <a:off x="3413430" y="330183"/>
            <a:ext cx="12356028" cy="95247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148" name="Google Shape;14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16562">
            <a:off x="1405777" y="-201287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149" name="Google Shape;149;p16"/>
          <p:cNvSpPr/>
          <p:nvPr/>
        </p:nvSpPr>
        <p:spPr>
          <a:xfrm rot="10800000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 txBox="1"/>
          <p:nvPr>
            <p:ph type="ctrTitle"/>
          </p:nvPr>
        </p:nvSpPr>
        <p:spPr>
          <a:xfrm>
            <a:off x="2222550" y="539375"/>
            <a:ext cx="46989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1" name="Google Shape;151;p16"/>
          <p:cNvSpPr txBox="1"/>
          <p:nvPr>
            <p:ph idx="1" type="subTitle"/>
          </p:nvPr>
        </p:nvSpPr>
        <p:spPr>
          <a:xfrm>
            <a:off x="713100" y="3060398"/>
            <a:ext cx="22515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2" type="subTitle"/>
          </p:nvPr>
        </p:nvSpPr>
        <p:spPr>
          <a:xfrm>
            <a:off x="713103" y="3365823"/>
            <a:ext cx="22515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idx="3" type="subTitle"/>
          </p:nvPr>
        </p:nvSpPr>
        <p:spPr>
          <a:xfrm>
            <a:off x="3447675" y="3060398"/>
            <a:ext cx="22515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idx="4" type="subTitle"/>
          </p:nvPr>
        </p:nvSpPr>
        <p:spPr>
          <a:xfrm>
            <a:off x="3447678" y="3365823"/>
            <a:ext cx="22515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6"/>
          <p:cNvSpPr txBox="1"/>
          <p:nvPr>
            <p:ph idx="5" type="subTitle"/>
          </p:nvPr>
        </p:nvSpPr>
        <p:spPr>
          <a:xfrm>
            <a:off x="6182250" y="3060398"/>
            <a:ext cx="22515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6"/>
          <p:cNvSpPr txBox="1"/>
          <p:nvPr>
            <p:ph idx="6" type="subTitle"/>
          </p:nvPr>
        </p:nvSpPr>
        <p:spPr>
          <a:xfrm>
            <a:off x="6182253" y="3365823"/>
            <a:ext cx="22515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2949038">
            <a:off x="-5331412" y="-3476"/>
            <a:ext cx="12197164" cy="940226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1016562">
            <a:off x="-4267123" y="-303062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161" name="Google Shape;161;p17"/>
          <p:cNvSpPr/>
          <p:nvPr/>
        </p:nvSpPr>
        <p:spPr>
          <a:xfrm flipH="1" rot="10800000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 txBox="1"/>
          <p:nvPr>
            <p:ph type="ctrTitle"/>
          </p:nvPr>
        </p:nvSpPr>
        <p:spPr>
          <a:xfrm>
            <a:off x="2535200" y="539375"/>
            <a:ext cx="40740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3" name="Google Shape;163;p17"/>
          <p:cNvSpPr txBox="1"/>
          <p:nvPr>
            <p:ph idx="1" type="subTitle"/>
          </p:nvPr>
        </p:nvSpPr>
        <p:spPr>
          <a:xfrm>
            <a:off x="2320750" y="2105150"/>
            <a:ext cx="21387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idx="2" type="subTitle"/>
          </p:nvPr>
        </p:nvSpPr>
        <p:spPr>
          <a:xfrm>
            <a:off x="2320750" y="2410575"/>
            <a:ext cx="2138700" cy="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7"/>
          <p:cNvSpPr txBox="1"/>
          <p:nvPr>
            <p:ph idx="3" type="subTitle"/>
          </p:nvPr>
        </p:nvSpPr>
        <p:spPr>
          <a:xfrm>
            <a:off x="5862375" y="2105150"/>
            <a:ext cx="21387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7"/>
          <p:cNvSpPr txBox="1"/>
          <p:nvPr>
            <p:ph idx="4" type="subTitle"/>
          </p:nvPr>
        </p:nvSpPr>
        <p:spPr>
          <a:xfrm>
            <a:off x="5862375" y="2410575"/>
            <a:ext cx="2138700" cy="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7"/>
          <p:cNvSpPr txBox="1"/>
          <p:nvPr>
            <p:ph idx="5" type="subTitle"/>
          </p:nvPr>
        </p:nvSpPr>
        <p:spPr>
          <a:xfrm>
            <a:off x="2320750" y="3405875"/>
            <a:ext cx="21387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7"/>
          <p:cNvSpPr txBox="1"/>
          <p:nvPr>
            <p:ph idx="6" type="subTitle"/>
          </p:nvPr>
        </p:nvSpPr>
        <p:spPr>
          <a:xfrm>
            <a:off x="2320750" y="3711300"/>
            <a:ext cx="2138700" cy="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7"/>
          <p:cNvSpPr txBox="1"/>
          <p:nvPr>
            <p:ph idx="7" type="subTitle"/>
          </p:nvPr>
        </p:nvSpPr>
        <p:spPr>
          <a:xfrm>
            <a:off x="5862375" y="3405875"/>
            <a:ext cx="21387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7"/>
          <p:cNvSpPr txBox="1"/>
          <p:nvPr>
            <p:ph idx="8" type="subTitle"/>
          </p:nvPr>
        </p:nvSpPr>
        <p:spPr>
          <a:xfrm>
            <a:off x="5862375" y="3711300"/>
            <a:ext cx="2138700" cy="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8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256506">
            <a:off x="2332140" y="-123963"/>
            <a:ext cx="12197164" cy="940226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174" name="Google Shape;17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460576">
            <a:off x="686069" y="-569659"/>
            <a:ext cx="13068490" cy="100739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175" name="Google Shape;175;p18"/>
          <p:cNvSpPr/>
          <p:nvPr/>
        </p:nvSpPr>
        <p:spPr>
          <a:xfrm flipH="1" rot="10800000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 txBox="1"/>
          <p:nvPr>
            <p:ph type="ctrTitle"/>
          </p:nvPr>
        </p:nvSpPr>
        <p:spPr>
          <a:xfrm>
            <a:off x="2222775" y="539375"/>
            <a:ext cx="46989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7" name="Google Shape;177;p18"/>
          <p:cNvSpPr txBox="1"/>
          <p:nvPr>
            <p:ph idx="1" type="subTitle"/>
          </p:nvPr>
        </p:nvSpPr>
        <p:spPr>
          <a:xfrm>
            <a:off x="711675" y="3386300"/>
            <a:ext cx="22515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2" type="subTitle"/>
          </p:nvPr>
        </p:nvSpPr>
        <p:spPr>
          <a:xfrm>
            <a:off x="711675" y="3691725"/>
            <a:ext cx="22515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3" type="subTitle"/>
          </p:nvPr>
        </p:nvSpPr>
        <p:spPr>
          <a:xfrm>
            <a:off x="3446250" y="3386300"/>
            <a:ext cx="22515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4" type="subTitle"/>
          </p:nvPr>
        </p:nvSpPr>
        <p:spPr>
          <a:xfrm>
            <a:off x="3446250" y="3691725"/>
            <a:ext cx="22515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8"/>
          <p:cNvSpPr txBox="1"/>
          <p:nvPr>
            <p:ph idx="5" type="subTitle"/>
          </p:nvPr>
        </p:nvSpPr>
        <p:spPr>
          <a:xfrm>
            <a:off x="6180825" y="3386300"/>
            <a:ext cx="22515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8"/>
          <p:cNvSpPr txBox="1"/>
          <p:nvPr>
            <p:ph idx="6" type="subTitle"/>
          </p:nvPr>
        </p:nvSpPr>
        <p:spPr>
          <a:xfrm>
            <a:off x="6180825" y="3691725"/>
            <a:ext cx="22515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8"/>
          <p:cNvSpPr txBox="1"/>
          <p:nvPr>
            <p:ph idx="7" type="subTitle"/>
          </p:nvPr>
        </p:nvSpPr>
        <p:spPr>
          <a:xfrm>
            <a:off x="711675" y="2192625"/>
            <a:ext cx="22515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8" type="subTitle"/>
          </p:nvPr>
        </p:nvSpPr>
        <p:spPr>
          <a:xfrm>
            <a:off x="711675" y="2498050"/>
            <a:ext cx="22515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8"/>
          <p:cNvSpPr txBox="1"/>
          <p:nvPr>
            <p:ph idx="9" type="subTitle"/>
          </p:nvPr>
        </p:nvSpPr>
        <p:spPr>
          <a:xfrm>
            <a:off x="3446250" y="2192625"/>
            <a:ext cx="22515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8"/>
          <p:cNvSpPr txBox="1"/>
          <p:nvPr>
            <p:ph idx="13" type="subTitle"/>
          </p:nvPr>
        </p:nvSpPr>
        <p:spPr>
          <a:xfrm>
            <a:off x="3446250" y="2498050"/>
            <a:ext cx="22515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8"/>
          <p:cNvSpPr txBox="1"/>
          <p:nvPr>
            <p:ph idx="14" type="subTitle"/>
          </p:nvPr>
        </p:nvSpPr>
        <p:spPr>
          <a:xfrm>
            <a:off x="6180825" y="2192625"/>
            <a:ext cx="22515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8"/>
          <p:cNvSpPr txBox="1"/>
          <p:nvPr>
            <p:ph idx="15" type="subTitle"/>
          </p:nvPr>
        </p:nvSpPr>
        <p:spPr>
          <a:xfrm>
            <a:off x="6180825" y="2498050"/>
            <a:ext cx="22515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5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9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105373">
            <a:off x="1638363" y="1091226"/>
            <a:ext cx="13068489" cy="100739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192" name="Google Shape;1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789526">
            <a:off x="315560" y="469736"/>
            <a:ext cx="12507379" cy="964138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193" name="Google Shape;19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552449">
            <a:off x="901288" y="3000739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194" name="Google Shape;19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746519">
            <a:off x="1549659" y="3736698"/>
            <a:ext cx="13245902" cy="1021067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195" name="Google Shape;195;p19"/>
          <p:cNvSpPr/>
          <p:nvPr/>
        </p:nvSpPr>
        <p:spPr>
          <a:xfrm flipH="1" rot="10800000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 txBox="1"/>
          <p:nvPr>
            <p:ph idx="1" type="subTitle"/>
          </p:nvPr>
        </p:nvSpPr>
        <p:spPr>
          <a:xfrm>
            <a:off x="713100" y="3157572"/>
            <a:ext cx="2581200" cy="8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9"/>
          <p:cNvSpPr txBox="1"/>
          <p:nvPr>
            <p:ph idx="2" type="subTitle"/>
          </p:nvPr>
        </p:nvSpPr>
        <p:spPr>
          <a:xfrm>
            <a:off x="713100" y="1158225"/>
            <a:ext cx="5163300" cy="192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9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0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3694627">
            <a:off x="2334938" y="2933865"/>
            <a:ext cx="13068489" cy="100739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01" name="Google Shape;2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2417496">
            <a:off x="-397714" y="4200433"/>
            <a:ext cx="12507379" cy="964138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02" name="Google Shape;20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3235274">
            <a:off x="429084" y="1623464"/>
            <a:ext cx="12356028" cy="95247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03" name="Google Shape;20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4247551">
            <a:off x="1411588" y="1085731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04" name="Google Shape;20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 rot="-10053481">
            <a:off x="1549659" y="274716"/>
            <a:ext cx="13245902" cy="1021067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205" name="Google Shape;205;p20"/>
          <p:cNvSpPr/>
          <p:nvPr/>
        </p:nvSpPr>
        <p:spPr>
          <a:xfrm flipH="1" rot="10800000">
            <a:off x="2017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 txBox="1"/>
          <p:nvPr>
            <p:ph hasCustomPrompt="1" type="title"/>
          </p:nvPr>
        </p:nvSpPr>
        <p:spPr>
          <a:xfrm>
            <a:off x="713100" y="877360"/>
            <a:ext cx="19746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07" name="Google Shape;207;p20"/>
          <p:cNvSpPr txBox="1"/>
          <p:nvPr>
            <p:ph idx="2" type="ctrTitle"/>
          </p:nvPr>
        </p:nvSpPr>
        <p:spPr>
          <a:xfrm>
            <a:off x="713100" y="1898725"/>
            <a:ext cx="4369200" cy="16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60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8" name="Google Shape;208;p20"/>
          <p:cNvSpPr txBox="1"/>
          <p:nvPr>
            <p:ph idx="1" type="subTitle"/>
          </p:nvPr>
        </p:nvSpPr>
        <p:spPr>
          <a:xfrm>
            <a:off x="713100" y="3453750"/>
            <a:ext cx="26559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2497986">
            <a:off x="2580139" y="2933865"/>
            <a:ext cx="13068489" cy="100739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4" name="Google Shape;2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103368">
            <a:off x="-4078912" y="4198343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5" name="Google Shape;2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-502608">
            <a:off x="3511" y="3988232"/>
            <a:ext cx="12507378" cy="964138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6" name="Google Shape;26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-1185179">
            <a:off x="-4296491" y="63138"/>
            <a:ext cx="12356029" cy="95247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7" name="Google Shape;27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-3017154">
            <a:off x="-5378293" y="858652"/>
            <a:ext cx="12356031" cy="95247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8" name="Google Shape;28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 rot="-4409424">
            <a:off x="2619906" y="3054714"/>
            <a:ext cx="12197168" cy="940226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9" name="Google Shape;29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598197">
            <a:off x="-2220537" y="-485720"/>
            <a:ext cx="12272243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30" name="Google Shape;30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 rot="-10053481">
            <a:off x="1549659" y="274716"/>
            <a:ext cx="13245902" cy="1021067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31" name="Google Shape;31;p3"/>
          <p:cNvSpPr/>
          <p:nvPr/>
        </p:nvSpPr>
        <p:spPr>
          <a:xfrm flipH="1" rot="10800000">
            <a:off x="2017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 txBox="1"/>
          <p:nvPr>
            <p:ph hasCustomPrompt="1" type="title"/>
          </p:nvPr>
        </p:nvSpPr>
        <p:spPr>
          <a:xfrm>
            <a:off x="3584675" y="1248796"/>
            <a:ext cx="19746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/>
          <p:nvPr>
            <p:ph idx="2" type="ctrTitle"/>
          </p:nvPr>
        </p:nvSpPr>
        <p:spPr>
          <a:xfrm>
            <a:off x="1292700" y="2243063"/>
            <a:ext cx="6558600" cy="9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60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" name="Google Shape;34;p3"/>
          <p:cNvSpPr txBox="1"/>
          <p:nvPr>
            <p:ph idx="1" type="subTitle"/>
          </p:nvPr>
        </p:nvSpPr>
        <p:spPr>
          <a:xfrm>
            <a:off x="3244125" y="3082325"/>
            <a:ext cx="26559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9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21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497986">
            <a:off x="-3698411" y="3882999"/>
            <a:ext cx="13068489" cy="100739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12" name="Google Shape;2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010684">
            <a:off x="-3078914" y="872043"/>
            <a:ext cx="12272243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13" name="Google Shape;2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358532">
            <a:off x="-3445921" y="3076290"/>
            <a:ext cx="12356031" cy="95247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14" name="Google Shape;2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798794">
            <a:off x="-3730015" y="2633108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215" name="Google Shape;215;p21"/>
          <p:cNvSpPr/>
          <p:nvPr/>
        </p:nvSpPr>
        <p:spPr>
          <a:xfrm flipH="1" rot="10800000">
            <a:off x="2017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1"/>
          <p:cNvSpPr txBox="1"/>
          <p:nvPr>
            <p:ph hasCustomPrompt="1" type="title"/>
          </p:nvPr>
        </p:nvSpPr>
        <p:spPr>
          <a:xfrm>
            <a:off x="6456125" y="877360"/>
            <a:ext cx="19746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8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17" name="Google Shape;217;p21"/>
          <p:cNvSpPr txBox="1"/>
          <p:nvPr>
            <p:ph idx="2" type="ctrTitle"/>
          </p:nvPr>
        </p:nvSpPr>
        <p:spPr>
          <a:xfrm>
            <a:off x="4061525" y="1898725"/>
            <a:ext cx="4369200" cy="16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60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8" name="Google Shape;218;p21"/>
          <p:cNvSpPr txBox="1"/>
          <p:nvPr>
            <p:ph idx="1" type="subTitle"/>
          </p:nvPr>
        </p:nvSpPr>
        <p:spPr>
          <a:xfrm>
            <a:off x="5774825" y="3453750"/>
            <a:ext cx="26559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9_1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2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2497986">
            <a:off x="2819558" y="2933865"/>
            <a:ext cx="13068489" cy="100739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22" name="Google Shape;2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103368">
            <a:off x="-4942867" y="4064618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23" name="Google Shape;22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-502608">
            <a:off x="242930" y="4110982"/>
            <a:ext cx="12507378" cy="964138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24" name="Google Shape;22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-1185179">
            <a:off x="-4516409" y="-69337"/>
            <a:ext cx="12356029" cy="95247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25" name="Google Shape;22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-3017154">
            <a:off x="-5308437" y="409327"/>
            <a:ext cx="12356031" cy="95247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26" name="Google Shape;226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 rot="-4409424">
            <a:off x="2859325" y="3054714"/>
            <a:ext cx="12197168" cy="940226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27" name="Google Shape;2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598197">
            <a:off x="-2440456" y="-778995"/>
            <a:ext cx="12272243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28" name="Google Shape;228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 rot="-10053481">
            <a:off x="1789078" y="134966"/>
            <a:ext cx="13245902" cy="1021067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229" name="Google Shape;229;p22"/>
          <p:cNvSpPr/>
          <p:nvPr/>
        </p:nvSpPr>
        <p:spPr>
          <a:xfrm flipH="1" rot="10800000">
            <a:off x="2017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 txBox="1"/>
          <p:nvPr>
            <p:ph hasCustomPrompt="1" type="title"/>
          </p:nvPr>
        </p:nvSpPr>
        <p:spPr>
          <a:xfrm>
            <a:off x="935700" y="1308400"/>
            <a:ext cx="3101100" cy="16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1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31" name="Google Shape;231;p22"/>
          <p:cNvSpPr txBox="1"/>
          <p:nvPr>
            <p:ph idx="2" type="ctrTitle"/>
          </p:nvPr>
        </p:nvSpPr>
        <p:spPr>
          <a:xfrm>
            <a:off x="4036800" y="1308400"/>
            <a:ext cx="4393800" cy="16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60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2" name="Google Shape;232;p22"/>
          <p:cNvSpPr txBox="1"/>
          <p:nvPr>
            <p:ph idx="1" type="subTitle"/>
          </p:nvPr>
        </p:nvSpPr>
        <p:spPr>
          <a:xfrm>
            <a:off x="3466650" y="2959588"/>
            <a:ext cx="26559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3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 rot="10800000">
            <a:off x="150" y="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034137">
            <a:off x="2336037" y="1399233"/>
            <a:ext cx="13068488" cy="100739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36" name="Google Shape;23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6718291">
            <a:off x="1722540" y="457227"/>
            <a:ext cx="12507381" cy="964138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37" name="Google Shape;23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4073093">
            <a:off x="-6294139" y="547213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38" name="Google Shape;23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864813">
            <a:off x="1807772" y="3667898"/>
            <a:ext cx="13245902" cy="1021067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39" name="Google Shape;23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 rot="6123292">
            <a:off x="-5593846" y="1617529"/>
            <a:ext cx="12356034" cy="95247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40" name="Google Shape;24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-6175664">
            <a:off x="-5836429" y="865255"/>
            <a:ext cx="12272243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241" name="Google Shape;241;p23"/>
          <p:cNvSpPr/>
          <p:nvPr/>
        </p:nvSpPr>
        <p:spPr>
          <a:xfrm flipH="1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"/>
          <p:cNvSpPr txBox="1"/>
          <p:nvPr>
            <p:ph hasCustomPrompt="1" type="title"/>
          </p:nvPr>
        </p:nvSpPr>
        <p:spPr>
          <a:xfrm>
            <a:off x="2144700" y="539375"/>
            <a:ext cx="48546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50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3" name="Google Shape;243;p23"/>
          <p:cNvSpPr txBox="1"/>
          <p:nvPr>
            <p:ph idx="1" type="subTitle"/>
          </p:nvPr>
        </p:nvSpPr>
        <p:spPr>
          <a:xfrm>
            <a:off x="2144700" y="1249525"/>
            <a:ext cx="48546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4" name="Google Shape;244;p23"/>
          <p:cNvSpPr txBox="1"/>
          <p:nvPr>
            <p:ph hasCustomPrompt="1" idx="2" type="title"/>
          </p:nvPr>
        </p:nvSpPr>
        <p:spPr>
          <a:xfrm>
            <a:off x="2144700" y="1966580"/>
            <a:ext cx="48546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50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5" name="Google Shape;245;p23"/>
          <p:cNvSpPr txBox="1"/>
          <p:nvPr>
            <p:ph idx="3" type="subTitle"/>
          </p:nvPr>
        </p:nvSpPr>
        <p:spPr>
          <a:xfrm>
            <a:off x="2144700" y="2676730"/>
            <a:ext cx="48546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6" name="Google Shape;246;p23"/>
          <p:cNvSpPr txBox="1"/>
          <p:nvPr>
            <p:ph hasCustomPrompt="1" idx="4" type="title"/>
          </p:nvPr>
        </p:nvSpPr>
        <p:spPr>
          <a:xfrm>
            <a:off x="2144700" y="3393785"/>
            <a:ext cx="48546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50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247" name="Google Shape;247;p23"/>
          <p:cNvSpPr txBox="1"/>
          <p:nvPr>
            <p:ph idx="5" type="subTitle"/>
          </p:nvPr>
        </p:nvSpPr>
        <p:spPr>
          <a:xfrm>
            <a:off x="2144700" y="4103935"/>
            <a:ext cx="4854600" cy="4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24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 flipH="1"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03545">
            <a:off x="3413430" y="330183"/>
            <a:ext cx="12356028" cy="95247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51" name="Google Shape;25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16562">
            <a:off x="1405777" y="-201287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252" name="Google Shape;252;p24"/>
          <p:cNvSpPr/>
          <p:nvPr/>
        </p:nvSpPr>
        <p:spPr>
          <a:xfrm rot="10800000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4"/>
          <p:cNvSpPr txBox="1"/>
          <p:nvPr>
            <p:ph type="ctrTitle"/>
          </p:nvPr>
        </p:nvSpPr>
        <p:spPr>
          <a:xfrm>
            <a:off x="2558075" y="539375"/>
            <a:ext cx="40278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4" name="Google Shape;254;p24"/>
          <p:cNvSpPr txBox="1"/>
          <p:nvPr>
            <p:ph hasCustomPrompt="1" idx="2" type="title"/>
          </p:nvPr>
        </p:nvSpPr>
        <p:spPr>
          <a:xfrm>
            <a:off x="713100" y="2065084"/>
            <a:ext cx="2251500" cy="10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5" name="Google Shape;255;p24"/>
          <p:cNvSpPr txBox="1"/>
          <p:nvPr>
            <p:ph idx="1" type="subTitle"/>
          </p:nvPr>
        </p:nvSpPr>
        <p:spPr>
          <a:xfrm>
            <a:off x="713100" y="3386300"/>
            <a:ext cx="22515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4"/>
          <p:cNvSpPr txBox="1"/>
          <p:nvPr>
            <p:ph idx="3" type="subTitle"/>
          </p:nvPr>
        </p:nvSpPr>
        <p:spPr>
          <a:xfrm>
            <a:off x="713100" y="3691725"/>
            <a:ext cx="22515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4"/>
          <p:cNvSpPr txBox="1"/>
          <p:nvPr>
            <p:ph hasCustomPrompt="1" idx="4" type="title"/>
          </p:nvPr>
        </p:nvSpPr>
        <p:spPr>
          <a:xfrm>
            <a:off x="3446225" y="2065084"/>
            <a:ext cx="2251500" cy="10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8" name="Google Shape;258;p24"/>
          <p:cNvSpPr txBox="1"/>
          <p:nvPr>
            <p:ph idx="5" type="subTitle"/>
          </p:nvPr>
        </p:nvSpPr>
        <p:spPr>
          <a:xfrm>
            <a:off x="3446225" y="3386300"/>
            <a:ext cx="22515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4"/>
          <p:cNvSpPr txBox="1"/>
          <p:nvPr>
            <p:ph idx="6" type="subTitle"/>
          </p:nvPr>
        </p:nvSpPr>
        <p:spPr>
          <a:xfrm>
            <a:off x="3446225" y="3691725"/>
            <a:ext cx="22515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4"/>
          <p:cNvSpPr txBox="1"/>
          <p:nvPr>
            <p:ph hasCustomPrompt="1" idx="7" type="title"/>
          </p:nvPr>
        </p:nvSpPr>
        <p:spPr>
          <a:xfrm>
            <a:off x="6179350" y="2065084"/>
            <a:ext cx="2251500" cy="10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1" name="Google Shape;261;p24"/>
          <p:cNvSpPr txBox="1"/>
          <p:nvPr>
            <p:ph idx="8" type="subTitle"/>
          </p:nvPr>
        </p:nvSpPr>
        <p:spPr>
          <a:xfrm>
            <a:off x="6179350" y="3386300"/>
            <a:ext cx="22515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4"/>
          <p:cNvSpPr txBox="1"/>
          <p:nvPr>
            <p:ph idx="9" type="subTitle"/>
          </p:nvPr>
        </p:nvSpPr>
        <p:spPr>
          <a:xfrm>
            <a:off x="6179350" y="3691725"/>
            <a:ext cx="22515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5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 rot="10800000">
            <a:off x="150" y="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086543">
            <a:off x="924653" y="3797508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66" name="Google Shape;2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149322">
            <a:off x="-5855442" y="57308"/>
            <a:ext cx="12507376" cy="964138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267" name="Google Shape;267;p25"/>
          <p:cNvSpPr/>
          <p:nvPr/>
        </p:nvSpPr>
        <p:spPr>
          <a:xfrm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5"/>
          <p:cNvSpPr txBox="1"/>
          <p:nvPr>
            <p:ph type="ctrTitle"/>
          </p:nvPr>
        </p:nvSpPr>
        <p:spPr>
          <a:xfrm>
            <a:off x="713100" y="1354736"/>
            <a:ext cx="5400000" cy="143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10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9" name="Google Shape;269;p25"/>
          <p:cNvSpPr txBox="1"/>
          <p:nvPr>
            <p:ph idx="1" type="subTitle"/>
          </p:nvPr>
        </p:nvSpPr>
        <p:spPr>
          <a:xfrm>
            <a:off x="713100" y="2691063"/>
            <a:ext cx="3857700" cy="10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26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 rot="10800000">
            <a:off x="150" y="0"/>
            <a:ext cx="9165300" cy="51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6"/>
          <p:cNvSpPr/>
          <p:nvPr/>
        </p:nvSpPr>
        <p:spPr>
          <a:xfrm flipH="1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6"/>
          <p:cNvSpPr txBox="1"/>
          <p:nvPr>
            <p:ph type="ctrTitle"/>
          </p:nvPr>
        </p:nvSpPr>
        <p:spPr>
          <a:xfrm>
            <a:off x="713100" y="832650"/>
            <a:ext cx="42834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74" name="Google Shape;274;p26"/>
          <p:cNvSpPr txBox="1"/>
          <p:nvPr>
            <p:ph idx="1" type="body"/>
          </p:nvPr>
        </p:nvSpPr>
        <p:spPr>
          <a:xfrm>
            <a:off x="713100" y="2037450"/>
            <a:ext cx="4283400" cy="22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75" name="Google Shape;275;p26"/>
          <p:cNvSpPr/>
          <p:nvPr>
            <p:ph idx="2" type="pic"/>
          </p:nvPr>
        </p:nvSpPr>
        <p:spPr>
          <a:xfrm rot="-390453">
            <a:off x="6285173" y="-305875"/>
            <a:ext cx="3663504" cy="568139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27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 flipH="1"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16562">
            <a:off x="1314277" y="556563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79" name="Google Shape;2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1854221">
            <a:off x="731834" y="4860215"/>
            <a:ext cx="12197165" cy="940226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280" name="Google Shape;280;p27"/>
          <p:cNvSpPr/>
          <p:nvPr/>
        </p:nvSpPr>
        <p:spPr>
          <a:xfrm rot="10800000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7"/>
          <p:cNvSpPr txBox="1"/>
          <p:nvPr>
            <p:ph type="ctrTitle"/>
          </p:nvPr>
        </p:nvSpPr>
        <p:spPr>
          <a:xfrm>
            <a:off x="713100" y="1387350"/>
            <a:ext cx="3206100" cy="12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2" name="Google Shape;282;p27"/>
          <p:cNvSpPr txBox="1"/>
          <p:nvPr>
            <p:ph idx="1" type="subTitle"/>
          </p:nvPr>
        </p:nvSpPr>
        <p:spPr>
          <a:xfrm>
            <a:off x="713100" y="2609850"/>
            <a:ext cx="28830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8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103368">
            <a:off x="-4942867" y="4064618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86" name="Google Shape;28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1185179">
            <a:off x="-3413009" y="-69337"/>
            <a:ext cx="12356029" cy="95247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87" name="Google Shape;28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-4409424">
            <a:off x="3082225" y="3054714"/>
            <a:ext cx="12197168" cy="940226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88" name="Google Shape;2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598197">
            <a:off x="-1337056" y="-778995"/>
            <a:ext cx="12272243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289" name="Google Shape;289;p28"/>
          <p:cNvSpPr/>
          <p:nvPr/>
        </p:nvSpPr>
        <p:spPr>
          <a:xfrm flipH="1" rot="10800000">
            <a:off x="2017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8"/>
          <p:cNvSpPr txBox="1"/>
          <p:nvPr>
            <p:ph type="ctrTitle"/>
          </p:nvPr>
        </p:nvSpPr>
        <p:spPr>
          <a:xfrm>
            <a:off x="5547725" y="1387350"/>
            <a:ext cx="2883000" cy="12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1" name="Google Shape;291;p28"/>
          <p:cNvSpPr txBox="1"/>
          <p:nvPr>
            <p:ph idx="1" type="subTitle"/>
          </p:nvPr>
        </p:nvSpPr>
        <p:spPr>
          <a:xfrm>
            <a:off x="5547725" y="2609850"/>
            <a:ext cx="28830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2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29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 flipH="1"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7105373">
            <a:off x="2206788" y="968626"/>
            <a:ext cx="13068489" cy="100739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95" name="Google Shape;29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789526">
            <a:off x="883985" y="347136"/>
            <a:ext cx="12507379" cy="964138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296" name="Google Shape;29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552449">
            <a:off x="1469713" y="2878139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297" name="Google Shape;297;p29"/>
          <p:cNvSpPr/>
          <p:nvPr/>
        </p:nvSpPr>
        <p:spPr>
          <a:xfrm rot="10800000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9"/>
          <p:cNvSpPr txBox="1"/>
          <p:nvPr>
            <p:ph type="ctrTitle"/>
          </p:nvPr>
        </p:nvSpPr>
        <p:spPr>
          <a:xfrm>
            <a:off x="713100" y="1387350"/>
            <a:ext cx="2883000" cy="12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9" name="Google Shape;299;p29"/>
          <p:cNvSpPr txBox="1"/>
          <p:nvPr>
            <p:ph idx="1" type="subTitle"/>
          </p:nvPr>
        </p:nvSpPr>
        <p:spPr>
          <a:xfrm>
            <a:off x="713100" y="2609850"/>
            <a:ext cx="2883000" cy="11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_1_1_2_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0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 flipH="1"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8302014">
            <a:off x="1094039" y="1403551"/>
            <a:ext cx="13068489" cy="100739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303" name="Google Shape;30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001206">
            <a:off x="1698991" y="2714821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304" name="Google Shape;30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441468">
            <a:off x="1554007" y="2265180"/>
            <a:ext cx="12356031" cy="95247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305" name="Google Shape;305;p30"/>
          <p:cNvSpPr/>
          <p:nvPr/>
        </p:nvSpPr>
        <p:spPr>
          <a:xfrm rot="10800000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0"/>
          <p:cNvSpPr txBox="1"/>
          <p:nvPr>
            <p:ph type="ctrTitle"/>
          </p:nvPr>
        </p:nvSpPr>
        <p:spPr>
          <a:xfrm>
            <a:off x="713100" y="754650"/>
            <a:ext cx="4101600" cy="16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7" name="Google Shape;307;p30"/>
          <p:cNvSpPr txBox="1"/>
          <p:nvPr>
            <p:ph idx="1" type="subTitle"/>
          </p:nvPr>
        </p:nvSpPr>
        <p:spPr>
          <a:xfrm>
            <a:off x="713100" y="2373450"/>
            <a:ext cx="5216400" cy="20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4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 rot="10800000">
            <a:off x="150" y="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03545">
            <a:off x="3326030" y="330183"/>
            <a:ext cx="12356028" cy="95247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38" name="Google Shape;38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16562">
            <a:off x="1318377" y="-201287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39" name="Google Shape;39;p4"/>
          <p:cNvSpPr/>
          <p:nvPr/>
        </p:nvSpPr>
        <p:spPr>
          <a:xfrm flipH="1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 txBox="1"/>
          <p:nvPr>
            <p:ph type="ctrTitle"/>
          </p:nvPr>
        </p:nvSpPr>
        <p:spPr>
          <a:xfrm>
            <a:off x="2222550" y="539375"/>
            <a:ext cx="46989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713225" y="1909050"/>
            <a:ext cx="3718200" cy="26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1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31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 rot="10800000">
            <a:off x="150" y="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3914259">
            <a:off x="-5052832" y="259443"/>
            <a:ext cx="12272244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311" name="Google Shape;311;p31"/>
          <p:cNvSpPr/>
          <p:nvPr/>
        </p:nvSpPr>
        <p:spPr>
          <a:xfrm flipH="1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1"/>
          <p:cNvSpPr txBox="1"/>
          <p:nvPr>
            <p:ph type="ctrTitle"/>
          </p:nvPr>
        </p:nvSpPr>
        <p:spPr>
          <a:xfrm>
            <a:off x="1651075" y="2123575"/>
            <a:ext cx="5841900" cy="172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3" name="Google Shape;313;p31"/>
          <p:cNvSpPr txBox="1"/>
          <p:nvPr>
            <p:ph idx="1" type="subTitle"/>
          </p:nvPr>
        </p:nvSpPr>
        <p:spPr>
          <a:xfrm>
            <a:off x="713250" y="3845100"/>
            <a:ext cx="77175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4" name="Google Shape;314;p31"/>
          <p:cNvSpPr/>
          <p:nvPr>
            <p:ph idx="2" type="pic"/>
          </p:nvPr>
        </p:nvSpPr>
        <p:spPr>
          <a:xfrm rot="145172">
            <a:off x="-55248" y="-309573"/>
            <a:ext cx="9245242" cy="213699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32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 rot="10800000">
            <a:off x="150" y="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03545">
            <a:off x="3326030" y="330183"/>
            <a:ext cx="12356028" cy="95247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318" name="Google Shape;31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16562">
            <a:off x="1318377" y="-201287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319" name="Google Shape;319;p32"/>
          <p:cNvSpPr/>
          <p:nvPr/>
        </p:nvSpPr>
        <p:spPr>
          <a:xfrm flipH="1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2"/>
          <p:cNvSpPr txBox="1"/>
          <p:nvPr>
            <p:ph type="ctrTitle"/>
          </p:nvPr>
        </p:nvSpPr>
        <p:spPr>
          <a:xfrm>
            <a:off x="2222550" y="539375"/>
            <a:ext cx="46989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33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 rot="10800000">
            <a:off x="150" y="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1603545">
            <a:off x="-6406367" y="330183"/>
            <a:ext cx="12356028" cy="95247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324" name="Google Shape;32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1016562">
            <a:off x="-4314927" y="-201287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325" name="Google Shape;325;p33"/>
          <p:cNvSpPr/>
          <p:nvPr/>
        </p:nvSpPr>
        <p:spPr>
          <a:xfrm flipH="1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3"/>
          <p:cNvSpPr txBox="1"/>
          <p:nvPr>
            <p:ph type="ctrTitle"/>
          </p:nvPr>
        </p:nvSpPr>
        <p:spPr>
          <a:xfrm>
            <a:off x="2222550" y="539375"/>
            <a:ext cx="46989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3420411">
            <a:off x="962013" y="4109132"/>
            <a:ext cx="12507378" cy="964138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329" name="Google Shape;3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4182369">
            <a:off x="1554735" y="1961165"/>
            <a:ext cx="12356026" cy="95247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330" name="Google Shape;3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4724677">
            <a:off x="2060563" y="1564981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331" name="Google Shape;331;p34"/>
          <p:cNvPicPr preferRelativeResize="0"/>
          <p:nvPr/>
        </p:nvPicPr>
        <p:blipFill rotWithShape="1">
          <a:blip r:embed="rId5">
            <a:alphaModFix amt="32000"/>
          </a:blip>
          <a:srcRect b="848" l="405" r="702" t="444"/>
          <a:stretch/>
        </p:blipFill>
        <p:spPr>
          <a:xfrm flipH="1"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4"/>
          <p:cNvSpPr/>
          <p:nvPr/>
        </p:nvSpPr>
        <p:spPr>
          <a:xfrm rot="10800000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4"/>
          <p:cNvSpPr txBox="1"/>
          <p:nvPr>
            <p:ph type="ctrTitle"/>
          </p:nvPr>
        </p:nvSpPr>
        <p:spPr>
          <a:xfrm>
            <a:off x="713100" y="539375"/>
            <a:ext cx="5697600" cy="11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85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4" name="Google Shape;334;p34"/>
          <p:cNvSpPr txBox="1"/>
          <p:nvPr>
            <p:ph idx="1" type="subTitle"/>
          </p:nvPr>
        </p:nvSpPr>
        <p:spPr>
          <a:xfrm>
            <a:off x="713100" y="1650800"/>
            <a:ext cx="5697600" cy="15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5" name="Google Shape;335;p34"/>
          <p:cNvSpPr txBox="1"/>
          <p:nvPr/>
        </p:nvSpPr>
        <p:spPr>
          <a:xfrm>
            <a:off x="714000" y="3975600"/>
            <a:ext cx="521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CREDITS: This presentation template was created by 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Darker Grotesque Black"/>
                <a:ea typeface="Darker Grotesque Black"/>
                <a:cs typeface="Darker Grotesque Black"/>
                <a:sym typeface="Darker Grotesque Black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, including icons by 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Darker Grotesque Black"/>
                <a:ea typeface="Darker Grotesque Black"/>
                <a:cs typeface="Darker Grotesque Black"/>
                <a:sym typeface="Darker Grotesque Black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 and infographics &amp; images by 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Darker Grotesque Black"/>
                <a:ea typeface="Darker Grotesque Black"/>
                <a:cs typeface="Darker Grotesque Black"/>
                <a:sym typeface="Darker Grotesque Black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lt1"/>
              </a:solidFill>
              <a:latin typeface="Darker Grotesque Black"/>
              <a:ea typeface="Darker Grotesque Black"/>
              <a:cs typeface="Darker Grotesque Black"/>
              <a:sym typeface="Darker Grotesque Black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35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7105373">
            <a:off x="-6326410" y="968626"/>
            <a:ext cx="13068489" cy="100739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339" name="Google Shape;33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7789526">
            <a:off x="-4442497" y="347136"/>
            <a:ext cx="12507379" cy="964138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340" name="Google Shape;34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-6552449">
            <a:off x="-4793087" y="2878139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341" name="Google Shape;341;p35"/>
          <p:cNvSpPr/>
          <p:nvPr/>
        </p:nvSpPr>
        <p:spPr>
          <a:xfrm flipH="1" rot="10800000">
            <a:off x="2017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603545">
            <a:off x="3326030" y="330183"/>
            <a:ext cx="12356028" cy="95247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343" name="Google Shape;34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16562">
            <a:off x="1318377" y="-201287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36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103368">
            <a:off x="2152096" y="4064618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347" name="Google Shape;34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185179">
            <a:off x="538452" y="-69337"/>
            <a:ext cx="12356029" cy="95247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348" name="Google Shape;34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409424">
            <a:off x="-5797922" y="3054714"/>
            <a:ext cx="12197168" cy="940226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349" name="Google Shape;3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98197">
            <a:off x="-1453716" y="-778995"/>
            <a:ext cx="12272243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350" name="Google Shape;350;p36"/>
          <p:cNvSpPr/>
          <p:nvPr/>
        </p:nvSpPr>
        <p:spPr>
          <a:xfrm flipH="1" rot="10800000">
            <a:off x="2017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5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3256506">
            <a:off x="-5260050" y="-123963"/>
            <a:ext cx="12197164" cy="940226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45" name="Google Shape;4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1460576">
            <a:off x="-4485306" y="-569659"/>
            <a:ext cx="13068490" cy="100739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46" name="Google Shape;46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-1016562">
            <a:off x="958598" y="4731438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47" name="Google Shape;47;p5"/>
          <p:cNvSpPr/>
          <p:nvPr/>
        </p:nvSpPr>
        <p:spPr>
          <a:xfrm flipH="1" rot="10800000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 txBox="1"/>
          <p:nvPr>
            <p:ph type="ctrTitle"/>
          </p:nvPr>
        </p:nvSpPr>
        <p:spPr>
          <a:xfrm>
            <a:off x="2535200" y="539375"/>
            <a:ext cx="40740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" name="Google Shape;49;p5"/>
          <p:cNvSpPr txBox="1"/>
          <p:nvPr>
            <p:ph idx="1" type="subTitle"/>
          </p:nvPr>
        </p:nvSpPr>
        <p:spPr>
          <a:xfrm>
            <a:off x="1015388" y="3061250"/>
            <a:ext cx="33996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2" type="subTitle"/>
          </p:nvPr>
        </p:nvSpPr>
        <p:spPr>
          <a:xfrm>
            <a:off x="1015388" y="3366674"/>
            <a:ext cx="33996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3" type="subTitle"/>
          </p:nvPr>
        </p:nvSpPr>
        <p:spPr>
          <a:xfrm>
            <a:off x="4729413" y="3061250"/>
            <a:ext cx="33996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Rubik Distressed"/>
              <a:buNone/>
              <a:defRPr sz="2200"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4" type="subTitle"/>
          </p:nvPr>
        </p:nvSpPr>
        <p:spPr>
          <a:xfrm>
            <a:off x="4729413" y="3366674"/>
            <a:ext cx="33996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6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 flipH="1"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1603545">
            <a:off x="-6627417" y="330183"/>
            <a:ext cx="12356028" cy="95247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56" name="Google Shape;56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1016562">
            <a:off x="-4535977" y="-201287"/>
            <a:ext cx="12272241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57" name="Google Shape;57;p6"/>
          <p:cNvSpPr/>
          <p:nvPr/>
        </p:nvSpPr>
        <p:spPr>
          <a:xfrm rot="10800000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 txBox="1"/>
          <p:nvPr>
            <p:ph type="ctrTitle"/>
          </p:nvPr>
        </p:nvSpPr>
        <p:spPr>
          <a:xfrm>
            <a:off x="3387825" y="539375"/>
            <a:ext cx="23685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7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 rot="10800000">
            <a:off x="150" y="0"/>
            <a:ext cx="9165300" cy="51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/>
          <p:nvPr/>
        </p:nvSpPr>
        <p:spPr>
          <a:xfrm flipH="1"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 txBox="1"/>
          <p:nvPr>
            <p:ph type="ctrTitle"/>
          </p:nvPr>
        </p:nvSpPr>
        <p:spPr>
          <a:xfrm>
            <a:off x="4056950" y="894325"/>
            <a:ext cx="4373700" cy="22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solidFill>
                  <a:schemeClr val="lt2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pic>
        <p:nvPicPr>
          <p:cNvPr id="63" name="Google Shape;6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99895">
            <a:off x="-4071633" y="4279267"/>
            <a:ext cx="12272243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64" name="Google Shape;64;p7"/>
          <p:cNvSpPr txBox="1"/>
          <p:nvPr>
            <p:ph idx="1" type="subTitle"/>
          </p:nvPr>
        </p:nvSpPr>
        <p:spPr>
          <a:xfrm>
            <a:off x="4057025" y="3100175"/>
            <a:ext cx="4373700" cy="11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7"/>
          <p:cNvSpPr/>
          <p:nvPr>
            <p:ph idx="2" type="pic"/>
          </p:nvPr>
        </p:nvSpPr>
        <p:spPr>
          <a:xfrm rot="-390453">
            <a:off x="-591402" y="-305875"/>
            <a:ext cx="3663504" cy="568139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8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 rot="10800000">
            <a:off x="150" y="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497986">
            <a:off x="-6135530" y="2933865"/>
            <a:ext cx="13068489" cy="100739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69" name="Google Shape;69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103368">
            <a:off x="1319767" y="4198343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70" name="Google Shape;70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02608">
            <a:off x="-2997792" y="4189282"/>
            <a:ext cx="12507378" cy="964138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71" name="Google Shape;71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4372150">
            <a:off x="2252710" y="1159576"/>
            <a:ext cx="12356029" cy="95247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72" name="Google Shape;72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4409424">
            <a:off x="-5303976" y="3054714"/>
            <a:ext cx="12197168" cy="940226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73" name="Google Shape;7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245637">
            <a:off x="2593192" y="266968"/>
            <a:ext cx="12272243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74" name="Google Shape;74;p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9793839">
            <a:off x="-7132377" y="529766"/>
            <a:ext cx="13245903" cy="1021067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75" name="Google Shape;75;p8"/>
          <p:cNvSpPr/>
          <p:nvPr/>
        </p:nvSpPr>
        <p:spPr>
          <a:xfrm>
            <a:off x="1425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 txBox="1"/>
          <p:nvPr>
            <p:ph type="ctrTitle"/>
          </p:nvPr>
        </p:nvSpPr>
        <p:spPr>
          <a:xfrm>
            <a:off x="1564800" y="1527600"/>
            <a:ext cx="6014400" cy="208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8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9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>
            <a:off x="15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3229981">
            <a:off x="2167749" y="2735087"/>
            <a:ext cx="13068491" cy="100739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80" name="Google Shape;8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103368">
            <a:off x="-4123501" y="4400788"/>
            <a:ext cx="12272242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81" name="Google Shape;81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-1185179">
            <a:off x="-4385656" y="-1916"/>
            <a:ext cx="12356029" cy="95247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82" name="Google Shape;82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-3017154">
            <a:off x="-5467458" y="793597"/>
            <a:ext cx="12356031" cy="95247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83" name="Google Shape;83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-4409424">
            <a:off x="2519592" y="2989659"/>
            <a:ext cx="12197168" cy="940226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84" name="Google Shape;8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-598197">
            <a:off x="-2309702" y="-706800"/>
            <a:ext cx="12272243" cy="946011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85" name="Google Shape;85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 rot="-10053481">
            <a:off x="2965070" y="209662"/>
            <a:ext cx="13245902" cy="1021067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86" name="Google Shape;86;p9"/>
          <p:cNvSpPr/>
          <p:nvPr/>
        </p:nvSpPr>
        <p:spPr>
          <a:xfrm flipH="1" rot="10800000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9"/>
          <p:cNvSpPr txBox="1"/>
          <p:nvPr>
            <p:ph type="ctrTitle"/>
          </p:nvPr>
        </p:nvSpPr>
        <p:spPr>
          <a:xfrm>
            <a:off x="2138400" y="978675"/>
            <a:ext cx="48675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8" name="Google Shape;88;p9"/>
          <p:cNvSpPr txBox="1"/>
          <p:nvPr>
            <p:ph idx="1" type="body"/>
          </p:nvPr>
        </p:nvSpPr>
        <p:spPr>
          <a:xfrm>
            <a:off x="2138100" y="2196075"/>
            <a:ext cx="4867500" cy="21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0"/>
          <p:cNvPicPr preferRelativeResize="0"/>
          <p:nvPr/>
        </p:nvPicPr>
        <p:blipFill rotWithShape="1">
          <a:blip r:embed="rId2">
            <a:alphaModFix amt="32000"/>
          </a:blip>
          <a:srcRect b="848" l="405" r="702" t="444"/>
          <a:stretch/>
        </p:blipFill>
        <p:spPr>
          <a:xfrm flipH="1">
            <a:off x="0" y="600"/>
            <a:ext cx="9165300" cy="51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0"/>
          <p:cNvSpPr/>
          <p:nvPr/>
        </p:nvSpPr>
        <p:spPr>
          <a:xfrm rot="10800000">
            <a:off x="21450" y="0"/>
            <a:ext cx="9144000" cy="5143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000">
                <a:srgbClr val="000000">
                  <a:alpha val="0"/>
                </a:srgbClr>
              </a:gs>
              <a:gs pos="100000">
                <a:srgbClr val="000000">
                  <a:alpha val="74901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0"/>
          <p:cNvSpPr txBox="1"/>
          <p:nvPr>
            <p:ph type="ctrTitle"/>
          </p:nvPr>
        </p:nvSpPr>
        <p:spPr>
          <a:xfrm>
            <a:off x="1577900" y="3344925"/>
            <a:ext cx="5988900" cy="1246200"/>
          </a:xfrm>
          <a:prstGeom prst="rect">
            <a:avLst/>
          </a:prstGeom>
          <a:solidFill>
            <a:srgbClr val="252525">
              <a:alpha val="38100"/>
            </a:srgbClr>
          </a:solidFill>
          <a:effectLst>
            <a:outerShdw blurRad="185738" rotWithShape="0" algn="bl">
              <a:schemeClr val="dk1">
                <a:alpha val="78000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4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2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383125"/>
            <a:ext cx="77175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 Black"/>
              <a:buNone/>
              <a:defRPr sz="3200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 Black"/>
              <a:buNone/>
              <a:defRPr sz="3200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 Black"/>
              <a:buNone/>
              <a:defRPr sz="3200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 Black"/>
              <a:buNone/>
              <a:defRPr sz="3200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 Black"/>
              <a:buNone/>
              <a:defRPr sz="3200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 Black"/>
              <a:buNone/>
              <a:defRPr sz="3200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 Black"/>
              <a:buNone/>
              <a:defRPr sz="3200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 Black"/>
              <a:buNone/>
              <a:defRPr sz="3200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ubik Black"/>
              <a:buNone/>
              <a:defRPr sz="3200">
                <a:solidFill>
                  <a:schemeClr val="lt1"/>
                </a:solidFill>
                <a:latin typeface="Rubik Black"/>
                <a:ea typeface="Rubik Black"/>
                <a:cs typeface="Rubik Black"/>
                <a:sym typeface="Rubik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●"/>
              <a:defRPr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○"/>
              <a:defRPr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■"/>
              <a:defRPr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●"/>
              <a:defRPr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○"/>
              <a:defRPr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■"/>
              <a:defRPr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●"/>
              <a:defRPr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○"/>
              <a:defRPr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 SemiBold"/>
              <a:buChar char="■"/>
              <a:defRPr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jp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jp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census.gov/quickfacts/fact/table/sanjosecitycalifornia/PST045223" TargetMode="External"/><Relationship Id="rId4" Type="http://schemas.openxmlformats.org/officeDocument/2006/relationships/hyperlink" Target="https://www.kaggle.com/datasets/aaronnichowilliams/dallas-police-activity" TargetMode="External"/><Relationship Id="rId5" Type="http://schemas.openxmlformats.org/officeDocument/2006/relationships/hyperlink" Target="https://www.kaggle.com/datasets/jsherman256/sjpd-incidents-arrests-charges" TargetMode="External"/><Relationship Id="rId6" Type="http://schemas.openxmlformats.org/officeDocument/2006/relationships/hyperlink" Target="https://bjs.ojp.gov/content/pub/pdf/DRRC.PDF" TargetMode="External"/><Relationship Id="rId7" Type="http://schemas.openxmlformats.org/officeDocument/2006/relationships/hyperlink" Target="https://americanaddictioncenters.org/rehab-guide/addiction-and-violence" TargetMode="External"/><Relationship Id="rId8" Type="http://schemas.openxmlformats.org/officeDocument/2006/relationships/hyperlink" Target="https://nij.ojp.gov/topics/articles/youth-justice-involvement-young-adult-offend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jp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 txBox="1"/>
          <p:nvPr>
            <p:ph type="ctrTitle"/>
          </p:nvPr>
        </p:nvSpPr>
        <p:spPr>
          <a:xfrm>
            <a:off x="15725" y="1657100"/>
            <a:ext cx="8727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lang="en" sz="8100">
                <a:solidFill>
                  <a:schemeClr val="lt1"/>
                </a:solidFill>
                <a:latin typeface="Red Hat Display Black"/>
                <a:ea typeface="Red Hat Display Black"/>
                <a:cs typeface="Red Hat Display Black"/>
                <a:sym typeface="Red Hat Display Black"/>
              </a:rPr>
              <a:t>Crime Stoppers</a:t>
            </a:r>
            <a:endParaRPr sz="8100">
              <a:latin typeface="Red Hat Display Black"/>
              <a:ea typeface="Red Hat Display Black"/>
              <a:cs typeface="Red Hat Display Black"/>
              <a:sym typeface="Red Hat Display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6"/>
          <p:cNvSpPr txBox="1"/>
          <p:nvPr>
            <p:ph type="ctrTitle"/>
          </p:nvPr>
        </p:nvSpPr>
        <p:spPr>
          <a:xfrm>
            <a:off x="1853425" y="539375"/>
            <a:ext cx="54372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lt1"/>
                </a:solidFill>
              </a:rPr>
              <a:t>Crime Vs Gender</a:t>
            </a:r>
            <a:endParaRPr/>
          </a:p>
        </p:txBody>
      </p:sp>
      <p:pic>
        <p:nvPicPr>
          <p:cNvPr id="455" name="Google Shape;45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999" y="253453"/>
            <a:ext cx="1224426" cy="1195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7950" y="418225"/>
            <a:ext cx="1299021" cy="865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06200" y="1448775"/>
            <a:ext cx="5541222" cy="321572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6"/>
          <p:cNvSpPr txBox="1"/>
          <p:nvPr/>
        </p:nvSpPr>
        <p:spPr>
          <a:xfrm>
            <a:off x="0" y="1447950"/>
            <a:ext cx="3368700" cy="3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arker Grotesque SemiBold"/>
              <a:buChar char="●"/>
            </a:pPr>
            <a:r>
              <a:rPr lang="en" sz="1700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The male and female population in both Dallas and San Jose are close to even.</a:t>
            </a:r>
            <a:endParaRPr sz="17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arker Grotesque SemiBold"/>
              <a:buChar char="●"/>
            </a:pPr>
            <a:r>
              <a:rPr lang="en" sz="1700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In spite of this, males make up 83% of the arrests in Dallas and 77% of the arrests in San Jose.</a:t>
            </a:r>
            <a:endParaRPr sz="17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arker Grotesque SemiBold"/>
              <a:buChar char="●"/>
            </a:pPr>
            <a:r>
              <a:rPr lang="en" sz="1700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It is 4 times more likely for a male to be involved in an arrest then a female</a:t>
            </a:r>
            <a:endParaRPr sz="17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7"/>
          <p:cNvSpPr txBox="1"/>
          <p:nvPr>
            <p:ph type="ctrTitle"/>
          </p:nvPr>
        </p:nvSpPr>
        <p:spPr>
          <a:xfrm>
            <a:off x="1598700" y="357563"/>
            <a:ext cx="59466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lt1"/>
                </a:solidFill>
              </a:rPr>
              <a:t>Dallas vs Race</a:t>
            </a:r>
            <a:endParaRPr/>
          </a:p>
        </p:txBody>
      </p:sp>
      <p:pic>
        <p:nvPicPr>
          <p:cNvPr id="464" name="Google Shape;4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4950" y="1340008"/>
            <a:ext cx="5423350" cy="3329467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47"/>
          <p:cNvSpPr txBox="1"/>
          <p:nvPr/>
        </p:nvSpPr>
        <p:spPr>
          <a:xfrm>
            <a:off x="6033175" y="1127075"/>
            <a:ext cx="2619900" cy="3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</p:txBody>
      </p:sp>
      <p:sp>
        <p:nvSpPr>
          <p:cNvPr id="466" name="Google Shape;466;p47"/>
          <p:cNvSpPr txBox="1"/>
          <p:nvPr/>
        </p:nvSpPr>
        <p:spPr>
          <a:xfrm>
            <a:off x="0" y="1447950"/>
            <a:ext cx="3368700" cy="3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arker Grotesque SemiBold"/>
              <a:buChar char="●"/>
            </a:pPr>
            <a:r>
              <a:rPr lang="en" sz="1700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According to the US census Bureau, 23.6% of Dallas citizens belong to the black race, while Hispanic race constitutes 42.40%</a:t>
            </a:r>
            <a:endParaRPr sz="17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arker Grotesque SemiBold"/>
              <a:buChar char="●"/>
            </a:pPr>
            <a:r>
              <a:rPr lang="en" sz="1700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Black race accounts for 43.40% of the crimes</a:t>
            </a:r>
            <a:endParaRPr sz="17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arker Grotesque SemiBold"/>
              <a:buChar char="●"/>
            </a:pPr>
            <a:r>
              <a:rPr lang="en" sz="1600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Asian race accounts for 0.78% of the crimes</a:t>
            </a:r>
            <a:endParaRPr sz="16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arker Grotesque SemiBold"/>
              <a:buChar char="●"/>
            </a:pPr>
            <a:r>
              <a:rPr lang="en" sz="1600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Constitute only 6.7% of Dallas’ population</a:t>
            </a:r>
            <a:endParaRPr sz="16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</p:txBody>
      </p:sp>
      <p:pic>
        <p:nvPicPr>
          <p:cNvPr id="467" name="Google Shape;46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7174" y="144665"/>
            <a:ext cx="1224426" cy="1195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 txBox="1"/>
          <p:nvPr>
            <p:ph type="ctrTitle"/>
          </p:nvPr>
        </p:nvSpPr>
        <p:spPr>
          <a:xfrm>
            <a:off x="1509900" y="53450"/>
            <a:ext cx="5443800" cy="8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lang="en"/>
              <a:t>San Jose vs Race</a:t>
            </a:r>
            <a:endParaRPr/>
          </a:p>
        </p:txBody>
      </p:sp>
      <p:pic>
        <p:nvPicPr>
          <p:cNvPr id="473" name="Google Shape;47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75" y="1513548"/>
            <a:ext cx="5443800" cy="3368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99021" cy="865799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48"/>
          <p:cNvSpPr txBox="1"/>
          <p:nvPr/>
        </p:nvSpPr>
        <p:spPr>
          <a:xfrm>
            <a:off x="5786000" y="1276775"/>
            <a:ext cx="3219900" cy="3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arker Grotesque SemiBold"/>
              <a:buChar char="●"/>
            </a:pPr>
            <a:r>
              <a:rPr lang="en" sz="1700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According to the US census Bureau, 30.80% of San Jose citizens belong to the Hispanic race. San Jose’s population is only 2.90% black. </a:t>
            </a:r>
            <a:endParaRPr sz="17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arker Grotesque SemiBold"/>
              <a:buChar char="●"/>
            </a:pPr>
            <a:r>
              <a:rPr lang="en" sz="1700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Hispanic/Latino race accounts for 54.45% of the crimes</a:t>
            </a:r>
            <a:endParaRPr sz="17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arker Grotesque SemiBold"/>
              <a:buChar char="●"/>
            </a:pPr>
            <a:r>
              <a:rPr lang="en" sz="1600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Pacific Islander race accounts for 0.85% of the crimes</a:t>
            </a:r>
            <a:endParaRPr sz="16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arker Grotesque SemiBold"/>
              <a:buChar char="●"/>
            </a:pPr>
            <a:r>
              <a:rPr lang="en" sz="1600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Constitute only </a:t>
            </a:r>
            <a:r>
              <a:rPr lang="en" sz="1600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0.50%</a:t>
            </a:r>
            <a:r>
              <a:rPr lang="en" sz="1600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 of San Jose’s population</a:t>
            </a:r>
            <a:endParaRPr sz="16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9"/>
          <p:cNvSpPr txBox="1"/>
          <p:nvPr>
            <p:ph idx="4294967295" type="ctrTitle"/>
          </p:nvPr>
        </p:nvSpPr>
        <p:spPr>
          <a:xfrm>
            <a:off x="2222550" y="62450"/>
            <a:ext cx="46989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DALLAS </a:t>
            </a:r>
            <a:r>
              <a:rPr lang="en"/>
              <a:t>AGE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vs SAN JOSE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481" name="Google Shape;48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1325" y="1209050"/>
            <a:ext cx="4204325" cy="33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49"/>
          <p:cNvSpPr txBox="1"/>
          <p:nvPr/>
        </p:nvSpPr>
        <p:spPr>
          <a:xfrm>
            <a:off x="2240700" y="4584650"/>
            <a:ext cx="4662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For both, most arrests were for 20-mid 30 year olds</a:t>
            </a:r>
            <a:endParaRPr sz="18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</p:txBody>
      </p:sp>
      <p:sp>
        <p:nvSpPr>
          <p:cNvPr id="483" name="Google Shape;483;p49"/>
          <p:cNvSpPr txBox="1"/>
          <p:nvPr/>
        </p:nvSpPr>
        <p:spPr>
          <a:xfrm>
            <a:off x="1049550" y="2535850"/>
            <a:ext cx="1173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Most able?</a:t>
            </a:r>
            <a:endParaRPr sz="18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</p:txBody>
      </p:sp>
      <p:sp>
        <p:nvSpPr>
          <p:cNvPr id="484" name="Google Shape;484;p49"/>
          <p:cNvSpPr txBox="1"/>
          <p:nvPr/>
        </p:nvSpPr>
        <p:spPr>
          <a:xfrm>
            <a:off x="6756350" y="2542250"/>
            <a:ext cx="1314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Most needy?</a:t>
            </a:r>
            <a:endParaRPr sz="18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</p:txBody>
      </p:sp>
      <p:pic>
        <p:nvPicPr>
          <p:cNvPr id="485" name="Google Shape;48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7725" y="62438"/>
            <a:ext cx="1216300" cy="11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9113" y="171350"/>
            <a:ext cx="1299021" cy="86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0"/>
          <p:cNvSpPr txBox="1"/>
          <p:nvPr>
            <p:ph type="ctrTitle"/>
          </p:nvPr>
        </p:nvSpPr>
        <p:spPr>
          <a:xfrm>
            <a:off x="2488275" y="71700"/>
            <a:ext cx="6082500" cy="84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00"/>
              </a:spcAft>
              <a:buNone/>
            </a:pPr>
            <a:r>
              <a:rPr lang="en"/>
              <a:t>AGE-CRIME CURVE</a:t>
            </a:r>
            <a:endParaRPr/>
          </a:p>
        </p:txBody>
      </p:sp>
      <p:pic>
        <p:nvPicPr>
          <p:cNvPr id="492" name="Google Shape;492;p5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4772" l="29896" r="23492" t="-3687"/>
          <a:stretch/>
        </p:blipFill>
        <p:spPr>
          <a:xfrm rot="-390454">
            <a:off x="-591403" y="-305876"/>
            <a:ext cx="3663505" cy="5681395"/>
          </a:xfrm>
          <a:prstGeom prst="rect">
            <a:avLst/>
          </a:prstGeom>
        </p:spPr>
      </p:pic>
      <p:pic>
        <p:nvPicPr>
          <p:cNvPr id="493" name="Google Shape;49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9330908">
            <a:off x="-5821150" y="838104"/>
            <a:ext cx="13068489" cy="100739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494" name="Google Shape;494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7419472">
            <a:off x="-5385481" y="871687"/>
            <a:ext cx="12197165" cy="940226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495" name="Google Shape;495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7299" y="1012225"/>
            <a:ext cx="4754351" cy="244027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50"/>
          <p:cNvSpPr txBox="1"/>
          <p:nvPr/>
        </p:nvSpPr>
        <p:spPr>
          <a:xfrm>
            <a:off x="3382200" y="3452500"/>
            <a:ext cx="5590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Crime rises in adolescence, peaks in early 20’s, then falls in the 30’s</a:t>
            </a:r>
            <a:endParaRPr sz="16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</p:txBody>
      </p:sp>
      <p:sp>
        <p:nvSpPr>
          <p:cNvPr id="497" name="Google Shape;497;p50"/>
          <p:cNvSpPr txBox="1"/>
          <p:nvPr/>
        </p:nvSpPr>
        <p:spPr>
          <a:xfrm>
            <a:off x="3520100" y="3750300"/>
            <a:ext cx="5175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But WHY? More investigation and data is necessary</a:t>
            </a:r>
            <a:endParaRPr sz="32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1"/>
          <p:cNvSpPr txBox="1"/>
          <p:nvPr>
            <p:ph type="ctrTitle"/>
          </p:nvPr>
        </p:nvSpPr>
        <p:spPr>
          <a:xfrm>
            <a:off x="3162425" y="377475"/>
            <a:ext cx="59457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DALLAS TIME </a:t>
            </a:r>
            <a:r>
              <a:rPr lang="en" sz="2800"/>
              <a:t>vs SAN JOSE</a:t>
            </a:r>
            <a:endParaRPr sz="2800"/>
          </a:p>
        </p:txBody>
      </p:sp>
      <p:pic>
        <p:nvPicPr>
          <p:cNvPr id="503" name="Google Shape;50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71" y="2711169"/>
            <a:ext cx="2714251" cy="2178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176" y="253787"/>
            <a:ext cx="2714251" cy="217855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/>
          <p:nvPr/>
        </p:nvSpPr>
        <p:spPr>
          <a:xfrm>
            <a:off x="3614825" y="1110925"/>
            <a:ext cx="5040900" cy="3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 SemiBold"/>
              <a:buChar char="●"/>
            </a:pPr>
            <a:r>
              <a:rPr lang="en" sz="1800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ARREST TIME DOES NOT EQUAL CRIME TIME</a:t>
            </a:r>
            <a:endParaRPr sz="18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 SemiBold"/>
              <a:buChar char="●"/>
            </a:pPr>
            <a:r>
              <a:rPr lang="en" sz="1800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Arrests are made most at night</a:t>
            </a:r>
            <a:endParaRPr sz="18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 SemiBold"/>
              <a:buChar char="○"/>
            </a:pPr>
            <a:r>
              <a:rPr lang="en" sz="1800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easiest time to commit crime undetected</a:t>
            </a:r>
            <a:endParaRPr sz="18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 SemiBold"/>
              <a:buChar char="○"/>
            </a:pPr>
            <a:r>
              <a:rPr lang="en" sz="1800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or police know this, increasing patrols</a:t>
            </a:r>
            <a:endParaRPr sz="18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 SemiBold"/>
              <a:buChar char="●"/>
            </a:pPr>
            <a:r>
              <a:rPr lang="en" sz="1800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Arrests are made least near sunrise</a:t>
            </a:r>
            <a:endParaRPr sz="18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 SemiBold"/>
              <a:buChar char="○"/>
            </a:pPr>
            <a:r>
              <a:rPr lang="en" sz="1800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people start to wake up, stopping night heists</a:t>
            </a:r>
            <a:endParaRPr sz="18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 SemiBold"/>
              <a:buChar char="○"/>
            </a:pPr>
            <a:r>
              <a:rPr lang="en" sz="1800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or cops are switching/ending shifts</a:t>
            </a:r>
            <a:endParaRPr sz="18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 SemiBold"/>
              <a:buChar char="●"/>
            </a:pPr>
            <a:r>
              <a:rPr lang="en" sz="1800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We’ll need to investigate this further</a:t>
            </a:r>
            <a:endParaRPr sz="18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</p:txBody>
      </p:sp>
      <p:pic>
        <p:nvPicPr>
          <p:cNvPr id="506" name="Google Shape;506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29125" y="3860688"/>
            <a:ext cx="1216300" cy="11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5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7378" l="70" r="-775" t="47696"/>
          <a:stretch/>
        </p:blipFill>
        <p:spPr>
          <a:xfrm rot="145171">
            <a:off x="-55249" y="-309574"/>
            <a:ext cx="9245244" cy="2136995"/>
          </a:xfrm>
          <a:prstGeom prst="rect">
            <a:avLst/>
          </a:prstGeom>
        </p:spPr>
      </p:pic>
      <p:pic>
        <p:nvPicPr>
          <p:cNvPr id="512" name="Google Shape;51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330908">
            <a:off x="2113050" y="352779"/>
            <a:ext cx="13068489" cy="100739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513" name="Google Shape;513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7419472">
            <a:off x="2548705" y="871687"/>
            <a:ext cx="12197165" cy="940226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514" name="Google Shape;514;p52"/>
          <p:cNvSpPr txBox="1"/>
          <p:nvPr>
            <p:ph idx="4294967295" type="title"/>
          </p:nvPr>
        </p:nvSpPr>
        <p:spPr>
          <a:xfrm>
            <a:off x="3533325" y="1677120"/>
            <a:ext cx="1974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04</a:t>
            </a:r>
            <a:endParaRPr sz="8000"/>
          </a:p>
        </p:txBody>
      </p:sp>
      <p:sp>
        <p:nvSpPr>
          <p:cNvPr id="515" name="Google Shape;515;p52"/>
          <p:cNvSpPr txBox="1"/>
          <p:nvPr>
            <p:ph type="ctrTitle"/>
          </p:nvPr>
        </p:nvSpPr>
        <p:spPr>
          <a:xfrm>
            <a:off x="734550" y="2824875"/>
            <a:ext cx="7674900" cy="105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lang="en" sz="6400">
                <a:solidFill>
                  <a:schemeClr val="lt1"/>
                </a:solidFill>
              </a:rPr>
              <a:t>FUTURE</a:t>
            </a:r>
            <a:r>
              <a:rPr lang="en" sz="6400"/>
              <a:t> WORKS</a:t>
            </a:r>
            <a:endParaRPr sz="6400"/>
          </a:p>
        </p:txBody>
      </p:sp>
      <p:sp>
        <p:nvSpPr>
          <p:cNvPr id="516" name="Google Shape;516;p52"/>
          <p:cNvSpPr txBox="1"/>
          <p:nvPr>
            <p:ph idx="4294967295" type="subTitle"/>
          </p:nvPr>
        </p:nvSpPr>
        <p:spPr>
          <a:xfrm>
            <a:off x="2884350" y="4048725"/>
            <a:ext cx="33753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Considering our analyses and results, where could we go from here?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3"/>
          <p:cNvSpPr txBox="1"/>
          <p:nvPr>
            <p:ph type="ctrTitle"/>
          </p:nvPr>
        </p:nvSpPr>
        <p:spPr>
          <a:xfrm>
            <a:off x="2092650" y="261575"/>
            <a:ext cx="49587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lt1"/>
                </a:solidFill>
              </a:rPr>
              <a:t>WHERE</a:t>
            </a:r>
            <a:r>
              <a:rPr lang="en"/>
              <a:t> TO GO?</a:t>
            </a:r>
            <a:endParaRPr/>
          </a:p>
        </p:txBody>
      </p:sp>
      <p:sp>
        <p:nvSpPr>
          <p:cNvPr id="522" name="Google Shape;522;p53"/>
          <p:cNvSpPr txBox="1"/>
          <p:nvPr>
            <p:ph idx="4294967295" type="subTitle"/>
          </p:nvPr>
        </p:nvSpPr>
        <p:spPr>
          <a:xfrm>
            <a:off x="277150" y="1060300"/>
            <a:ext cx="6553200" cy="28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Our </a:t>
            </a:r>
            <a:r>
              <a:rPr lang="en" sz="2300"/>
              <a:t>initial</a:t>
            </a:r>
            <a:r>
              <a:rPr lang="en" sz="2300"/>
              <a:t> assumption was flawed;</a:t>
            </a:r>
            <a:r>
              <a:rPr lang="en" sz="2300"/>
              <a:t> there was no significant relationship between drug usage and weapon usage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To improve the </a:t>
            </a:r>
            <a:r>
              <a:rPr lang="en" sz="2300"/>
              <a:t>safety</a:t>
            </a:r>
            <a:r>
              <a:rPr lang="en" sz="2300"/>
              <a:t> of Dallas, firearm control would be much more impactful than drug control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One observation from this is that arrests are not typically made early in the morning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It would be important to find a way to address as </a:t>
            </a:r>
            <a:r>
              <a:rPr lang="en" sz="2300"/>
              <a:t>night time</a:t>
            </a:r>
            <a:r>
              <a:rPr lang="en" sz="2300"/>
              <a:t> crimes are not being caught after they are committed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523" name="Google Shape;52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125" y="1060288"/>
            <a:ext cx="4534400" cy="30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4"/>
          <p:cNvSpPr txBox="1"/>
          <p:nvPr>
            <p:ph type="ctrTitle"/>
          </p:nvPr>
        </p:nvSpPr>
        <p:spPr>
          <a:xfrm>
            <a:off x="71500" y="89825"/>
            <a:ext cx="4101600" cy="85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lt1"/>
                </a:solidFill>
              </a:rPr>
              <a:t>References</a:t>
            </a:r>
            <a:endParaRPr/>
          </a:p>
        </p:txBody>
      </p:sp>
      <p:sp>
        <p:nvSpPr>
          <p:cNvPr id="529" name="Google Shape;529;p54"/>
          <p:cNvSpPr txBox="1"/>
          <p:nvPr>
            <p:ph idx="1" type="subTitle"/>
          </p:nvPr>
        </p:nvSpPr>
        <p:spPr>
          <a:xfrm>
            <a:off x="263975" y="883275"/>
            <a:ext cx="5216400" cy="20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https://www.census.gov/quickfacts/fact/table/sanjosecitycalifornia/PST045223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https://www.kaggle.com/datasets/aaronnichowilliams/dallas-police-activity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https://www.kaggle.com/datasets/jsherman256/sjpd-incidents-arrests-charges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https://bjs.ojp.gov/content/pub/pdf/DRRC.PDF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7"/>
              </a:rPr>
              <a:t>https://americanaddictioncenters.org/rehab-guide/addiction-and-violence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8"/>
              </a:rPr>
              <a:t>https://nij.ojp.gov/topics/articles/youth-justice-involvement-young-adult-offending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grpSp>
        <p:nvGrpSpPr>
          <p:cNvPr id="530" name="Google Shape;530;p54"/>
          <p:cNvGrpSpPr/>
          <p:nvPr/>
        </p:nvGrpSpPr>
        <p:grpSpPr>
          <a:xfrm>
            <a:off x="3731523" y="147492"/>
            <a:ext cx="643513" cy="735775"/>
            <a:chOff x="1994149" y="3568887"/>
            <a:chExt cx="282838" cy="323361"/>
          </a:xfrm>
        </p:grpSpPr>
        <p:sp>
          <p:nvSpPr>
            <p:cNvPr id="531" name="Google Shape;531;p54"/>
            <p:cNvSpPr/>
            <p:nvPr/>
          </p:nvSpPr>
          <p:spPr>
            <a:xfrm>
              <a:off x="1994149" y="3568887"/>
              <a:ext cx="282838" cy="205017"/>
            </a:xfrm>
            <a:custGeom>
              <a:rect b="b" l="l" r="r" t="t"/>
              <a:pathLst>
                <a:path extrusionOk="0" h="6739" w="9297">
                  <a:moveTo>
                    <a:pt x="6394" y="638"/>
                  </a:moveTo>
                  <a:cubicBezTo>
                    <a:pt x="6708" y="638"/>
                    <a:pt x="7013" y="884"/>
                    <a:pt x="7013" y="1243"/>
                  </a:cubicBezTo>
                  <a:lnTo>
                    <a:pt x="7013" y="4758"/>
                  </a:lnTo>
                  <a:lnTo>
                    <a:pt x="2266" y="4758"/>
                  </a:lnTo>
                  <a:lnTo>
                    <a:pt x="2266" y="1243"/>
                  </a:lnTo>
                  <a:cubicBezTo>
                    <a:pt x="2266" y="875"/>
                    <a:pt x="2574" y="642"/>
                    <a:pt x="2890" y="642"/>
                  </a:cubicBezTo>
                  <a:cubicBezTo>
                    <a:pt x="3050" y="642"/>
                    <a:pt x="3211" y="701"/>
                    <a:pt x="3337" y="833"/>
                  </a:cubicBezTo>
                  <a:lnTo>
                    <a:pt x="4408" y="1975"/>
                  </a:lnTo>
                  <a:cubicBezTo>
                    <a:pt x="4470" y="2046"/>
                    <a:pt x="4559" y="2082"/>
                    <a:pt x="4648" y="2082"/>
                  </a:cubicBezTo>
                  <a:cubicBezTo>
                    <a:pt x="4738" y="2082"/>
                    <a:pt x="4827" y="2046"/>
                    <a:pt x="4889" y="1975"/>
                  </a:cubicBezTo>
                  <a:lnTo>
                    <a:pt x="5960" y="833"/>
                  </a:lnTo>
                  <a:cubicBezTo>
                    <a:pt x="6083" y="698"/>
                    <a:pt x="6240" y="638"/>
                    <a:pt x="6394" y="638"/>
                  </a:cubicBezTo>
                  <a:close/>
                  <a:moveTo>
                    <a:pt x="7655" y="5418"/>
                  </a:moveTo>
                  <a:cubicBezTo>
                    <a:pt x="8083" y="5418"/>
                    <a:pt x="8440" y="5704"/>
                    <a:pt x="8583" y="6079"/>
                  </a:cubicBezTo>
                  <a:lnTo>
                    <a:pt x="714" y="6079"/>
                  </a:lnTo>
                  <a:cubicBezTo>
                    <a:pt x="857" y="5704"/>
                    <a:pt x="1214" y="5418"/>
                    <a:pt x="1642" y="5418"/>
                  </a:cubicBezTo>
                  <a:close/>
                  <a:moveTo>
                    <a:pt x="2909" y="0"/>
                  </a:moveTo>
                  <a:cubicBezTo>
                    <a:pt x="2258" y="0"/>
                    <a:pt x="1624" y="500"/>
                    <a:pt x="1624" y="1261"/>
                  </a:cubicBezTo>
                  <a:lnTo>
                    <a:pt x="1624" y="4776"/>
                  </a:lnTo>
                  <a:cubicBezTo>
                    <a:pt x="732" y="4776"/>
                    <a:pt x="0" y="5508"/>
                    <a:pt x="0" y="6418"/>
                  </a:cubicBezTo>
                  <a:cubicBezTo>
                    <a:pt x="0" y="6596"/>
                    <a:pt x="143" y="6739"/>
                    <a:pt x="322" y="6739"/>
                  </a:cubicBezTo>
                  <a:lnTo>
                    <a:pt x="8975" y="6739"/>
                  </a:lnTo>
                  <a:cubicBezTo>
                    <a:pt x="9154" y="6739"/>
                    <a:pt x="9296" y="6596"/>
                    <a:pt x="9296" y="6418"/>
                  </a:cubicBezTo>
                  <a:cubicBezTo>
                    <a:pt x="9296" y="5508"/>
                    <a:pt x="8583" y="4776"/>
                    <a:pt x="7673" y="4776"/>
                  </a:cubicBezTo>
                  <a:lnTo>
                    <a:pt x="7673" y="1261"/>
                  </a:lnTo>
                  <a:cubicBezTo>
                    <a:pt x="7673" y="500"/>
                    <a:pt x="7046" y="0"/>
                    <a:pt x="6396" y="0"/>
                  </a:cubicBezTo>
                  <a:cubicBezTo>
                    <a:pt x="6071" y="0"/>
                    <a:pt x="5740" y="125"/>
                    <a:pt x="5478" y="405"/>
                  </a:cubicBezTo>
                  <a:lnTo>
                    <a:pt x="4657" y="1279"/>
                  </a:lnTo>
                  <a:lnTo>
                    <a:pt x="3819" y="405"/>
                  </a:lnTo>
                  <a:cubicBezTo>
                    <a:pt x="3563" y="125"/>
                    <a:pt x="3234" y="0"/>
                    <a:pt x="29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54"/>
            <p:cNvSpPr/>
            <p:nvPr/>
          </p:nvSpPr>
          <p:spPr>
            <a:xfrm>
              <a:off x="2010425" y="3813514"/>
              <a:ext cx="249191" cy="78733"/>
            </a:xfrm>
            <a:custGeom>
              <a:rect b="b" l="l" r="r" t="t"/>
              <a:pathLst>
                <a:path extrusionOk="0" h="2588" w="8191">
                  <a:moveTo>
                    <a:pt x="3070" y="660"/>
                  </a:moveTo>
                  <a:lnTo>
                    <a:pt x="3070" y="785"/>
                  </a:lnTo>
                  <a:cubicBezTo>
                    <a:pt x="3034" y="1588"/>
                    <a:pt x="2445" y="1990"/>
                    <a:pt x="1859" y="1990"/>
                  </a:cubicBezTo>
                  <a:cubicBezTo>
                    <a:pt x="1272" y="1990"/>
                    <a:pt x="688" y="1588"/>
                    <a:pt x="661" y="785"/>
                  </a:cubicBezTo>
                  <a:lnTo>
                    <a:pt x="661" y="660"/>
                  </a:lnTo>
                  <a:close/>
                  <a:moveTo>
                    <a:pt x="7512" y="660"/>
                  </a:moveTo>
                  <a:lnTo>
                    <a:pt x="7512" y="785"/>
                  </a:lnTo>
                  <a:cubicBezTo>
                    <a:pt x="7486" y="1588"/>
                    <a:pt x="6897" y="1990"/>
                    <a:pt x="6308" y="1990"/>
                  </a:cubicBezTo>
                  <a:cubicBezTo>
                    <a:pt x="5719" y="1990"/>
                    <a:pt x="5130" y="1588"/>
                    <a:pt x="5104" y="785"/>
                  </a:cubicBezTo>
                  <a:lnTo>
                    <a:pt x="5104" y="660"/>
                  </a:lnTo>
                  <a:close/>
                  <a:moveTo>
                    <a:pt x="340" y="0"/>
                  </a:moveTo>
                  <a:cubicBezTo>
                    <a:pt x="143" y="0"/>
                    <a:pt x="1" y="143"/>
                    <a:pt x="1" y="321"/>
                  </a:cubicBezTo>
                  <a:lnTo>
                    <a:pt x="1" y="767"/>
                  </a:lnTo>
                  <a:cubicBezTo>
                    <a:pt x="54" y="1981"/>
                    <a:pt x="964" y="2587"/>
                    <a:pt x="1874" y="2587"/>
                  </a:cubicBezTo>
                  <a:cubicBezTo>
                    <a:pt x="2784" y="2587"/>
                    <a:pt x="3694" y="1981"/>
                    <a:pt x="3748" y="767"/>
                  </a:cubicBezTo>
                  <a:lnTo>
                    <a:pt x="3748" y="643"/>
                  </a:lnTo>
                  <a:lnTo>
                    <a:pt x="4443" y="643"/>
                  </a:lnTo>
                  <a:lnTo>
                    <a:pt x="4443" y="767"/>
                  </a:lnTo>
                  <a:cubicBezTo>
                    <a:pt x="4497" y="1981"/>
                    <a:pt x="5407" y="2587"/>
                    <a:pt x="6317" y="2587"/>
                  </a:cubicBezTo>
                  <a:cubicBezTo>
                    <a:pt x="7227" y="2587"/>
                    <a:pt x="8137" y="1981"/>
                    <a:pt x="8190" y="767"/>
                  </a:cubicBezTo>
                  <a:lnTo>
                    <a:pt x="8190" y="321"/>
                  </a:lnTo>
                  <a:cubicBezTo>
                    <a:pt x="8190" y="143"/>
                    <a:pt x="8030" y="0"/>
                    <a:pt x="78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8"/>
          <p:cNvSpPr txBox="1"/>
          <p:nvPr>
            <p:ph idx="2" type="title"/>
          </p:nvPr>
        </p:nvSpPr>
        <p:spPr>
          <a:xfrm>
            <a:off x="713100" y="2028400"/>
            <a:ext cx="12399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1</a:t>
            </a:r>
            <a:endParaRPr/>
          </a:p>
        </p:txBody>
      </p:sp>
      <p:sp>
        <p:nvSpPr>
          <p:cNvPr id="361" name="Google Shape;361;p38"/>
          <p:cNvSpPr txBox="1"/>
          <p:nvPr>
            <p:ph idx="1" type="subTitle"/>
          </p:nvPr>
        </p:nvSpPr>
        <p:spPr>
          <a:xfrm>
            <a:off x="1952875" y="2028388"/>
            <a:ext cx="25812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62" name="Google Shape;362;p38"/>
          <p:cNvSpPr txBox="1"/>
          <p:nvPr>
            <p:ph idx="3" type="subTitle"/>
          </p:nvPr>
        </p:nvSpPr>
        <p:spPr>
          <a:xfrm>
            <a:off x="1952875" y="2333788"/>
            <a:ext cx="25812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are we going to assess and analyze this dataset?</a:t>
            </a:r>
            <a:endParaRPr/>
          </a:p>
        </p:txBody>
      </p:sp>
      <p:sp>
        <p:nvSpPr>
          <p:cNvPr id="363" name="Google Shape;363;p38"/>
          <p:cNvSpPr txBox="1"/>
          <p:nvPr>
            <p:ph type="ctrTitle"/>
          </p:nvPr>
        </p:nvSpPr>
        <p:spPr>
          <a:xfrm>
            <a:off x="2222775" y="539375"/>
            <a:ext cx="46989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lt1"/>
                </a:solidFill>
              </a:rPr>
              <a:t>TABLE OF</a:t>
            </a:r>
            <a:r>
              <a:rPr lang="en"/>
              <a:t> CONTENTS</a:t>
            </a:r>
            <a:endParaRPr/>
          </a:p>
        </p:txBody>
      </p:sp>
      <p:sp>
        <p:nvSpPr>
          <p:cNvPr id="364" name="Google Shape;364;p38"/>
          <p:cNvSpPr txBox="1"/>
          <p:nvPr>
            <p:ph idx="4" type="title"/>
          </p:nvPr>
        </p:nvSpPr>
        <p:spPr>
          <a:xfrm>
            <a:off x="4575225" y="2028400"/>
            <a:ext cx="12399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65" name="Google Shape;365;p38"/>
          <p:cNvSpPr txBox="1"/>
          <p:nvPr>
            <p:ph idx="5" type="subTitle"/>
          </p:nvPr>
        </p:nvSpPr>
        <p:spPr>
          <a:xfrm>
            <a:off x="5815125" y="2028388"/>
            <a:ext cx="25812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DALLAS DATA</a:t>
            </a:r>
            <a:endParaRPr/>
          </a:p>
        </p:txBody>
      </p:sp>
      <p:sp>
        <p:nvSpPr>
          <p:cNvPr id="366" name="Google Shape;366;p38"/>
          <p:cNvSpPr txBox="1"/>
          <p:nvPr>
            <p:ph idx="6" type="subTitle"/>
          </p:nvPr>
        </p:nvSpPr>
        <p:spPr>
          <a:xfrm>
            <a:off x="5815125" y="2333788"/>
            <a:ext cx="25812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trends can we find in our Dallas data?</a:t>
            </a:r>
            <a:endParaRPr/>
          </a:p>
        </p:txBody>
      </p:sp>
      <p:sp>
        <p:nvSpPr>
          <p:cNvPr id="367" name="Google Shape;367;p38"/>
          <p:cNvSpPr txBox="1"/>
          <p:nvPr>
            <p:ph idx="7" type="title"/>
          </p:nvPr>
        </p:nvSpPr>
        <p:spPr>
          <a:xfrm>
            <a:off x="713100" y="3150275"/>
            <a:ext cx="12399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8" name="Google Shape;368;p38"/>
          <p:cNvSpPr txBox="1"/>
          <p:nvPr>
            <p:ph idx="8" type="subTitle"/>
          </p:nvPr>
        </p:nvSpPr>
        <p:spPr>
          <a:xfrm>
            <a:off x="1952875" y="3150263"/>
            <a:ext cx="25812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COMPARISONS</a:t>
            </a:r>
            <a:endParaRPr/>
          </a:p>
        </p:txBody>
      </p:sp>
      <p:sp>
        <p:nvSpPr>
          <p:cNvPr id="369" name="Google Shape;369;p38"/>
          <p:cNvSpPr txBox="1"/>
          <p:nvPr>
            <p:ph idx="9" type="subTitle"/>
          </p:nvPr>
        </p:nvSpPr>
        <p:spPr>
          <a:xfrm>
            <a:off x="1952875" y="3455663"/>
            <a:ext cx="25812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Dallas similar or different to San Jose?</a:t>
            </a:r>
            <a:endParaRPr/>
          </a:p>
        </p:txBody>
      </p:sp>
      <p:sp>
        <p:nvSpPr>
          <p:cNvPr id="370" name="Google Shape;370;p38"/>
          <p:cNvSpPr txBox="1"/>
          <p:nvPr>
            <p:ph idx="13" type="title"/>
          </p:nvPr>
        </p:nvSpPr>
        <p:spPr>
          <a:xfrm>
            <a:off x="4575225" y="3150275"/>
            <a:ext cx="12399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71" name="Google Shape;371;p38"/>
          <p:cNvSpPr txBox="1"/>
          <p:nvPr>
            <p:ph idx="14" type="subTitle"/>
          </p:nvPr>
        </p:nvSpPr>
        <p:spPr>
          <a:xfrm>
            <a:off x="5815125" y="3150263"/>
            <a:ext cx="2581200" cy="44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72" name="Google Shape;372;p38"/>
          <p:cNvSpPr txBox="1"/>
          <p:nvPr>
            <p:ph idx="15" type="subTitle"/>
          </p:nvPr>
        </p:nvSpPr>
        <p:spPr>
          <a:xfrm>
            <a:off x="5815125" y="3455663"/>
            <a:ext cx="25812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could we expand or investigate further?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"/>
          <p:cNvSpPr txBox="1"/>
          <p:nvPr>
            <p:ph idx="2" type="ctrTitle"/>
          </p:nvPr>
        </p:nvSpPr>
        <p:spPr>
          <a:xfrm>
            <a:off x="1292700" y="2243063"/>
            <a:ext cx="6558600" cy="9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78" name="Google Shape;378;p39"/>
          <p:cNvSpPr txBox="1"/>
          <p:nvPr>
            <p:ph type="title"/>
          </p:nvPr>
        </p:nvSpPr>
        <p:spPr>
          <a:xfrm>
            <a:off x="3584675" y="1248796"/>
            <a:ext cx="1974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"/>
          <p:cNvSpPr txBox="1"/>
          <p:nvPr>
            <p:ph idx="1" type="subTitle"/>
          </p:nvPr>
        </p:nvSpPr>
        <p:spPr>
          <a:xfrm>
            <a:off x="361175" y="2103975"/>
            <a:ext cx="2767200" cy="23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Two Datasets: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Dallas Arrest Dataset: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 </a:t>
            </a:r>
            <a:r>
              <a:rPr lang="en" sz="2000"/>
              <a:t>61656 observations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- 2014-2021 data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San Jose Arrest Dataset: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 </a:t>
            </a:r>
            <a:r>
              <a:rPr lang="en" sz="2000"/>
              <a:t>153434 observations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- 2015-2020 data</a:t>
            </a:r>
            <a:endParaRPr sz="2000"/>
          </a:p>
        </p:txBody>
      </p:sp>
      <p:sp>
        <p:nvSpPr>
          <p:cNvPr id="384" name="Google Shape;384;p40"/>
          <p:cNvSpPr txBox="1"/>
          <p:nvPr>
            <p:ph type="ctrTitle"/>
          </p:nvPr>
        </p:nvSpPr>
        <p:spPr>
          <a:xfrm>
            <a:off x="1853425" y="539375"/>
            <a:ext cx="5437200" cy="10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</a:rPr>
              <a:t>DATASETS</a:t>
            </a:r>
            <a:r>
              <a:rPr lang="en" sz="3700"/>
              <a:t> </a:t>
            </a:r>
            <a:endParaRPr sz="3700"/>
          </a:p>
          <a:p>
            <a:pPr indent="0" lvl="0" marL="0" rtl="0" algn="ctr">
              <a:spcBef>
                <a:spcPts val="200"/>
              </a:spcBef>
              <a:spcAft>
                <a:spcPts val="200"/>
              </a:spcAft>
              <a:buNone/>
            </a:pPr>
            <a:r>
              <a:rPr lang="en" sz="3700"/>
              <a:t>&amp; QUESTIONS</a:t>
            </a:r>
            <a:endParaRPr sz="3700"/>
          </a:p>
        </p:txBody>
      </p:sp>
      <p:sp>
        <p:nvSpPr>
          <p:cNvPr id="385" name="Google Shape;385;p40"/>
          <p:cNvSpPr txBox="1"/>
          <p:nvPr>
            <p:ph idx="1" type="subTitle"/>
          </p:nvPr>
        </p:nvSpPr>
        <p:spPr>
          <a:xfrm>
            <a:off x="3406075" y="1753450"/>
            <a:ext cx="2331900" cy="23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2"/>
                </a:solidFill>
              </a:rPr>
              <a:t>SAFETY IS IMPORTANT</a:t>
            </a:r>
            <a:endParaRPr sz="32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Our aim with this </a:t>
            </a:r>
            <a:r>
              <a:rPr lang="en" sz="2000">
                <a:solidFill>
                  <a:schemeClr val="lt2"/>
                </a:solidFill>
              </a:rPr>
              <a:t>dataset is to draw insight from previous arrests to find trends, patterns, and lack thereof</a:t>
            </a:r>
            <a:endParaRPr sz="2000">
              <a:solidFill>
                <a:schemeClr val="lt2"/>
              </a:solidFill>
            </a:endParaRPr>
          </a:p>
        </p:txBody>
      </p:sp>
      <p:sp>
        <p:nvSpPr>
          <p:cNvPr id="386" name="Google Shape;386;p40"/>
          <p:cNvSpPr txBox="1"/>
          <p:nvPr>
            <p:ph idx="1" type="subTitle"/>
          </p:nvPr>
        </p:nvSpPr>
        <p:spPr>
          <a:xfrm>
            <a:off x="6335500" y="2103975"/>
            <a:ext cx="2331900" cy="23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Common Data</a:t>
            </a:r>
            <a:r>
              <a:rPr lang="en" sz="2300"/>
              <a:t>: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- Arrestee Age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- Arrestee Race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- Arrestee Gender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- Weapon Status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- Drug Status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- Time of Arrest</a:t>
            </a:r>
            <a:endParaRPr sz="2300"/>
          </a:p>
        </p:txBody>
      </p:sp>
      <p:grpSp>
        <p:nvGrpSpPr>
          <p:cNvPr id="387" name="Google Shape;387;p40"/>
          <p:cNvGrpSpPr/>
          <p:nvPr/>
        </p:nvGrpSpPr>
        <p:grpSpPr>
          <a:xfrm flipH="1">
            <a:off x="6485953" y="472801"/>
            <a:ext cx="1606925" cy="1495533"/>
            <a:chOff x="5049750" y="832600"/>
            <a:chExt cx="505100" cy="483100"/>
          </a:xfrm>
        </p:grpSpPr>
        <p:sp>
          <p:nvSpPr>
            <p:cNvPr id="388" name="Google Shape;388;p40"/>
            <p:cNvSpPr/>
            <p:nvPr/>
          </p:nvSpPr>
          <p:spPr>
            <a:xfrm>
              <a:off x="5049750" y="832600"/>
              <a:ext cx="505100" cy="483100"/>
            </a:xfrm>
            <a:custGeom>
              <a:rect b="b" l="l" r="r" t="t"/>
              <a:pathLst>
                <a:path extrusionOk="0" h="19324" w="20204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5216725" y="889175"/>
              <a:ext cx="276000" cy="254400"/>
            </a:xfrm>
            <a:custGeom>
              <a:rect b="b" l="l" r="r" t="t"/>
              <a:pathLst>
                <a:path extrusionOk="0" h="10176" w="1104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390" name="Google Shape;3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25" y="333401"/>
            <a:ext cx="2657833" cy="14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1"/>
          <p:cNvPicPr preferRelativeResize="0"/>
          <p:nvPr/>
        </p:nvPicPr>
        <p:blipFill rotWithShape="1">
          <a:blip r:embed="rId3">
            <a:alphaModFix/>
          </a:blip>
          <a:srcRect b="-16746" l="8803" r="46002" t="-775"/>
          <a:stretch/>
        </p:blipFill>
        <p:spPr>
          <a:xfrm rot="594118">
            <a:off x="6882647" y="-266706"/>
            <a:ext cx="2672027" cy="616946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96" name="Google Shape;39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302014">
            <a:off x="2439914" y="1174306"/>
            <a:ext cx="13068489" cy="100739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pic>
        <p:nvPicPr>
          <p:cNvPr id="397" name="Google Shape;39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390576">
            <a:off x="2875569" y="1207884"/>
            <a:ext cx="12197168" cy="940226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71450">
              <a:srgbClr val="191919">
                <a:alpha val="64000"/>
              </a:srgbClr>
            </a:outerShdw>
          </a:effectLst>
        </p:spPr>
      </p:pic>
      <p:sp>
        <p:nvSpPr>
          <p:cNvPr id="398" name="Google Shape;398;p41"/>
          <p:cNvSpPr txBox="1"/>
          <p:nvPr>
            <p:ph type="ctrTitle"/>
          </p:nvPr>
        </p:nvSpPr>
        <p:spPr>
          <a:xfrm>
            <a:off x="412350" y="1383850"/>
            <a:ext cx="5607900" cy="9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/>
              <a:t>Driving</a:t>
            </a:r>
            <a:endParaRPr sz="7900"/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rPr lang="en" sz="6900"/>
              <a:t>Questions</a:t>
            </a:r>
            <a:endParaRPr sz="6900"/>
          </a:p>
        </p:txBody>
      </p:sp>
      <p:sp>
        <p:nvSpPr>
          <p:cNvPr id="399" name="Google Shape;399;p41"/>
          <p:cNvSpPr txBox="1"/>
          <p:nvPr>
            <p:ph idx="1" type="subTitle"/>
          </p:nvPr>
        </p:nvSpPr>
        <p:spPr>
          <a:xfrm>
            <a:off x="234700" y="2437100"/>
            <a:ext cx="6137400" cy="20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- How do drugs affect weaponized crimes?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- Are there any correlations between Dallas’s criminals, crimes, or times?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- Any relations between Dallas and San Jose?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- Any HOLES?</a:t>
            </a:r>
            <a:endParaRPr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/>
          <p:nvPr>
            <p:ph type="title"/>
          </p:nvPr>
        </p:nvSpPr>
        <p:spPr>
          <a:xfrm>
            <a:off x="713100" y="877360"/>
            <a:ext cx="1974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5" name="Google Shape;405;p42"/>
          <p:cNvSpPr txBox="1"/>
          <p:nvPr>
            <p:ph idx="2" type="ctrTitle"/>
          </p:nvPr>
        </p:nvSpPr>
        <p:spPr>
          <a:xfrm>
            <a:off x="713100" y="1898725"/>
            <a:ext cx="4369200" cy="16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DALLAS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406" name="Google Shape;406;p42"/>
          <p:cNvSpPr txBox="1"/>
          <p:nvPr>
            <p:ph idx="1" type="subTitle"/>
          </p:nvPr>
        </p:nvSpPr>
        <p:spPr>
          <a:xfrm>
            <a:off x="713100" y="3453750"/>
            <a:ext cx="28530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trends, patterns and lack thereof?</a:t>
            </a:r>
            <a:endParaRPr/>
          </a:p>
        </p:txBody>
      </p:sp>
      <p:pic>
        <p:nvPicPr>
          <p:cNvPr id="407" name="Google Shape;40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863" y="2726723"/>
            <a:ext cx="1428426" cy="139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3"/>
          <p:cNvSpPr txBox="1"/>
          <p:nvPr>
            <p:ph type="ctrTitle"/>
          </p:nvPr>
        </p:nvSpPr>
        <p:spPr>
          <a:xfrm>
            <a:off x="1260575" y="104275"/>
            <a:ext cx="5860800" cy="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lt1"/>
                </a:solidFill>
              </a:rPr>
              <a:t>Weapons vs </a:t>
            </a:r>
            <a:r>
              <a:rPr lang="en"/>
              <a:t>Drugs</a:t>
            </a:r>
            <a:endParaRPr/>
          </a:p>
        </p:txBody>
      </p:sp>
      <p:sp>
        <p:nvSpPr>
          <p:cNvPr id="413" name="Google Shape;413;p43"/>
          <p:cNvSpPr/>
          <p:nvPr/>
        </p:nvSpPr>
        <p:spPr>
          <a:xfrm>
            <a:off x="-4" y="164944"/>
            <a:ext cx="741219" cy="672773"/>
          </a:xfrm>
          <a:custGeom>
            <a:rect b="b" l="l" r="r" t="t"/>
            <a:pathLst>
              <a:path extrusionOk="0" h="9719" w="10707">
                <a:moveTo>
                  <a:pt x="5231" y="618"/>
                </a:moveTo>
                <a:cubicBezTo>
                  <a:pt x="5728" y="618"/>
                  <a:pt x="6234" y="806"/>
                  <a:pt x="6603" y="1188"/>
                </a:cubicBezTo>
                <a:cubicBezTo>
                  <a:pt x="6621" y="1206"/>
                  <a:pt x="6638" y="1224"/>
                  <a:pt x="6656" y="1241"/>
                </a:cubicBezTo>
                <a:lnTo>
                  <a:pt x="4747" y="1241"/>
                </a:lnTo>
                <a:cubicBezTo>
                  <a:pt x="4729" y="1081"/>
                  <a:pt x="4711" y="920"/>
                  <a:pt x="4711" y="760"/>
                </a:cubicBezTo>
                <a:cubicBezTo>
                  <a:pt x="4711" y="724"/>
                  <a:pt x="4711" y="706"/>
                  <a:pt x="4711" y="688"/>
                </a:cubicBezTo>
                <a:cubicBezTo>
                  <a:pt x="4879" y="642"/>
                  <a:pt x="5054" y="618"/>
                  <a:pt x="5231" y="618"/>
                </a:cubicBezTo>
                <a:close/>
                <a:moveTo>
                  <a:pt x="7049" y="1866"/>
                </a:moveTo>
                <a:cubicBezTo>
                  <a:pt x="7174" y="2187"/>
                  <a:pt x="7209" y="2544"/>
                  <a:pt x="7156" y="2883"/>
                </a:cubicBezTo>
                <a:lnTo>
                  <a:pt x="5372" y="2883"/>
                </a:lnTo>
                <a:cubicBezTo>
                  <a:pt x="5157" y="2562"/>
                  <a:pt x="4997" y="2223"/>
                  <a:pt x="4890" y="1866"/>
                </a:cubicBezTo>
                <a:close/>
                <a:moveTo>
                  <a:pt x="9904" y="1866"/>
                </a:moveTo>
                <a:cubicBezTo>
                  <a:pt x="9797" y="2223"/>
                  <a:pt x="9636" y="2562"/>
                  <a:pt x="9422" y="2883"/>
                </a:cubicBezTo>
                <a:lnTo>
                  <a:pt x="7780" y="2883"/>
                </a:lnTo>
                <a:cubicBezTo>
                  <a:pt x="7834" y="2544"/>
                  <a:pt x="7816" y="2205"/>
                  <a:pt x="7709" y="1866"/>
                </a:cubicBezTo>
                <a:close/>
                <a:moveTo>
                  <a:pt x="6924" y="3507"/>
                </a:moveTo>
                <a:cubicBezTo>
                  <a:pt x="6852" y="3668"/>
                  <a:pt x="6745" y="3793"/>
                  <a:pt x="6621" y="3918"/>
                </a:cubicBezTo>
                <a:cubicBezTo>
                  <a:pt x="6567" y="3971"/>
                  <a:pt x="6496" y="4025"/>
                  <a:pt x="6442" y="4078"/>
                </a:cubicBezTo>
                <a:cubicBezTo>
                  <a:pt x="6228" y="3900"/>
                  <a:pt x="6014" y="3704"/>
                  <a:pt x="5835" y="3507"/>
                </a:cubicBezTo>
                <a:close/>
                <a:moveTo>
                  <a:pt x="4087" y="992"/>
                </a:moveTo>
                <a:cubicBezTo>
                  <a:pt x="4158" y="2259"/>
                  <a:pt x="4783" y="3454"/>
                  <a:pt x="5835" y="4400"/>
                </a:cubicBezTo>
                <a:cubicBezTo>
                  <a:pt x="5657" y="4453"/>
                  <a:pt x="5461" y="4489"/>
                  <a:pt x="5264" y="4489"/>
                </a:cubicBezTo>
                <a:cubicBezTo>
                  <a:pt x="3552" y="4489"/>
                  <a:pt x="2659" y="2383"/>
                  <a:pt x="3873" y="1170"/>
                </a:cubicBezTo>
                <a:cubicBezTo>
                  <a:pt x="3944" y="1099"/>
                  <a:pt x="4015" y="1045"/>
                  <a:pt x="4087" y="992"/>
                </a:cubicBezTo>
                <a:close/>
                <a:moveTo>
                  <a:pt x="8958" y="3507"/>
                </a:moveTo>
                <a:cubicBezTo>
                  <a:pt x="8530" y="3971"/>
                  <a:pt x="8012" y="4382"/>
                  <a:pt x="7406" y="4721"/>
                </a:cubicBezTo>
                <a:cubicBezTo>
                  <a:pt x="7245" y="4649"/>
                  <a:pt x="7102" y="4560"/>
                  <a:pt x="6960" y="4453"/>
                </a:cubicBezTo>
                <a:cubicBezTo>
                  <a:pt x="6995" y="4435"/>
                  <a:pt x="7031" y="4400"/>
                  <a:pt x="7067" y="4364"/>
                </a:cubicBezTo>
                <a:cubicBezTo>
                  <a:pt x="7316" y="4114"/>
                  <a:pt x="7495" y="3829"/>
                  <a:pt x="7620" y="3507"/>
                </a:cubicBezTo>
                <a:close/>
                <a:moveTo>
                  <a:pt x="7406" y="5417"/>
                </a:moveTo>
                <a:cubicBezTo>
                  <a:pt x="8030" y="5774"/>
                  <a:pt x="8548" y="6184"/>
                  <a:pt x="8976" y="6666"/>
                </a:cubicBezTo>
                <a:lnTo>
                  <a:pt x="5818" y="6666"/>
                </a:lnTo>
                <a:cubicBezTo>
                  <a:pt x="6246" y="6184"/>
                  <a:pt x="6763" y="5774"/>
                  <a:pt x="7406" y="5417"/>
                </a:cubicBezTo>
                <a:close/>
                <a:moveTo>
                  <a:pt x="3195" y="4078"/>
                </a:moveTo>
                <a:cubicBezTo>
                  <a:pt x="3266" y="4186"/>
                  <a:pt x="3355" y="4275"/>
                  <a:pt x="3445" y="4364"/>
                </a:cubicBezTo>
                <a:cubicBezTo>
                  <a:pt x="3534" y="4435"/>
                  <a:pt x="3623" y="4525"/>
                  <a:pt x="3712" y="4596"/>
                </a:cubicBezTo>
                <a:lnTo>
                  <a:pt x="1286" y="7022"/>
                </a:lnTo>
                <a:lnTo>
                  <a:pt x="786" y="6505"/>
                </a:lnTo>
                <a:lnTo>
                  <a:pt x="3195" y="4078"/>
                </a:lnTo>
                <a:close/>
                <a:moveTo>
                  <a:pt x="9457" y="7290"/>
                </a:moveTo>
                <a:cubicBezTo>
                  <a:pt x="9654" y="7593"/>
                  <a:pt x="9797" y="7897"/>
                  <a:pt x="9904" y="8236"/>
                </a:cubicBezTo>
                <a:lnTo>
                  <a:pt x="4890" y="8236"/>
                </a:lnTo>
                <a:cubicBezTo>
                  <a:pt x="4997" y="7897"/>
                  <a:pt x="5140" y="7593"/>
                  <a:pt x="5336" y="7290"/>
                </a:cubicBezTo>
                <a:close/>
                <a:moveTo>
                  <a:pt x="5218" y="0"/>
                </a:moveTo>
                <a:cubicBezTo>
                  <a:pt x="4566" y="0"/>
                  <a:pt x="3914" y="240"/>
                  <a:pt x="3427" y="742"/>
                </a:cubicBezTo>
                <a:cubicBezTo>
                  <a:pt x="2677" y="1491"/>
                  <a:pt x="2499" y="2598"/>
                  <a:pt x="2891" y="3525"/>
                </a:cubicBezTo>
                <a:lnTo>
                  <a:pt x="126" y="6291"/>
                </a:lnTo>
                <a:cubicBezTo>
                  <a:pt x="1" y="6416"/>
                  <a:pt x="1" y="6612"/>
                  <a:pt x="126" y="6737"/>
                </a:cubicBezTo>
                <a:lnTo>
                  <a:pt x="1071" y="7683"/>
                </a:lnTo>
                <a:cubicBezTo>
                  <a:pt x="1125" y="7745"/>
                  <a:pt x="1205" y="7776"/>
                  <a:pt x="1288" y="7776"/>
                </a:cubicBezTo>
                <a:cubicBezTo>
                  <a:pt x="1370" y="7776"/>
                  <a:pt x="1455" y="7745"/>
                  <a:pt x="1518" y="7683"/>
                </a:cubicBezTo>
                <a:lnTo>
                  <a:pt x="4265" y="4917"/>
                </a:lnTo>
                <a:cubicBezTo>
                  <a:pt x="4583" y="5047"/>
                  <a:pt x="4918" y="5111"/>
                  <a:pt x="5253" y="5111"/>
                </a:cubicBezTo>
                <a:cubicBezTo>
                  <a:pt x="5651" y="5111"/>
                  <a:pt x="6047" y="5020"/>
                  <a:pt x="6406" y="4846"/>
                </a:cubicBezTo>
                <a:cubicBezTo>
                  <a:pt x="6513" y="4917"/>
                  <a:pt x="6638" y="5006"/>
                  <a:pt x="6763" y="5078"/>
                </a:cubicBezTo>
                <a:cubicBezTo>
                  <a:pt x="5086" y="6130"/>
                  <a:pt x="4087" y="7701"/>
                  <a:pt x="4087" y="9396"/>
                </a:cubicBezTo>
                <a:cubicBezTo>
                  <a:pt x="4087" y="9556"/>
                  <a:pt x="4212" y="9699"/>
                  <a:pt x="4372" y="9717"/>
                </a:cubicBezTo>
                <a:cubicBezTo>
                  <a:pt x="4382" y="9718"/>
                  <a:pt x="4392" y="9718"/>
                  <a:pt x="4402" y="9718"/>
                </a:cubicBezTo>
                <a:cubicBezTo>
                  <a:pt x="4568" y="9718"/>
                  <a:pt x="4711" y="9581"/>
                  <a:pt x="4711" y="9396"/>
                </a:cubicBezTo>
                <a:cubicBezTo>
                  <a:pt x="4711" y="9217"/>
                  <a:pt x="4729" y="9039"/>
                  <a:pt x="4747" y="8860"/>
                </a:cubicBezTo>
                <a:lnTo>
                  <a:pt x="10028" y="8860"/>
                </a:lnTo>
                <a:cubicBezTo>
                  <a:pt x="10064" y="9039"/>
                  <a:pt x="10082" y="9217"/>
                  <a:pt x="10082" y="9396"/>
                </a:cubicBezTo>
                <a:cubicBezTo>
                  <a:pt x="10082" y="9556"/>
                  <a:pt x="10189" y="9699"/>
                  <a:pt x="10350" y="9717"/>
                </a:cubicBezTo>
                <a:cubicBezTo>
                  <a:pt x="10361" y="9718"/>
                  <a:pt x="10372" y="9718"/>
                  <a:pt x="10383" y="9718"/>
                </a:cubicBezTo>
                <a:cubicBezTo>
                  <a:pt x="10564" y="9718"/>
                  <a:pt x="10706" y="9581"/>
                  <a:pt x="10706" y="9396"/>
                </a:cubicBezTo>
                <a:cubicBezTo>
                  <a:pt x="10706" y="7718"/>
                  <a:pt x="9707" y="6130"/>
                  <a:pt x="8030" y="5078"/>
                </a:cubicBezTo>
                <a:cubicBezTo>
                  <a:pt x="9707" y="4043"/>
                  <a:pt x="10706" y="2455"/>
                  <a:pt x="10706" y="760"/>
                </a:cubicBezTo>
                <a:cubicBezTo>
                  <a:pt x="10706" y="599"/>
                  <a:pt x="10582" y="456"/>
                  <a:pt x="10421" y="439"/>
                </a:cubicBezTo>
                <a:cubicBezTo>
                  <a:pt x="10411" y="438"/>
                  <a:pt x="10401" y="437"/>
                  <a:pt x="10391" y="437"/>
                </a:cubicBezTo>
                <a:cubicBezTo>
                  <a:pt x="10225" y="437"/>
                  <a:pt x="10082" y="575"/>
                  <a:pt x="10082" y="760"/>
                </a:cubicBezTo>
                <a:cubicBezTo>
                  <a:pt x="10082" y="920"/>
                  <a:pt x="10064" y="1081"/>
                  <a:pt x="10046" y="1241"/>
                </a:cubicBezTo>
                <a:lnTo>
                  <a:pt x="7441" y="1241"/>
                </a:lnTo>
                <a:cubicBezTo>
                  <a:pt x="6971" y="433"/>
                  <a:pt x="6095" y="0"/>
                  <a:pt x="52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4" name="Google Shape;414;p43"/>
          <p:cNvGrpSpPr/>
          <p:nvPr/>
        </p:nvGrpSpPr>
        <p:grpSpPr>
          <a:xfrm>
            <a:off x="109797" y="4344240"/>
            <a:ext cx="685114" cy="672778"/>
            <a:chOff x="6846386" y="3043247"/>
            <a:chExt cx="331149" cy="325186"/>
          </a:xfrm>
        </p:grpSpPr>
        <p:sp>
          <p:nvSpPr>
            <p:cNvPr id="415" name="Google Shape;415;p43"/>
            <p:cNvSpPr/>
            <p:nvPr/>
          </p:nvSpPr>
          <p:spPr>
            <a:xfrm>
              <a:off x="7087941" y="3043247"/>
              <a:ext cx="86339" cy="83206"/>
            </a:xfrm>
            <a:custGeom>
              <a:rect b="b" l="l" r="r" t="t"/>
              <a:pathLst>
                <a:path extrusionOk="0" h="2735" w="2838">
                  <a:moveTo>
                    <a:pt x="429" y="1"/>
                  </a:moveTo>
                  <a:cubicBezTo>
                    <a:pt x="1" y="18"/>
                    <a:pt x="1" y="607"/>
                    <a:pt x="429" y="625"/>
                  </a:cubicBezTo>
                  <a:lnTo>
                    <a:pt x="2213" y="625"/>
                  </a:lnTo>
                  <a:lnTo>
                    <a:pt x="2213" y="2427"/>
                  </a:lnTo>
                  <a:cubicBezTo>
                    <a:pt x="2222" y="2632"/>
                    <a:pt x="2374" y="2735"/>
                    <a:pt x="2526" y="2735"/>
                  </a:cubicBezTo>
                  <a:cubicBezTo>
                    <a:pt x="2677" y="2735"/>
                    <a:pt x="2829" y="2632"/>
                    <a:pt x="2838" y="2427"/>
                  </a:cubicBezTo>
                  <a:lnTo>
                    <a:pt x="2838" y="304"/>
                  </a:lnTo>
                  <a:cubicBezTo>
                    <a:pt x="2838" y="143"/>
                    <a:pt x="2695" y="1"/>
                    <a:pt x="25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3"/>
            <p:cNvSpPr/>
            <p:nvPr/>
          </p:nvSpPr>
          <p:spPr>
            <a:xfrm>
              <a:off x="7087941" y="3285197"/>
              <a:ext cx="86339" cy="83236"/>
            </a:xfrm>
            <a:custGeom>
              <a:rect b="b" l="l" r="r" t="t"/>
              <a:pathLst>
                <a:path extrusionOk="0" h="2736" w="2838">
                  <a:moveTo>
                    <a:pt x="2549" y="0"/>
                  </a:moveTo>
                  <a:cubicBezTo>
                    <a:pt x="2533" y="0"/>
                    <a:pt x="2516" y="2"/>
                    <a:pt x="2499" y="5"/>
                  </a:cubicBezTo>
                  <a:cubicBezTo>
                    <a:pt x="2338" y="23"/>
                    <a:pt x="2213" y="166"/>
                    <a:pt x="2213" y="327"/>
                  </a:cubicBezTo>
                  <a:lnTo>
                    <a:pt x="2213" y="2111"/>
                  </a:lnTo>
                  <a:lnTo>
                    <a:pt x="429" y="2111"/>
                  </a:lnTo>
                  <a:cubicBezTo>
                    <a:pt x="1" y="2129"/>
                    <a:pt x="1" y="2717"/>
                    <a:pt x="429" y="2735"/>
                  </a:cubicBezTo>
                  <a:lnTo>
                    <a:pt x="2534" y="2735"/>
                  </a:lnTo>
                  <a:cubicBezTo>
                    <a:pt x="2713" y="2735"/>
                    <a:pt x="2838" y="2593"/>
                    <a:pt x="2838" y="2414"/>
                  </a:cubicBezTo>
                  <a:lnTo>
                    <a:pt x="2838" y="309"/>
                  </a:lnTo>
                  <a:cubicBezTo>
                    <a:pt x="2838" y="147"/>
                    <a:pt x="2706" y="0"/>
                    <a:pt x="25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3"/>
            <p:cNvSpPr/>
            <p:nvPr/>
          </p:nvSpPr>
          <p:spPr>
            <a:xfrm>
              <a:off x="6849641" y="3285197"/>
              <a:ext cx="85822" cy="83236"/>
            </a:xfrm>
            <a:custGeom>
              <a:rect b="b" l="l" r="r" t="t"/>
              <a:pathLst>
                <a:path extrusionOk="0" h="2736" w="2821">
                  <a:moveTo>
                    <a:pt x="306" y="1"/>
                  </a:moveTo>
                  <a:cubicBezTo>
                    <a:pt x="153" y="1"/>
                    <a:pt x="1" y="104"/>
                    <a:pt x="1" y="309"/>
                  </a:cubicBezTo>
                  <a:lnTo>
                    <a:pt x="1" y="2414"/>
                  </a:lnTo>
                  <a:cubicBezTo>
                    <a:pt x="1" y="2593"/>
                    <a:pt x="126" y="2735"/>
                    <a:pt x="304" y="2735"/>
                  </a:cubicBezTo>
                  <a:lnTo>
                    <a:pt x="2410" y="2735"/>
                  </a:lnTo>
                  <a:cubicBezTo>
                    <a:pt x="2820" y="2717"/>
                    <a:pt x="2820" y="2129"/>
                    <a:pt x="2410" y="2111"/>
                  </a:cubicBezTo>
                  <a:lnTo>
                    <a:pt x="625" y="2111"/>
                  </a:lnTo>
                  <a:lnTo>
                    <a:pt x="625" y="309"/>
                  </a:lnTo>
                  <a:cubicBezTo>
                    <a:pt x="616" y="104"/>
                    <a:pt x="460" y="1"/>
                    <a:pt x="3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3"/>
            <p:cNvSpPr/>
            <p:nvPr/>
          </p:nvSpPr>
          <p:spPr>
            <a:xfrm>
              <a:off x="6849641" y="3043247"/>
              <a:ext cx="85822" cy="83114"/>
            </a:xfrm>
            <a:custGeom>
              <a:rect b="b" l="l" r="r" t="t"/>
              <a:pathLst>
                <a:path extrusionOk="0" h="2732" w="2821">
                  <a:moveTo>
                    <a:pt x="304" y="1"/>
                  </a:moveTo>
                  <a:cubicBezTo>
                    <a:pt x="126" y="1"/>
                    <a:pt x="1" y="143"/>
                    <a:pt x="1" y="304"/>
                  </a:cubicBezTo>
                  <a:lnTo>
                    <a:pt x="1" y="2427"/>
                  </a:lnTo>
                  <a:cubicBezTo>
                    <a:pt x="1" y="2595"/>
                    <a:pt x="128" y="2732"/>
                    <a:pt x="307" y="2732"/>
                  </a:cubicBezTo>
                  <a:cubicBezTo>
                    <a:pt x="318" y="2732"/>
                    <a:pt x="329" y="2732"/>
                    <a:pt x="340" y="2730"/>
                  </a:cubicBezTo>
                  <a:cubicBezTo>
                    <a:pt x="500" y="2713"/>
                    <a:pt x="625" y="2570"/>
                    <a:pt x="625" y="2409"/>
                  </a:cubicBezTo>
                  <a:lnTo>
                    <a:pt x="625" y="625"/>
                  </a:lnTo>
                  <a:lnTo>
                    <a:pt x="2410" y="625"/>
                  </a:lnTo>
                  <a:cubicBezTo>
                    <a:pt x="2820" y="607"/>
                    <a:pt x="2820" y="18"/>
                    <a:pt x="2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3"/>
            <p:cNvSpPr/>
            <p:nvPr/>
          </p:nvSpPr>
          <p:spPr>
            <a:xfrm>
              <a:off x="7059708" y="3286383"/>
              <a:ext cx="19044" cy="43626"/>
            </a:xfrm>
            <a:custGeom>
              <a:rect b="b" l="l" r="r" t="t"/>
              <a:pathLst>
                <a:path extrusionOk="0" h="1434" w="626">
                  <a:moveTo>
                    <a:pt x="302" y="1"/>
                  </a:moveTo>
                  <a:cubicBezTo>
                    <a:pt x="291" y="1"/>
                    <a:pt x="280" y="1"/>
                    <a:pt x="269" y="2"/>
                  </a:cubicBezTo>
                  <a:cubicBezTo>
                    <a:pt x="108" y="20"/>
                    <a:pt x="1" y="163"/>
                    <a:pt x="1" y="323"/>
                  </a:cubicBezTo>
                  <a:lnTo>
                    <a:pt x="1" y="1126"/>
                  </a:lnTo>
                  <a:cubicBezTo>
                    <a:pt x="10" y="1331"/>
                    <a:pt x="162" y="1434"/>
                    <a:pt x="313" y="1434"/>
                  </a:cubicBezTo>
                  <a:cubicBezTo>
                    <a:pt x="465" y="1434"/>
                    <a:pt x="617" y="1331"/>
                    <a:pt x="625" y="1126"/>
                  </a:cubicBezTo>
                  <a:lnTo>
                    <a:pt x="625" y="323"/>
                  </a:lnTo>
                  <a:cubicBezTo>
                    <a:pt x="625" y="138"/>
                    <a:pt x="483" y="1"/>
                    <a:pt x="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3"/>
            <p:cNvSpPr/>
            <p:nvPr/>
          </p:nvSpPr>
          <p:spPr>
            <a:xfrm>
              <a:off x="6982648" y="3267917"/>
              <a:ext cx="19014" cy="62092"/>
            </a:xfrm>
            <a:custGeom>
              <a:rect b="b" l="l" r="r" t="t"/>
              <a:pathLst>
                <a:path extrusionOk="0" h="2041" w="625">
                  <a:moveTo>
                    <a:pt x="316" y="1"/>
                  </a:moveTo>
                  <a:cubicBezTo>
                    <a:pt x="306" y="1"/>
                    <a:pt x="296" y="1"/>
                    <a:pt x="286" y="2"/>
                  </a:cubicBezTo>
                  <a:cubicBezTo>
                    <a:pt x="125" y="20"/>
                    <a:pt x="0" y="163"/>
                    <a:pt x="0" y="324"/>
                  </a:cubicBezTo>
                  <a:lnTo>
                    <a:pt x="0" y="1733"/>
                  </a:lnTo>
                  <a:cubicBezTo>
                    <a:pt x="9" y="1938"/>
                    <a:pt x="161" y="2041"/>
                    <a:pt x="313" y="2041"/>
                  </a:cubicBezTo>
                  <a:cubicBezTo>
                    <a:pt x="464" y="2041"/>
                    <a:pt x="616" y="1938"/>
                    <a:pt x="625" y="1733"/>
                  </a:cubicBezTo>
                  <a:lnTo>
                    <a:pt x="625" y="306"/>
                  </a:lnTo>
                  <a:cubicBezTo>
                    <a:pt x="625" y="137"/>
                    <a:pt x="482" y="1"/>
                    <a:pt x="3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3"/>
            <p:cNvSpPr/>
            <p:nvPr/>
          </p:nvSpPr>
          <p:spPr>
            <a:xfrm>
              <a:off x="6911003" y="3286840"/>
              <a:ext cx="19014" cy="43170"/>
            </a:xfrm>
            <a:custGeom>
              <a:rect b="b" l="l" r="r" t="t"/>
              <a:pathLst>
                <a:path extrusionOk="0" h="1419" w="625">
                  <a:moveTo>
                    <a:pt x="312" y="0"/>
                  </a:moveTo>
                  <a:cubicBezTo>
                    <a:pt x="161" y="0"/>
                    <a:pt x="9" y="103"/>
                    <a:pt x="0" y="308"/>
                  </a:cubicBezTo>
                  <a:lnTo>
                    <a:pt x="0" y="1111"/>
                  </a:lnTo>
                  <a:cubicBezTo>
                    <a:pt x="9" y="1316"/>
                    <a:pt x="161" y="1419"/>
                    <a:pt x="312" y="1419"/>
                  </a:cubicBezTo>
                  <a:cubicBezTo>
                    <a:pt x="464" y="1419"/>
                    <a:pt x="616" y="1316"/>
                    <a:pt x="625" y="1111"/>
                  </a:cubicBezTo>
                  <a:lnTo>
                    <a:pt x="625" y="308"/>
                  </a:lnTo>
                  <a:cubicBezTo>
                    <a:pt x="616" y="103"/>
                    <a:pt x="464" y="0"/>
                    <a:pt x="3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3"/>
            <p:cNvSpPr/>
            <p:nvPr/>
          </p:nvSpPr>
          <p:spPr>
            <a:xfrm>
              <a:off x="6846386" y="3060070"/>
              <a:ext cx="331149" cy="269939"/>
            </a:xfrm>
            <a:custGeom>
              <a:rect b="b" l="l" r="r" t="t"/>
              <a:pathLst>
                <a:path extrusionOk="0" h="8873" w="10885">
                  <a:moveTo>
                    <a:pt x="5461" y="3079"/>
                  </a:moveTo>
                  <a:cubicBezTo>
                    <a:pt x="5635" y="3079"/>
                    <a:pt x="5809" y="3195"/>
                    <a:pt x="5818" y="3426"/>
                  </a:cubicBezTo>
                  <a:lnTo>
                    <a:pt x="5818" y="4479"/>
                  </a:lnTo>
                  <a:lnTo>
                    <a:pt x="5104" y="4479"/>
                  </a:lnTo>
                  <a:lnTo>
                    <a:pt x="5104" y="3426"/>
                  </a:lnTo>
                  <a:cubicBezTo>
                    <a:pt x="5113" y="3195"/>
                    <a:pt x="5287" y="3079"/>
                    <a:pt x="5461" y="3079"/>
                  </a:cubicBezTo>
                  <a:close/>
                  <a:moveTo>
                    <a:pt x="5452" y="1856"/>
                  </a:moveTo>
                  <a:cubicBezTo>
                    <a:pt x="6210" y="1856"/>
                    <a:pt x="6968" y="2374"/>
                    <a:pt x="7013" y="3409"/>
                  </a:cubicBezTo>
                  <a:lnTo>
                    <a:pt x="7013" y="4479"/>
                  </a:lnTo>
                  <a:lnTo>
                    <a:pt x="6442" y="4479"/>
                  </a:lnTo>
                  <a:lnTo>
                    <a:pt x="6442" y="3426"/>
                  </a:lnTo>
                  <a:cubicBezTo>
                    <a:pt x="6415" y="2775"/>
                    <a:pt x="5938" y="2450"/>
                    <a:pt x="5461" y="2450"/>
                  </a:cubicBezTo>
                  <a:cubicBezTo>
                    <a:pt x="4983" y="2450"/>
                    <a:pt x="4506" y="2775"/>
                    <a:pt x="4479" y="3426"/>
                  </a:cubicBezTo>
                  <a:lnTo>
                    <a:pt x="4479" y="4479"/>
                  </a:lnTo>
                  <a:lnTo>
                    <a:pt x="3891" y="4479"/>
                  </a:lnTo>
                  <a:lnTo>
                    <a:pt x="3891" y="3409"/>
                  </a:lnTo>
                  <a:cubicBezTo>
                    <a:pt x="3935" y="2374"/>
                    <a:pt x="4693" y="1856"/>
                    <a:pt x="5452" y="1856"/>
                  </a:cubicBezTo>
                  <a:close/>
                  <a:moveTo>
                    <a:pt x="5452" y="630"/>
                  </a:moveTo>
                  <a:cubicBezTo>
                    <a:pt x="6768" y="630"/>
                    <a:pt x="8084" y="1526"/>
                    <a:pt x="8155" y="3319"/>
                  </a:cubicBezTo>
                  <a:lnTo>
                    <a:pt x="8155" y="4479"/>
                  </a:lnTo>
                  <a:lnTo>
                    <a:pt x="7637" y="4479"/>
                  </a:lnTo>
                  <a:lnTo>
                    <a:pt x="7637" y="3409"/>
                  </a:lnTo>
                  <a:cubicBezTo>
                    <a:pt x="7575" y="1963"/>
                    <a:pt x="6513" y="1241"/>
                    <a:pt x="5452" y="1241"/>
                  </a:cubicBezTo>
                  <a:cubicBezTo>
                    <a:pt x="4390" y="1241"/>
                    <a:pt x="3328" y="1963"/>
                    <a:pt x="3266" y="3409"/>
                  </a:cubicBezTo>
                  <a:lnTo>
                    <a:pt x="3266" y="4479"/>
                  </a:lnTo>
                  <a:lnTo>
                    <a:pt x="2749" y="4479"/>
                  </a:lnTo>
                  <a:lnTo>
                    <a:pt x="2749" y="3319"/>
                  </a:lnTo>
                  <a:cubicBezTo>
                    <a:pt x="2820" y="1526"/>
                    <a:pt x="4136" y="630"/>
                    <a:pt x="5452" y="630"/>
                  </a:cubicBezTo>
                  <a:close/>
                  <a:moveTo>
                    <a:pt x="5452" y="1"/>
                  </a:moveTo>
                  <a:cubicBezTo>
                    <a:pt x="3833" y="1"/>
                    <a:pt x="2213" y="1107"/>
                    <a:pt x="2124" y="3319"/>
                  </a:cubicBezTo>
                  <a:lnTo>
                    <a:pt x="2124" y="4479"/>
                  </a:lnTo>
                  <a:lnTo>
                    <a:pt x="429" y="4479"/>
                  </a:lnTo>
                  <a:cubicBezTo>
                    <a:pt x="1" y="4497"/>
                    <a:pt x="1" y="5086"/>
                    <a:pt x="429" y="5104"/>
                  </a:cubicBezTo>
                  <a:lnTo>
                    <a:pt x="2124" y="5104"/>
                  </a:lnTo>
                  <a:lnTo>
                    <a:pt x="2124" y="6495"/>
                  </a:lnTo>
                  <a:cubicBezTo>
                    <a:pt x="2133" y="6710"/>
                    <a:pt x="2285" y="6817"/>
                    <a:pt x="2436" y="6817"/>
                  </a:cubicBezTo>
                  <a:cubicBezTo>
                    <a:pt x="2588" y="6817"/>
                    <a:pt x="2740" y="6710"/>
                    <a:pt x="2749" y="6495"/>
                  </a:cubicBezTo>
                  <a:lnTo>
                    <a:pt x="2749" y="5104"/>
                  </a:lnTo>
                  <a:lnTo>
                    <a:pt x="3266" y="5104"/>
                  </a:lnTo>
                  <a:lnTo>
                    <a:pt x="3266" y="8565"/>
                  </a:lnTo>
                  <a:cubicBezTo>
                    <a:pt x="3275" y="8770"/>
                    <a:pt x="3427" y="8873"/>
                    <a:pt x="3578" y="8873"/>
                  </a:cubicBezTo>
                  <a:cubicBezTo>
                    <a:pt x="3730" y="8873"/>
                    <a:pt x="3882" y="8770"/>
                    <a:pt x="3891" y="8565"/>
                  </a:cubicBezTo>
                  <a:lnTo>
                    <a:pt x="3891" y="5104"/>
                  </a:lnTo>
                  <a:lnTo>
                    <a:pt x="4479" y="5104"/>
                  </a:lnTo>
                  <a:lnTo>
                    <a:pt x="4479" y="5942"/>
                  </a:lnTo>
                  <a:cubicBezTo>
                    <a:pt x="4488" y="6147"/>
                    <a:pt x="4640" y="6250"/>
                    <a:pt x="4792" y="6250"/>
                  </a:cubicBezTo>
                  <a:cubicBezTo>
                    <a:pt x="4943" y="6250"/>
                    <a:pt x="5095" y="6147"/>
                    <a:pt x="5104" y="5942"/>
                  </a:cubicBezTo>
                  <a:lnTo>
                    <a:pt x="5104" y="5104"/>
                  </a:lnTo>
                  <a:lnTo>
                    <a:pt x="5800" y="5104"/>
                  </a:lnTo>
                  <a:lnTo>
                    <a:pt x="5800" y="8565"/>
                  </a:lnTo>
                  <a:cubicBezTo>
                    <a:pt x="5809" y="8770"/>
                    <a:pt x="5960" y="8873"/>
                    <a:pt x="6112" y="8873"/>
                  </a:cubicBezTo>
                  <a:cubicBezTo>
                    <a:pt x="6264" y="8873"/>
                    <a:pt x="6415" y="8770"/>
                    <a:pt x="6424" y="8565"/>
                  </a:cubicBezTo>
                  <a:lnTo>
                    <a:pt x="6424" y="5104"/>
                  </a:lnTo>
                  <a:lnTo>
                    <a:pt x="7013" y="5104"/>
                  </a:lnTo>
                  <a:lnTo>
                    <a:pt x="7013" y="6549"/>
                  </a:lnTo>
                  <a:cubicBezTo>
                    <a:pt x="7022" y="6754"/>
                    <a:pt x="7174" y="6857"/>
                    <a:pt x="7325" y="6857"/>
                  </a:cubicBezTo>
                  <a:cubicBezTo>
                    <a:pt x="7477" y="6857"/>
                    <a:pt x="7629" y="6754"/>
                    <a:pt x="7637" y="6549"/>
                  </a:cubicBezTo>
                  <a:lnTo>
                    <a:pt x="7637" y="5104"/>
                  </a:lnTo>
                  <a:lnTo>
                    <a:pt x="8155" y="5104"/>
                  </a:lnTo>
                  <a:lnTo>
                    <a:pt x="8155" y="8565"/>
                  </a:lnTo>
                  <a:cubicBezTo>
                    <a:pt x="8164" y="8770"/>
                    <a:pt x="8316" y="8873"/>
                    <a:pt x="8467" y="8873"/>
                  </a:cubicBezTo>
                  <a:cubicBezTo>
                    <a:pt x="8619" y="8873"/>
                    <a:pt x="8770" y="8770"/>
                    <a:pt x="8779" y="8565"/>
                  </a:cubicBezTo>
                  <a:lnTo>
                    <a:pt x="8779" y="5104"/>
                  </a:lnTo>
                  <a:lnTo>
                    <a:pt x="10474" y="5104"/>
                  </a:lnTo>
                  <a:cubicBezTo>
                    <a:pt x="10885" y="5086"/>
                    <a:pt x="10885" y="4497"/>
                    <a:pt x="10474" y="4479"/>
                  </a:cubicBezTo>
                  <a:lnTo>
                    <a:pt x="8779" y="4479"/>
                  </a:lnTo>
                  <a:lnTo>
                    <a:pt x="8779" y="3319"/>
                  </a:lnTo>
                  <a:cubicBezTo>
                    <a:pt x="8690" y="1107"/>
                    <a:pt x="7071" y="1"/>
                    <a:pt x="54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23" name="Google Shape;42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3175" y="1172748"/>
            <a:ext cx="2920500" cy="3463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3150" y="1127763"/>
            <a:ext cx="2920500" cy="3553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5" name="Google Shape;425;p43"/>
          <p:cNvGrpSpPr/>
          <p:nvPr/>
        </p:nvGrpSpPr>
        <p:grpSpPr>
          <a:xfrm>
            <a:off x="8254411" y="169067"/>
            <a:ext cx="508948" cy="664503"/>
            <a:chOff x="2707952" y="3568156"/>
            <a:chExt cx="248643" cy="324638"/>
          </a:xfrm>
        </p:grpSpPr>
        <p:sp>
          <p:nvSpPr>
            <p:cNvPr id="426" name="Google Shape;426;p43"/>
            <p:cNvSpPr/>
            <p:nvPr/>
          </p:nvSpPr>
          <p:spPr>
            <a:xfrm>
              <a:off x="2707952" y="3568156"/>
              <a:ext cx="248643" cy="324638"/>
            </a:xfrm>
            <a:custGeom>
              <a:rect b="b" l="l" r="r" t="t"/>
              <a:pathLst>
                <a:path extrusionOk="0" h="10671" w="8173">
                  <a:moveTo>
                    <a:pt x="4093" y="638"/>
                  </a:moveTo>
                  <a:cubicBezTo>
                    <a:pt x="5777" y="638"/>
                    <a:pt x="7459" y="1794"/>
                    <a:pt x="7548" y="4104"/>
                  </a:cubicBezTo>
                  <a:lnTo>
                    <a:pt x="7548" y="5068"/>
                  </a:lnTo>
                  <a:cubicBezTo>
                    <a:pt x="7548" y="6174"/>
                    <a:pt x="7013" y="7244"/>
                    <a:pt x="6103" y="7887"/>
                  </a:cubicBezTo>
                  <a:cubicBezTo>
                    <a:pt x="6013" y="7940"/>
                    <a:pt x="5960" y="8047"/>
                    <a:pt x="5960" y="8137"/>
                  </a:cubicBezTo>
                  <a:lnTo>
                    <a:pt x="5960" y="8565"/>
                  </a:lnTo>
                  <a:lnTo>
                    <a:pt x="5121" y="8565"/>
                  </a:lnTo>
                  <a:cubicBezTo>
                    <a:pt x="5112" y="8369"/>
                    <a:pt x="4965" y="8270"/>
                    <a:pt x="4816" y="8270"/>
                  </a:cubicBezTo>
                  <a:cubicBezTo>
                    <a:pt x="4666" y="8270"/>
                    <a:pt x="4515" y="8369"/>
                    <a:pt x="4497" y="8565"/>
                  </a:cubicBezTo>
                  <a:lnTo>
                    <a:pt x="3676" y="8565"/>
                  </a:lnTo>
                  <a:cubicBezTo>
                    <a:pt x="3658" y="8369"/>
                    <a:pt x="3507" y="8270"/>
                    <a:pt x="3357" y="8270"/>
                  </a:cubicBezTo>
                  <a:cubicBezTo>
                    <a:pt x="3208" y="8270"/>
                    <a:pt x="3060" y="8369"/>
                    <a:pt x="3052" y="8565"/>
                  </a:cubicBezTo>
                  <a:lnTo>
                    <a:pt x="2213" y="8565"/>
                  </a:lnTo>
                  <a:lnTo>
                    <a:pt x="2213" y="8137"/>
                  </a:lnTo>
                  <a:cubicBezTo>
                    <a:pt x="2213" y="8047"/>
                    <a:pt x="2159" y="7940"/>
                    <a:pt x="2070" y="7887"/>
                  </a:cubicBezTo>
                  <a:cubicBezTo>
                    <a:pt x="1160" y="7227"/>
                    <a:pt x="625" y="6174"/>
                    <a:pt x="625" y="5050"/>
                  </a:cubicBezTo>
                  <a:lnTo>
                    <a:pt x="625" y="4104"/>
                  </a:lnTo>
                  <a:cubicBezTo>
                    <a:pt x="723" y="1794"/>
                    <a:pt x="2409" y="638"/>
                    <a:pt x="4093" y="638"/>
                  </a:cubicBezTo>
                  <a:close/>
                  <a:moveTo>
                    <a:pt x="5960" y="9189"/>
                  </a:moveTo>
                  <a:lnTo>
                    <a:pt x="5960" y="10046"/>
                  </a:lnTo>
                  <a:lnTo>
                    <a:pt x="2213" y="10046"/>
                  </a:lnTo>
                  <a:lnTo>
                    <a:pt x="2213" y="9189"/>
                  </a:lnTo>
                  <a:lnTo>
                    <a:pt x="3052" y="9189"/>
                  </a:lnTo>
                  <a:cubicBezTo>
                    <a:pt x="3060" y="9395"/>
                    <a:pt x="3208" y="9497"/>
                    <a:pt x="3357" y="9497"/>
                  </a:cubicBezTo>
                  <a:cubicBezTo>
                    <a:pt x="3507" y="9497"/>
                    <a:pt x="3658" y="9395"/>
                    <a:pt x="3676" y="9189"/>
                  </a:cubicBezTo>
                  <a:lnTo>
                    <a:pt x="4497" y="9189"/>
                  </a:lnTo>
                  <a:cubicBezTo>
                    <a:pt x="4515" y="9395"/>
                    <a:pt x="4666" y="9497"/>
                    <a:pt x="4816" y="9497"/>
                  </a:cubicBezTo>
                  <a:cubicBezTo>
                    <a:pt x="4965" y="9497"/>
                    <a:pt x="5112" y="9395"/>
                    <a:pt x="5121" y="9189"/>
                  </a:cubicBezTo>
                  <a:close/>
                  <a:moveTo>
                    <a:pt x="4086" y="0"/>
                  </a:moveTo>
                  <a:cubicBezTo>
                    <a:pt x="1838" y="0"/>
                    <a:pt x="0" y="1838"/>
                    <a:pt x="0" y="4104"/>
                  </a:cubicBezTo>
                  <a:lnTo>
                    <a:pt x="0" y="5050"/>
                  </a:lnTo>
                  <a:cubicBezTo>
                    <a:pt x="0" y="6317"/>
                    <a:pt x="589" y="7512"/>
                    <a:pt x="1588" y="8297"/>
                  </a:cubicBezTo>
                  <a:lnTo>
                    <a:pt x="1588" y="10367"/>
                  </a:lnTo>
                  <a:cubicBezTo>
                    <a:pt x="1588" y="10528"/>
                    <a:pt x="1713" y="10670"/>
                    <a:pt x="1892" y="10670"/>
                  </a:cubicBezTo>
                  <a:lnTo>
                    <a:pt x="6281" y="10670"/>
                  </a:lnTo>
                  <a:cubicBezTo>
                    <a:pt x="6460" y="10670"/>
                    <a:pt x="6584" y="10528"/>
                    <a:pt x="6584" y="10367"/>
                  </a:cubicBezTo>
                  <a:lnTo>
                    <a:pt x="6584" y="8297"/>
                  </a:lnTo>
                  <a:cubicBezTo>
                    <a:pt x="7584" y="7512"/>
                    <a:pt x="8172" y="6317"/>
                    <a:pt x="8172" y="5050"/>
                  </a:cubicBezTo>
                  <a:lnTo>
                    <a:pt x="8172" y="4104"/>
                  </a:lnTo>
                  <a:cubicBezTo>
                    <a:pt x="8172" y="1838"/>
                    <a:pt x="6335" y="0"/>
                    <a:pt x="40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3"/>
            <p:cNvSpPr/>
            <p:nvPr/>
          </p:nvSpPr>
          <p:spPr>
            <a:xfrm>
              <a:off x="2750300" y="3683245"/>
              <a:ext cx="72223" cy="58107"/>
            </a:xfrm>
            <a:custGeom>
              <a:rect b="b" l="l" r="r" t="t"/>
              <a:pathLst>
                <a:path extrusionOk="0" h="1910" w="2374">
                  <a:moveTo>
                    <a:pt x="1749" y="625"/>
                  </a:moveTo>
                  <a:lnTo>
                    <a:pt x="1749" y="803"/>
                  </a:lnTo>
                  <a:cubicBezTo>
                    <a:pt x="1749" y="1071"/>
                    <a:pt x="1535" y="1285"/>
                    <a:pt x="1267" y="1285"/>
                  </a:cubicBezTo>
                  <a:lnTo>
                    <a:pt x="625" y="1285"/>
                  </a:lnTo>
                  <a:lnTo>
                    <a:pt x="625" y="1106"/>
                  </a:lnTo>
                  <a:cubicBezTo>
                    <a:pt x="625" y="856"/>
                    <a:pt x="839" y="625"/>
                    <a:pt x="1106" y="625"/>
                  </a:cubicBezTo>
                  <a:close/>
                  <a:moveTo>
                    <a:pt x="1106" y="0"/>
                  </a:moveTo>
                  <a:cubicBezTo>
                    <a:pt x="500" y="0"/>
                    <a:pt x="0" y="500"/>
                    <a:pt x="0" y="1106"/>
                  </a:cubicBezTo>
                  <a:lnTo>
                    <a:pt x="0" y="1588"/>
                  </a:lnTo>
                  <a:cubicBezTo>
                    <a:pt x="0" y="1766"/>
                    <a:pt x="143" y="1909"/>
                    <a:pt x="321" y="1909"/>
                  </a:cubicBezTo>
                  <a:lnTo>
                    <a:pt x="1267" y="1909"/>
                  </a:lnTo>
                  <a:cubicBezTo>
                    <a:pt x="1892" y="1909"/>
                    <a:pt x="2373" y="1410"/>
                    <a:pt x="2373" y="803"/>
                  </a:cubicBezTo>
                  <a:lnTo>
                    <a:pt x="2373" y="321"/>
                  </a:lnTo>
                  <a:cubicBezTo>
                    <a:pt x="2373" y="143"/>
                    <a:pt x="2248" y="0"/>
                    <a:pt x="20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3"/>
            <p:cNvSpPr/>
            <p:nvPr/>
          </p:nvSpPr>
          <p:spPr>
            <a:xfrm>
              <a:off x="2842024" y="3683245"/>
              <a:ext cx="72223" cy="58107"/>
            </a:xfrm>
            <a:custGeom>
              <a:rect b="b" l="l" r="r" t="t"/>
              <a:pathLst>
                <a:path extrusionOk="0" h="1910" w="2374">
                  <a:moveTo>
                    <a:pt x="1267" y="625"/>
                  </a:moveTo>
                  <a:cubicBezTo>
                    <a:pt x="1535" y="625"/>
                    <a:pt x="1749" y="856"/>
                    <a:pt x="1749" y="1106"/>
                  </a:cubicBezTo>
                  <a:lnTo>
                    <a:pt x="1749" y="1285"/>
                  </a:lnTo>
                  <a:lnTo>
                    <a:pt x="1107" y="1285"/>
                  </a:lnTo>
                  <a:cubicBezTo>
                    <a:pt x="839" y="1285"/>
                    <a:pt x="625" y="1071"/>
                    <a:pt x="625" y="803"/>
                  </a:cubicBezTo>
                  <a:lnTo>
                    <a:pt x="625" y="625"/>
                  </a:lnTo>
                  <a:close/>
                  <a:moveTo>
                    <a:pt x="304" y="0"/>
                  </a:moveTo>
                  <a:cubicBezTo>
                    <a:pt x="126" y="0"/>
                    <a:pt x="1" y="143"/>
                    <a:pt x="1" y="321"/>
                  </a:cubicBezTo>
                  <a:lnTo>
                    <a:pt x="1" y="803"/>
                  </a:lnTo>
                  <a:cubicBezTo>
                    <a:pt x="1" y="1410"/>
                    <a:pt x="482" y="1909"/>
                    <a:pt x="1107" y="1909"/>
                  </a:cubicBezTo>
                  <a:lnTo>
                    <a:pt x="2053" y="1909"/>
                  </a:lnTo>
                  <a:cubicBezTo>
                    <a:pt x="2231" y="1909"/>
                    <a:pt x="2374" y="1766"/>
                    <a:pt x="2374" y="1588"/>
                  </a:cubicBezTo>
                  <a:lnTo>
                    <a:pt x="2374" y="1106"/>
                  </a:lnTo>
                  <a:cubicBezTo>
                    <a:pt x="2374" y="500"/>
                    <a:pt x="1874" y="0"/>
                    <a:pt x="12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3"/>
            <p:cNvSpPr/>
            <p:nvPr/>
          </p:nvSpPr>
          <p:spPr>
            <a:xfrm>
              <a:off x="2842024" y="3754829"/>
              <a:ext cx="19044" cy="37115"/>
            </a:xfrm>
            <a:custGeom>
              <a:rect b="b" l="l" r="r" t="t"/>
              <a:pathLst>
                <a:path extrusionOk="0" h="1220" w="626">
                  <a:moveTo>
                    <a:pt x="301" y="1"/>
                  </a:moveTo>
                  <a:cubicBezTo>
                    <a:pt x="290" y="1"/>
                    <a:pt x="279" y="1"/>
                    <a:pt x="268" y="2"/>
                  </a:cubicBezTo>
                  <a:cubicBezTo>
                    <a:pt x="108" y="20"/>
                    <a:pt x="1" y="163"/>
                    <a:pt x="1" y="323"/>
                  </a:cubicBezTo>
                  <a:lnTo>
                    <a:pt x="1" y="912"/>
                  </a:lnTo>
                  <a:cubicBezTo>
                    <a:pt x="1" y="1117"/>
                    <a:pt x="152" y="1220"/>
                    <a:pt x="306" y="1220"/>
                  </a:cubicBezTo>
                  <a:cubicBezTo>
                    <a:pt x="460" y="1220"/>
                    <a:pt x="616" y="1117"/>
                    <a:pt x="625" y="912"/>
                  </a:cubicBezTo>
                  <a:lnTo>
                    <a:pt x="625" y="306"/>
                  </a:lnTo>
                  <a:cubicBezTo>
                    <a:pt x="625" y="137"/>
                    <a:pt x="482" y="1"/>
                    <a:pt x="3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3"/>
            <p:cNvSpPr/>
            <p:nvPr/>
          </p:nvSpPr>
          <p:spPr>
            <a:xfrm>
              <a:off x="2803479" y="3754829"/>
              <a:ext cx="19044" cy="37115"/>
            </a:xfrm>
            <a:custGeom>
              <a:rect b="b" l="l" r="r" t="t"/>
              <a:pathLst>
                <a:path extrusionOk="0" h="1220" w="626">
                  <a:moveTo>
                    <a:pt x="319" y="1"/>
                  </a:moveTo>
                  <a:cubicBezTo>
                    <a:pt x="308" y="1"/>
                    <a:pt x="297" y="1"/>
                    <a:pt x="286" y="2"/>
                  </a:cubicBezTo>
                  <a:cubicBezTo>
                    <a:pt x="126" y="20"/>
                    <a:pt x="1" y="163"/>
                    <a:pt x="1" y="323"/>
                  </a:cubicBezTo>
                  <a:lnTo>
                    <a:pt x="1" y="912"/>
                  </a:lnTo>
                  <a:cubicBezTo>
                    <a:pt x="10" y="1117"/>
                    <a:pt x="166" y="1220"/>
                    <a:pt x="320" y="1220"/>
                  </a:cubicBezTo>
                  <a:cubicBezTo>
                    <a:pt x="474" y="1220"/>
                    <a:pt x="625" y="1117"/>
                    <a:pt x="625" y="912"/>
                  </a:cubicBezTo>
                  <a:lnTo>
                    <a:pt x="625" y="306"/>
                  </a:lnTo>
                  <a:cubicBezTo>
                    <a:pt x="625" y="137"/>
                    <a:pt x="498" y="1"/>
                    <a:pt x="3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1" name="Google Shape;431;p43"/>
          <p:cNvSpPr/>
          <p:nvPr/>
        </p:nvSpPr>
        <p:spPr>
          <a:xfrm>
            <a:off x="8323670" y="4412723"/>
            <a:ext cx="676692" cy="673039"/>
          </a:xfrm>
          <a:custGeom>
            <a:rect b="b" l="l" r="r" t="t"/>
            <a:pathLst>
              <a:path extrusionOk="0" h="10684" w="10742">
                <a:moveTo>
                  <a:pt x="8868" y="1830"/>
                </a:moveTo>
                <a:lnTo>
                  <a:pt x="8600" y="2864"/>
                </a:lnTo>
                <a:lnTo>
                  <a:pt x="7833" y="2097"/>
                </a:lnTo>
                <a:lnTo>
                  <a:pt x="8868" y="1830"/>
                </a:lnTo>
                <a:close/>
                <a:moveTo>
                  <a:pt x="7226" y="2383"/>
                </a:moveTo>
                <a:lnTo>
                  <a:pt x="8333" y="3489"/>
                </a:lnTo>
                <a:lnTo>
                  <a:pt x="7226" y="4577"/>
                </a:lnTo>
                <a:lnTo>
                  <a:pt x="6870" y="4220"/>
                </a:lnTo>
                <a:cubicBezTo>
                  <a:pt x="6816" y="4158"/>
                  <a:pt x="6736" y="4127"/>
                  <a:pt x="6656" y="4127"/>
                </a:cubicBezTo>
                <a:cubicBezTo>
                  <a:pt x="6575" y="4127"/>
                  <a:pt x="6495" y="4158"/>
                  <a:pt x="6441" y="4220"/>
                </a:cubicBezTo>
                <a:cubicBezTo>
                  <a:pt x="6316" y="4345"/>
                  <a:pt x="6316" y="4542"/>
                  <a:pt x="6441" y="4667"/>
                </a:cubicBezTo>
                <a:lnTo>
                  <a:pt x="6798" y="5023"/>
                </a:lnTo>
                <a:lnTo>
                  <a:pt x="6209" y="5612"/>
                </a:lnTo>
                <a:lnTo>
                  <a:pt x="5853" y="5255"/>
                </a:lnTo>
                <a:cubicBezTo>
                  <a:pt x="5790" y="5193"/>
                  <a:pt x="5710" y="5162"/>
                  <a:pt x="5630" y="5162"/>
                </a:cubicBezTo>
                <a:cubicBezTo>
                  <a:pt x="5549" y="5162"/>
                  <a:pt x="5469" y="5193"/>
                  <a:pt x="5407" y="5255"/>
                </a:cubicBezTo>
                <a:cubicBezTo>
                  <a:pt x="5282" y="5380"/>
                  <a:pt x="5282" y="5576"/>
                  <a:pt x="5407" y="5701"/>
                </a:cubicBezTo>
                <a:lnTo>
                  <a:pt x="5763" y="6058"/>
                </a:lnTo>
                <a:lnTo>
                  <a:pt x="5175" y="6647"/>
                </a:lnTo>
                <a:lnTo>
                  <a:pt x="4818" y="6290"/>
                </a:lnTo>
                <a:cubicBezTo>
                  <a:pt x="4755" y="6228"/>
                  <a:pt x="4675" y="6197"/>
                  <a:pt x="4595" y="6197"/>
                </a:cubicBezTo>
                <a:cubicBezTo>
                  <a:pt x="4514" y="6197"/>
                  <a:pt x="4434" y="6228"/>
                  <a:pt x="4372" y="6290"/>
                </a:cubicBezTo>
                <a:cubicBezTo>
                  <a:pt x="4247" y="6397"/>
                  <a:pt x="4247" y="6594"/>
                  <a:pt x="4372" y="6718"/>
                </a:cubicBezTo>
                <a:lnTo>
                  <a:pt x="4729" y="7075"/>
                </a:lnTo>
                <a:lnTo>
                  <a:pt x="3640" y="8182"/>
                </a:lnTo>
                <a:lnTo>
                  <a:pt x="2534" y="7075"/>
                </a:lnTo>
                <a:lnTo>
                  <a:pt x="7226" y="2383"/>
                </a:lnTo>
                <a:close/>
                <a:moveTo>
                  <a:pt x="2355" y="7771"/>
                </a:moveTo>
                <a:lnTo>
                  <a:pt x="2944" y="8360"/>
                </a:lnTo>
                <a:lnTo>
                  <a:pt x="1713" y="9573"/>
                </a:lnTo>
                <a:lnTo>
                  <a:pt x="1124" y="8984"/>
                </a:lnTo>
                <a:lnTo>
                  <a:pt x="2355" y="7771"/>
                </a:lnTo>
                <a:close/>
                <a:moveTo>
                  <a:pt x="10394" y="1"/>
                </a:moveTo>
                <a:cubicBezTo>
                  <a:pt x="10313" y="1"/>
                  <a:pt x="10233" y="27"/>
                  <a:pt x="10171" y="81"/>
                </a:cubicBezTo>
                <a:lnTo>
                  <a:pt x="9153" y="1116"/>
                </a:lnTo>
                <a:lnTo>
                  <a:pt x="7155" y="1633"/>
                </a:lnTo>
                <a:cubicBezTo>
                  <a:pt x="7102" y="1651"/>
                  <a:pt x="7048" y="1669"/>
                  <a:pt x="7012" y="1722"/>
                </a:cubicBezTo>
                <a:lnTo>
                  <a:pt x="2088" y="6629"/>
                </a:lnTo>
                <a:lnTo>
                  <a:pt x="1963" y="6504"/>
                </a:lnTo>
                <a:cubicBezTo>
                  <a:pt x="1900" y="6442"/>
                  <a:pt x="1820" y="6411"/>
                  <a:pt x="1742" y="6411"/>
                </a:cubicBezTo>
                <a:cubicBezTo>
                  <a:pt x="1664" y="6411"/>
                  <a:pt x="1588" y="6442"/>
                  <a:pt x="1535" y="6504"/>
                </a:cubicBezTo>
                <a:cubicBezTo>
                  <a:pt x="1410" y="6629"/>
                  <a:pt x="1410" y="6825"/>
                  <a:pt x="1535" y="6950"/>
                </a:cubicBezTo>
                <a:lnTo>
                  <a:pt x="1909" y="7325"/>
                </a:lnTo>
                <a:lnTo>
                  <a:pt x="678" y="8556"/>
                </a:lnTo>
                <a:lnTo>
                  <a:pt x="571" y="8431"/>
                </a:lnTo>
                <a:cubicBezTo>
                  <a:pt x="509" y="8369"/>
                  <a:pt x="428" y="8338"/>
                  <a:pt x="348" y="8338"/>
                </a:cubicBezTo>
                <a:cubicBezTo>
                  <a:pt x="268" y="8338"/>
                  <a:pt x="188" y="8369"/>
                  <a:pt x="125" y="8431"/>
                </a:cubicBezTo>
                <a:cubicBezTo>
                  <a:pt x="0" y="8556"/>
                  <a:pt x="0" y="8752"/>
                  <a:pt x="125" y="8877"/>
                </a:cubicBezTo>
                <a:lnTo>
                  <a:pt x="1838" y="10590"/>
                </a:lnTo>
                <a:cubicBezTo>
                  <a:pt x="1900" y="10653"/>
                  <a:pt x="1981" y="10684"/>
                  <a:pt x="2061" y="10684"/>
                </a:cubicBezTo>
                <a:cubicBezTo>
                  <a:pt x="2141" y="10684"/>
                  <a:pt x="2222" y="10653"/>
                  <a:pt x="2284" y="10590"/>
                </a:cubicBezTo>
                <a:cubicBezTo>
                  <a:pt x="2409" y="10465"/>
                  <a:pt x="2409" y="10269"/>
                  <a:pt x="2284" y="10144"/>
                </a:cubicBezTo>
                <a:lnTo>
                  <a:pt x="2159" y="10019"/>
                </a:lnTo>
                <a:lnTo>
                  <a:pt x="3372" y="8806"/>
                </a:lnTo>
                <a:lnTo>
                  <a:pt x="3765" y="9181"/>
                </a:lnTo>
                <a:cubicBezTo>
                  <a:pt x="3827" y="9243"/>
                  <a:pt x="3908" y="9274"/>
                  <a:pt x="3988" y="9274"/>
                </a:cubicBezTo>
                <a:cubicBezTo>
                  <a:pt x="4068" y="9274"/>
                  <a:pt x="4149" y="9243"/>
                  <a:pt x="4211" y="9181"/>
                </a:cubicBezTo>
                <a:cubicBezTo>
                  <a:pt x="4318" y="9056"/>
                  <a:pt x="4318" y="8860"/>
                  <a:pt x="4211" y="8735"/>
                </a:cubicBezTo>
                <a:lnTo>
                  <a:pt x="4086" y="8610"/>
                </a:lnTo>
                <a:lnTo>
                  <a:pt x="8993" y="3703"/>
                </a:lnTo>
                <a:cubicBezTo>
                  <a:pt x="9029" y="3667"/>
                  <a:pt x="9064" y="3614"/>
                  <a:pt x="9082" y="3560"/>
                </a:cubicBezTo>
                <a:lnTo>
                  <a:pt x="9600" y="1562"/>
                </a:lnTo>
                <a:lnTo>
                  <a:pt x="10617" y="527"/>
                </a:lnTo>
                <a:cubicBezTo>
                  <a:pt x="10741" y="402"/>
                  <a:pt x="10741" y="206"/>
                  <a:pt x="10617" y="81"/>
                </a:cubicBezTo>
                <a:cubicBezTo>
                  <a:pt x="10554" y="27"/>
                  <a:pt x="10474" y="1"/>
                  <a:pt x="10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4"/>
          <p:cNvSpPr txBox="1"/>
          <p:nvPr>
            <p:ph type="ctrTitle"/>
          </p:nvPr>
        </p:nvSpPr>
        <p:spPr>
          <a:xfrm>
            <a:off x="2024325" y="164525"/>
            <a:ext cx="55812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lt1"/>
                </a:solidFill>
              </a:rPr>
              <a:t>Weapons vs </a:t>
            </a:r>
            <a:r>
              <a:rPr lang="en"/>
              <a:t>Drugs</a:t>
            </a:r>
            <a:endParaRPr/>
          </a:p>
        </p:txBody>
      </p:sp>
      <p:pic>
        <p:nvPicPr>
          <p:cNvPr id="437" name="Google Shape;43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9150" y="2244721"/>
            <a:ext cx="4343875" cy="2734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925" y="942725"/>
            <a:ext cx="4343874" cy="254592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4"/>
          <p:cNvSpPr txBox="1"/>
          <p:nvPr/>
        </p:nvSpPr>
        <p:spPr>
          <a:xfrm>
            <a:off x="296325" y="3720625"/>
            <a:ext cx="39981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arker Grotesque SemiBold"/>
              <a:buChar char="●"/>
            </a:pPr>
            <a:r>
              <a:rPr lang="en" sz="1700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We expected a greater fraction of armed crimes to be drug related according to our research </a:t>
            </a:r>
            <a:endParaRPr sz="17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arker Grotesque SemiBold"/>
              <a:buChar char="●"/>
            </a:pPr>
            <a:r>
              <a:rPr lang="en" sz="1700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Study by American Addiction center </a:t>
            </a:r>
            <a:endParaRPr sz="17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</p:txBody>
      </p:sp>
      <p:sp>
        <p:nvSpPr>
          <p:cNvPr id="440" name="Google Shape;440;p44"/>
          <p:cNvSpPr txBox="1"/>
          <p:nvPr/>
        </p:nvSpPr>
        <p:spPr>
          <a:xfrm>
            <a:off x="4745525" y="757325"/>
            <a:ext cx="4151100" cy="10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arker Grotesque SemiBold"/>
              <a:buChar char="●"/>
            </a:pPr>
            <a:r>
              <a:rPr lang="en" sz="1700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Most armed crimes were related to firearm</a:t>
            </a:r>
            <a:endParaRPr sz="17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a</a:t>
            </a:r>
            <a:r>
              <a:rPr lang="en" sz="1700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nd unrelated to drugs</a:t>
            </a:r>
            <a:endParaRPr sz="17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Darker Grotesque SemiBold"/>
              <a:buChar char="●"/>
            </a:pPr>
            <a:r>
              <a:rPr lang="en" sz="1700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Approximately 25% of </a:t>
            </a:r>
            <a:r>
              <a:rPr lang="en" sz="1700">
                <a:solidFill>
                  <a:schemeClr val="lt1"/>
                </a:solidFill>
                <a:latin typeface="Darker Grotesque SemiBold"/>
                <a:ea typeface="Darker Grotesque SemiBold"/>
                <a:cs typeface="Darker Grotesque SemiBold"/>
                <a:sym typeface="Darker Grotesque SemiBold"/>
              </a:rPr>
              <a:t>fire armed criminals committed drug related crimes</a:t>
            </a:r>
            <a:endParaRPr sz="1700">
              <a:solidFill>
                <a:schemeClr val="lt1"/>
              </a:solidFill>
              <a:latin typeface="Darker Grotesque SemiBold"/>
              <a:ea typeface="Darker Grotesque SemiBold"/>
              <a:cs typeface="Darker Grotesque SemiBold"/>
              <a:sym typeface="Darker Grotesque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5"/>
          <p:cNvSpPr txBox="1"/>
          <p:nvPr>
            <p:ph type="title"/>
          </p:nvPr>
        </p:nvSpPr>
        <p:spPr>
          <a:xfrm>
            <a:off x="6456125" y="877360"/>
            <a:ext cx="1974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46" name="Google Shape;446;p45"/>
          <p:cNvSpPr txBox="1"/>
          <p:nvPr>
            <p:ph idx="2" type="ctrTitle"/>
          </p:nvPr>
        </p:nvSpPr>
        <p:spPr>
          <a:xfrm>
            <a:off x="3514600" y="1898725"/>
            <a:ext cx="4916100" cy="16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00"/>
              </a:spcAft>
              <a:buNone/>
            </a:pPr>
            <a:r>
              <a:rPr lang="en">
                <a:solidFill>
                  <a:schemeClr val="lt1"/>
                </a:solidFill>
              </a:rPr>
              <a:t>DALLAS vs</a:t>
            </a:r>
            <a:r>
              <a:rPr lang="en"/>
              <a:t> SAN JOSE</a:t>
            </a:r>
            <a:endParaRPr/>
          </a:p>
        </p:txBody>
      </p:sp>
      <p:sp>
        <p:nvSpPr>
          <p:cNvPr id="447" name="Google Shape;447;p45"/>
          <p:cNvSpPr txBox="1"/>
          <p:nvPr>
            <p:ph idx="1" type="subTitle"/>
          </p:nvPr>
        </p:nvSpPr>
        <p:spPr>
          <a:xfrm>
            <a:off x="5774825" y="3453750"/>
            <a:ext cx="2655900" cy="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trends compare or differ between cities?</a:t>
            </a:r>
            <a:endParaRPr/>
          </a:p>
        </p:txBody>
      </p:sp>
      <p:pic>
        <p:nvPicPr>
          <p:cNvPr id="448" name="Google Shape;4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825" y="751338"/>
            <a:ext cx="1216300" cy="118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2488" y="912150"/>
            <a:ext cx="1299021" cy="86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arning Yellow Tape Crime Scene Investigation for College by Slidesgo">
  <a:themeElements>
    <a:clrScheme name="Simple Light">
      <a:dk1>
        <a:srgbClr val="252525"/>
      </a:dk1>
      <a:lt1>
        <a:srgbClr val="FFFFFF"/>
      </a:lt1>
      <a:dk2>
        <a:srgbClr val="E94003"/>
      </a:dk2>
      <a:lt2>
        <a:srgbClr val="FDE3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