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285-76B5-43CE-9505-9CFA26FF69FE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6696-6A6B-493F-A700-CD694380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285-76B5-43CE-9505-9CFA26FF69FE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6696-6A6B-493F-A700-CD694380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9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285-76B5-43CE-9505-9CFA26FF69FE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6696-6A6B-493F-A700-CD694380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7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285-76B5-43CE-9505-9CFA26FF69FE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6696-6A6B-493F-A700-CD694380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0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285-76B5-43CE-9505-9CFA26FF69FE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6696-6A6B-493F-A700-CD694380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0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285-76B5-43CE-9505-9CFA26FF69FE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6696-6A6B-493F-A700-CD694380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9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285-76B5-43CE-9505-9CFA26FF69FE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6696-6A6B-493F-A700-CD694380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5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285-76B5-43CE-9505-9CFA26FF69FE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6696-6A6B-493F-A700-CD694380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3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285-76B5-43CE-9505-9CFA26FF69FE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6696-6A6B-493F-A700-CD694380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285-76B5-43CE-9505-9CFA26FF69FE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6696-6A6B-493F-A700-CD694380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1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1A285-76B5-43CE-9505-9CFA26FF69FE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6696-6A6B-493F-A700-CD694380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1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1A285-76B5-43CE-9505-9CFA26FF69FE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66696-6A6B-493F-A700-CD694380B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logo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F4079AD-3843-93CD-1C89-2CE8A373F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D4ED0F9B-2D27-22D0-63D9-EF2A4E4C5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392" y="5824960"/>
            <a:ext cx="1498600" cy="590550"/>
          </a:xfrm>
          <a:prstGeom prst="rect">
            <a:avLst/>
          </a:prstGeom>
        </p:spPr>
      </p:pic>
      <p:sp>
        <p:nvSpPr>
          <p:cNvPr id="6" name="CuadroTexto 6">
            <a:extLst>
              <a:ext uri="{FF2B5EF4-FFF2-40B4-BE49-F238E27FC236}">
                <a16:creationId xmlns:a16="http://schemas.microsoft.com/office/drawing/2014/main" id="{4891E813-E6A6-D742-417D-C8BEE0D952E4}"/>
              </a:ext>
            </a:extLst>
          </p:cNvPr>
          <p:cNvSpPr txBox="1"/>
          <p:nvPr/>
        </p:nvSpPr>
        <p:spPr>
          <a:xfrm>
            <a:off x="2812648" y="6053681"/>
            <a:ext cx="559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51956"/>
                </a:solidFill>
                <a:latin typeface="Poppins" pitchFamily="2" charset="77"/>
                <a:cs typeface="Poppins" pitchFamily="2" charset="77"/>
              </a:rPr>
              <a:t>www.puzzlehealthcare.com</a:t>
            </a:r>
          </a:p>
        </p:txBody>
      </p:sp>
      <p:sp>
        <p:nvSpPr>
          <p:cNvPr id="7" name="CuadroTexto 1">
            <a:extLst>
              <a:ext uri="{FF2B5EF4-FFF2-40B4-BE49-F238E27FC236}">
                <a16:creationId xmlns:a16="http://schemas.microsoft.com/office/drawing/2014/main" id="{6A4A6351-31D6-2404-365D-D3C3B96D7842}"/>
              </a:ext>
            </a:extLst>
          </p:cNvPr>
          <p:cNvSpPr txBox="1"/>
          <p:nvPr/>
        </p:nvSpPr>
        <p:spPr>
          <a:xfrm>
            <a:off x="3044952" y="272107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51956"/>
                </a:solidFill>
                <a:latin typeface="Poppins" pitchFamily="2" charset="77"/>
                <a:cs typeface="Poppins" pitchFamily="2" charset="77"/>
              </a:rPr>
              <a:t>Month PBJ Report</a:t>
            </a:r>
          </a:p>
        </p:txBody>
      </p:sp>
    </p:spTree>
    <p:extLst>
      <p:ext uri="{BB962C8B-B14F-4D97-AF65-F5344CB8AC3E}">
        <p14:creationId xmlns:p14="http://schemas.microsoft.com/office/powerpoint/2010/main" val="344578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1">
            <a:extLst>
              <a:ext uri="{FF2B5EF4-FFF2-40B4-BE49-F238E27FC236}">
                <a16:creationId xmlns:a16="http://schemas.microsoft.com/office/drawing/2014/main" id="{75BBECF2-BB1C-07D2-CF26-E9CC7F556D55}"/>
              </a:ext>
            </a:extLst>
          </p:cNvPr>
          <p:cNvSpPr txBox="1"/>
          <p:nvPr/>
        </p:nvSpPr>
        <p:spPr>
          <a:xfrm>
            <a:off x="361599" y="398450"/>
            <a:ext cx="9486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51956"/>
                </a:solidFill>
                <a:latin typeface="Poppins" pitchFamily="2" charset="77"/>
                <a:cs typeface="Poppins" pitchFamily="2" charset="77"/>
              </a:rPr>
              <a:t>Corporate Name - Month  PBJ Report</a:t>
            </a:r>
          </a:p>
        </p:txBody>
      </p:sp>
      <p:pic>
        <p:nvPicPr>
          <p:cNvPr id="5" name="Puzzle_logo">
            <a:extLst>
              <a:ext uri="{FF2B5EF4-FFF2-40B4-BE49-F238E27FC236}">
                <a16:creationId xmlns:a16="http://schemas.microsoft.com/office/drawing/2014/main" id="{323B4246-AD15-9E04-7744-7A5BFD759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805" y="6052454"/>
            <a:ext cx="771531" cy="68580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603E0B-DF2B-7173-5EFA-D1EBC2D4D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935736"/>
              </p:ext>
            </p:extLst>
          </p:nvPr>
        </p:nvGraphicFramePr>
        <p:xfrm>
          <a:off x="472440" y="1114624"/>
          <a:ext cx="11012425" cy="815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0193">
                  <a:extLst>
                    <a:ext uri="{9D8B030D-6E8A-4147-A177-3AD203B41FA5}">
                      <a16:colId xmlns:a16="http://schemas.microsoft.com/office/drawing/2014/main" val="2281543975"/>
                    </a:ext>
                  </a:extLst>
                </a:gridCol>
                <a:gridCol w="3276116">
                  <a:extLst>
                    <a:ext uri="{9D8B030D-6E8A-4147-A177-3AD203B41FA5}">
                      <a16:colId xmlns:a16="http://schemas.microsoft.com/office/drawing/2014/main" val="2319482411"/>
                    </a:ext>
                  </a:extLst>
                </a:gridCol>
                <a:gridCol w="3276116">
                  <a:extLst>
                    <a:ext uri="{9D8B030D-6E8A-4147-A177-3AD203B41FA5}">
                      <a16:colId xmlns:a16="http://schemas.microsoft.com/office/drawing/2014/main" val="3906056849"/>
                    </a:ext>
                  </a:extLst>
                </a:gridCol>
              </a:tblGrid>
              <a:tr h="475335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Facility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Clinician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Hours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88933"/>
                  </a:ext>
                </a:extLst>
              </a:tr>
              <a:tr h="340035"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190792"/>
                  </a:ext>
                </a:extLst>
              </a:tr>
            </a:tbl>
          </a:graphicData>
        </a:graphic>
      </p:graphicFrame>
      <p:pic>
        <p:nvPicPr>
          <p:cNvPr id="9" name="Corp_logo">
            <a:extLst>
              <a:ext uri="{FF2B5EF4-FFF2-40B4-BE49-F238E27FC236}">
                <a16:creationId xmlns:a16="http://schemas.microsoft.com/office/drawing/2014/main" id="{59F0AB68-32FB-F431-E611-1112E0D48909}"/>
              </a:ext>
            </a:extLst>
          </p:cNvPr>
          <p:cNvPicPr preferRelativeResize="0"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982" y="398450"/>
            <a:ext cx="1537419" cy="36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uadroTexto 6">
            <a:extLst>
              <a:ext uri="{FF2B5EF4-FFF2-40B4-BE49-F238E27FC236}">
                <a16:creationId xmlns:a16="http://schemas.microsoft.com/office/drawing/2014/main" id="{0B814A2A-7B12-C5D7-C663-A7379E900EDC}"/>
              </a:ext>
            </a:extLst>
          </p:cNvPr>
          <p:cNvSpPr txBox="1"/>
          <p:nvPr/>
        </p:nvSpPr>
        <p:spPr>
          <a:xfrm>
            <a:off x="361599" y="6333029"/>
            <a:ext cx="5590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51956"/>
                </a:solidFill>
                <a:latin typeface="Poppins" pitchFamily="2" charset="77"/>
                <a:cs typeface="Poppins" pitchFamily="2" charset="77"/>
              </a:rPr>
              <a:t>www.puzzlehealthcare.com</a:t>
            </a:r>
          </a:p>
        </p:txBody>
      </p:sp>
    </p:spTree>
    <p:extLst>
      <p:ext uri="{BB962C8B-B14F-4D97-AF65-F5344CB8AC3E}">
        <p14:creationId xmlns:p14="http://schemas.microsoft.com/office/powerpoint/2010/main" val="211433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C8944-85B2-F77A-252D-6F9191F93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1">
            <a:extLst>
              <a:ext uri="{FF2B5EF4-FFF2-40B4-BE49-F238E27FC236}">
                <a16:creationId xmlns:a16="http://schemas.microsoft.com/office/drawing/2014/main" id="{45DA82C7-8FE9-57F9-B8C4-5F3926A4B18D}"/>
              </a:ext>
            </a:extLst>
          </p:cNvPr>
          <p:cNvSpPr txBox="1"/>
          <p:nvPr/>
        </p:nvSpPr>
        <p:spPr>
          <a:xfrm>
            <a:off x="361599" y="398450"/>
            <a:ext cx="924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51956"/>
                </a:solidFill>
                <a:latin typeface="Poppins" pitchFamily="2" charset="77"/>
                <a:cs typeface="Poppins" pitchFamily="2" charset="77"/>
              </a:rPr>
              <a:t>Corporate Name- Month PBJ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2B6C0-0C02-92E1-B812-C8B3EEB50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805" y="6052454"/>
            <a:ext cx="771531" cy="685805"/>
          </a:xfrm>
          <a:prstGeom prst="rect">
            <a:avLst/>
          </a:prstGeom>
        </p:spPr>
      </p:pic>
      <p:sp>
        <p:nvSpPr>
          <p:cNvPr id="6" name="CuadroTexto 6">
            <a:extLst>
              <a:ext uri="{FF2B5EF4-FFF2-40B4-BE49-F238E27FC236}">
                <a16:creationId xmlns:a16="http://schemas.microsoft.com/office/drawing/2014/main" id="{320586B7-13A6-0EF5-AB23-B50253E008C8}"/>
              </a:ext>
            </a:extLst>
          </p:cNvPr>
          <p:cNvSpPr txBox="1"/>
          <p:nvPr/>
        </p:nvSpPr>
        <p:spPr>
          <a:xfrm>
            <a:off x="361599" y="6333029"/>
            <a:ext cx="5590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51956"/>
                </a:solidFill>
                <a:latin typeface="Poppins" pitchFamily="2" charset="77"/>
                <a:cs typeface="Poppins" pitchFamily="2" charset="77"/>
              </a:rPr>
              <a:t>www.puzzlehealthcare.com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7B689F-BAA6-97D4-3A1C-475CAD191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59531"/>
              </p:ext>
            </p:extLst>
          </p:nvPr>
        </p:nvGraphicFramePr>
        <p:xfrm>
          <a:off x="472440" y="1114624"/>
          <a:ext cx="11012425" cy="815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7548">
                  <a:extLst>
                    <a:ext uri="{9D8B030D-6E8A-4147-A177-3AD203B41FA5}">
                      <a16:colId xmlns:a16="http://schemas.microsoft.com/office/drawing/2014/main" val="2281543975"/>
                    </a:ext>
                  </a:extLst>
                </a:gridCol>
                <a:gridCol w="2524959">
                  <a:extLst>
                    <a:ext uri="{9D8B030D-6E8A-4147-A177-3AD203B41FA5}">
                      <a16:colId xmlns:a16="http://schemas.microsoft.com/office/drawing/2014/main" val="2319482411"/>
                    </a:ext>
                  </a:extLst>
                </a:gridCol>
                <a:gridCol w="2524959">
                  <a:extLst>
                    <a:ext uri="{9D8B030D-6E8A-4147-A177-3AD203B41FA5}">
                      <a16:colId xmlns:a16="http://schemas.microsoft.com/office/drawing/2014/main" val="499084211"/>
                    </a:ext>
                  </a:extLst>
                </a:gridCol>
                <a:gridCol w="2524959">
                  <a:extLst>
                    <a:ext uri="{9D8B030D-6E8A-4147-A177-3AD203B41FA5}">
                      <a16:colId xmlns:a16="http://schemas.microsoft.com/office/drawing/2014/main" val="3906056849"/>
                    </a:ext>
                  </a:extLst>
                </a:gridCol>
              </a:tblGrid>
              <a:tr h="475335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Facility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Clinician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Date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Hours</a:t>
                      </a:r>
                    </a:p>
                  </a:txBody>
                  <a:tcPr anchor="ctr">
                    <a:solidFill>
                      <a:srgbClr val="0116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88933"/>
                  </a:ext>
                </a:extLst>
              </a:tr>
              <a:tr h="340035">
                <a:tc>
                  <a:txBody>
                    <a:bodyPr/>
                    <a:lstStyle/>
                    <a:p>
                      <a:pPr algn="l" rtl="0" fontAlgn="b"/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>
                        <a:lnSpc>
                          <a:spcPct val="150000"/>
                        </a:lnSpc>
                      </a:pPr>
                      <a:endParaRPr lang="en-US" sz="10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90792"/>
                  </a:ext>
                </a:extLst>
              </a:tr>
            </a:tbl>
          </a:graphicData>
        </a:graphic>
      </p:graphicFrame>
      <p:pic>
        <p:nvPicPr>
          <p:cNvPr id="8" name="Google Shape;307;p49">
            <a:hlinkClick r:id="rId3" action="ppaction://hlinkfile"/>
            <a:extLst>
              <a:ext uri="{FF2B5EF4-FFF2-40B4-BE49-F238E27FC236}">
                <a16:creationId xmlns:a16="http://schemas.microsoft.com/office/drawing/2014/main" id="{007FC766-3047-5775-A97A-CCF2DF494480}"/>
              </a:ext>
            </a:extLst>
          </p:cNvPr>
          <p:cNvPicPr preferRelativeResize="0"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237" y="469200"/>
            <a:ext cx="1617932" cy="381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454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24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12</cp:revision>
  <dcterms:created xsi:type="dcterms:W3CDTF">2025-07-28T22:31:49Z</dcterms:created>
  <dcterms:modified xsi:type="dcterms:W3CDTF">2025-07-29T16:59:54Z</dcterms:modified>
</cp:coreProperties>
</file>