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86" r:id="rId2"/>
    <p:sldId id="281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56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96" r:id="rId25"/>
    <p:sldId id="288" r:id="rId26"/>
    <p:sldId id="289" r:id="rId27"/>
    <p:sldId id="290" r:id="rId28"/>
    <p:sldId id="291" r:id="rId29"/>
    <p:sldId id="293" r:id="rId30"/>
    <p:sldId id="294" r:id="rId31"/>
    <p:sldId id="295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2F1364-A37C-4D22-B532-46B2C990097F}">
          <p14:sldIdLst/>
        </p14:section>
        <p14:section name="Summary Section" id="{650D8E68-0DFB-49A1-88EE-BA5E88DC14CA}">
          <p14:sldIdLst>
            <p14:sldId id="286"/>
          </p14:sldIdLst>
        </p14:section>
        <p14:section name="Summary Section" id="{311514D1-7B48-427A-A49A-C50C17BBFA4A}">
          <p14:sldIdLst>
            <p14:sldId id="281"/>
          </p14:sldIdLst>
        </p14:section>
        <p14:section name="Wolfman" id="{F3D94B53-EF01-4A91-A000-212F0F0B92E5}">
          <p14:sldIdLst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Armored enemy" id="{E3CE14F2-2164-4334-9822-FEEB9B2CDDF4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boss" id="{36F4490B-F284-4534-8DB8-074BEE60DDFD}">
          <p14:sldIdLst>
            <p14:sldId id="296"/>
          </p14:sldIdLst>
        </p14:section>
        <p14:section name="Doodle boss" id="{8736614B-071A-4AC0-806D-CA6F1FA5172B}">
          <p14:sldIdLst>
            <p14:sldId id="288"/>
            <p14:sldId id="289"/>
            <p14:sldId id="290"/>
            <p14:sldId id="291"/>
            <p14:sldId id="293"/>
            <p14:sldId id="294"/>
            <p14:sldId id="295"/>
          </p14:sldIdLst>
        </p14:section>
        <p14:section name="Castle upgrades" id="{5A4B2D88-FD15-4EB0-A94E-3E361A7C9843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8:46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0,'-1'6,"0"1,0-1,-1 0,0 0,-1-1,1 1,-1 0,0-1,-1 1,-5 11,-20 49,14-32,-1 0,-19 30,13-31,5-10,2 1,1 1,-7 17,20-41,0 0,1 1,-1-1,1 0,-1 1,1-1,-1 0,1 1,0-1,0 1,0-1,0 1,0-1,0 1,0-1,0 0,0 1,1-1,-1 1,1-1,-1 0,1 1,-1-1,1 0,0 0,0 1,0-1,-1 0,1 0,0 0,0 0,0 0,1 0,-1 0,1 0,4 2,0 0,1-1,0 0,0 0,0 0,0-1,0 0,28 7,-7 2,5 2,25 12,-49-19,0-1,0 2,-1-1,1 1,-1 1,-1-1,1 1,2 4,-8-8,0 1,0-1,0 1,-1-1,1 1,-1 0,0 0,0 0,0-1,-1 1,1 0,-1 0,0 0,0 0,-1 0,1 0,-1 0,0 2,-2 8,0-1,-1 1,-1 0,-4 6,-1-1,-1-1,0 0,-1-1,-2-1,1 0,-8 6,-20 25,0 7,4 1,-11 23,3-4,37-62,-2 4,1 0,-5 10,12-22,1-1,-1 1,1 0,0 0,0 0,0 0,0 0,1 0,0 0,0 0,0 0,0 1,0-1,1 0,0-2,0 0,0 0,0 0,0 0,0 0,0 0,1-1,-1 1,1-1,-1 1,1-1,0 1,-1-1,1 0,0 0,0 0,0 0,0 0,0 0,0-1,0 1,0-1,0 1,1-1,-1 0,0 1,11 0,1 0,-1-1,13-1,-13 0,22 0,-4-1,1 1,0 2,-1 1,23 5,16 3,-44-7,0 1,20 7,-44-11,0 1,0-1,0 1,-1 0,1-1,0 1,-1 0,1 0,0 0,-1 1,1-1,-1 0,0 1,1-1,-1 1,0-1,0 1,0-1,0 1,0 0,0-1,-1 1,1 0,0 0,-1 0,0 0,1 0,-1-1,0 1,0 0,0 0,0 0,0 0,0 0,-1 0,1 0,-1 0,0 0,-2 10,-2 0,1 0,-2-1,1 0,-5 7,4-9,-98 152,38-62,66-98,0-1,-1 1,1 0,-1-1,1 1,0 0,-1-1,1 1,0 0,0-1,0 1,0 0,0 0,-1-1,1 1,0 0,1 0,-1-1,0 1,0 0,0-1,0 1,0 0,1-1,-1 1,0 0,1-1,-1 1,1 0,1 0,-1 0,0 0,0 0,1 0,-1 0,0-1,1 1,-1-1,0 1,1-1,-1 1,2-1,8 2,-1-1,1-1,0 1,0-2,-5 1,49-2,-34 0,0 1,0 1,0 1,4 2,-22-3,-1 1,1-1,-1 1,1 0,-1 0,0 0,1 0,-1 0,0 1,0-1,0 1,0-1,0 1,0 0,0 0,-1 0,1 0,-1 0,1 1,1 1,-1 1,0 0,-1 0,1-1,-1 1,0 0,0 0,0 0,0 5,-1 8,-1 1,-1 0,0 0,-5 16,0-1,-14 58,18-81,-1 0,0 0,-1-1,0 1,-1-1,-6 8,4-5,1 0,0 0,1 1,0 0,1 0,1 0,0 1,1-1,0 10,-1-2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8:46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0,'-1'6,"0"1,0-1,-1 0,0 0,-1-1,1 1,-1 0,0-1,-1 1,-5 11,-20 49,14-32,-1 0,-19 30,13-31,5-10,2 1,1 1,-7 17,20-41,0 0,1 1,-1-1,1 0,-1 1,1-1,-1 0,1 1,0-1,0 1,0-1,0 1,0-1,0 1,0-1,0 0,0 1,1-1,-1 1,1-1,-1 0,1 1,-1-1,1 0,0 0,0 1,0-1,-1 0,1 0,0 0,0 0,0 0,1 0,-1 0,1 0,4 2,0 0,1-1,0 0,0 0,0 0,0-1,0 0,28 7,-7 2,5 2,25 12,-49-19,0-1,0 2,-1-1,1 1,-1 1,-1-1,1 1,2 4,-8-8,0 1,0-1,0 1,-1-1,1 1,-1 0,0 0,0 0,0-1,-1 1,1 0,-1 0,0 0,0 0,-1 0,1 0,-1 0,0 2,-2 8,0-1,-1 1,-1 0,-4 6,-1-1,-1-1,0 0,-1-1,-2-1,1 0,-8 6,-20 25,0 7,4 1,-11 23,3-4,37-62,-2 4,1 0,-5 10,12-22,1-1,-1 1,1 0,0 0,0 0,0 0,0 0,1 0,0 0,0 0,0 0,0 1,0-1,1 0,0-2,0 0,0 0,0 0,0 0,0 0,0 0,1-1,-1 1,1-1,-1 1,1-1,0 1,-1-1,1 0,0 0,0 0,0 0,0 0,0 0,0-1,0 1,0-1,0 1,1-1,-1 0,0 1,11 0,1 0,-1-1,13-1,-13 0,22 0,-4-1,1 1,0 2,-1 1,23 5,16 3,-44-7,0 1,20 7,-44-11,0 1,0-1,0 1,-1 0,1-1,0 1,-1 0,1 0,0 0,-1 1,1-1,-1 0,0 1,1-1,-1 1,0-1,0 1,0-1,0 1,0 0,0-1,-1 1,1 0,0 0,-1 0,0 0,1 0,-1-1,0 1,0 0,0 0,0 0,0 0,0 0,-1 0,1 0,-1 0,0 0,-2 10,-2 0,1 0,-2-1,1 0,-5 7,4-9,-98 152,38-62,66-98,0-1,-1 1,1 0,-1-1,1 1,0 0,-1-1,1 1,0 0,0-1,0 1,0 0,0 0,-1-1,1 1,0 0,1 0,-1-1,0 1,0 0,0-1,0 1,0 0,1-1,-1 1,0 0,1-1,-1 1,1 0,1 0,-1 0,0 0,0 0,1 0,-1 0,0-1,1 1,-1-1,0 1,1-1,-1 1,2-1,8 2,-1-1,1-1,0 1,0-2,-5 1,49-2,-34 0,0 1,0 1,0 1,4 2,-22-3,-1 1,1-1,-1 1,1 0,-1 0,0 0,1 0,-1 0,0 1,0-1,0 1,0-1,0 1,0 0,0 0,-1 0,1 0,-1 0,1 1,1 1,-1 1,0 0,-1 0,1-1,-1 1,0 0,0 0,0 0,0 5,-1 8,-1 1,-1 0,0 0,-5 16,0-1,-14 58,18-81,-1 0,0 0,-1-1,0 1,-1-1,-6 8,4-5,1 0,0 0,1 1,0 0,1 0,1 0,0 1,1-1,0 10,-1-2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8:46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0,'-1'6,"0"1,0-1,-1 0,0 0,-1-1,1 1,-1 0,0-1,-1 1,-5 11,-20 49,14-32,-1 0,-19 30,13-31,5-10,2 1,1 1,-7 17,20-41,0 0,1 1,-1-1,1 0,-1 1,1-1,-1 0,1 1,0-1,0 1,0-1,0 1,0-1,0 1,0-1,0 0,0 1,1-1,-1 1,1-1,-1 0,1 1,-1-1,1 0,0 0,0 1,0-1,-1 0,1 0,0 0,0 0,0 0,1 0,-1 0,1 0,4 2,0 0,1-1,0 0,0 0,0 0,0-1,0 0,28 7,-7 2,5 2,25 12,-49-19,0-1,0 2,-1-1,1 1,-1 1,-1-1,1 1,2 4,-8-8,0 1,0-1,0 1,-1-1,1 1,-1 0,0 0,0 0,0-1,-1 1,1 0,-1 0,0 0,0 0,-1 0,1 0,-1 0,0 2,-2 8,0-1,-1 1,-1 0,-4 6,-1-1,-1-1,0 0,-1-1,-2-1,1 0,-8 6,-20 25,0 7,4 1,-11 23,3-4,37-62,-2 4,1 0,-5 10,12-22,1-1,-1 1,1 0,0 0,0 0,0 0,0 0,1 0,0 0,0 0,0 0,0 1,0-1,1 0,0-2,0 0,0 0,0 0,0 0,0 0,0 0,1-1,-1 1,1-1,-1 1,1-1,0 1,-1-1,1 0,0 0,0 0,0 0,0 0,0 0,0-1,0 1,0-1,0 1,1-1,-1 0,0 1,11 0,1 0,-1-1,13-1,-13 0,22 0,-4-1,1 1,0 2,-1 1,23 5,16 3,-44-7,0 1,20 7,-44-11,0 1,0-1,0 1,-1 0,1-1,0 1,-1 0,1 0,0 0,-1 1,1-1,-1 0,0 1,1-1,-1 1,0-1,0 1,0-1,0 1,0 0,0-1,-1 1,1 0,0 0,-1 0,0 0,1 0,-1-1,0 1,0 0,0 0,0 0,0 0,0 0,-1 0,1 0,-1 0,0 0,-2 10,-2 0,1 0,-2-1,1 0,-5 7,4-9,-98 152,38-62,66-98,0-1,-1 1,1 0,-1-1,1 1,0 0,-1-1,1 1,0 0,0-1,0 1,0 0,0 0,-1-1,1 1,0 0,1 0,-1-1,0 1,0 0,0-1,0 1,0 0,1-1,-1 1,0 0,1-1,-1 1,1 0,1 0,-1 0,0 0,0 0,1 0,-1 0,0-1,1 1,-1-1,0 1,1-1,-1 1,2-1,8 2,-1-1,1-1,0 1,0-2,-5 1,49-2,-34 0,0 1,0 1,0 1,4 2,-22-3,-1 1,1-1,-1 1,1 0,-1 0,0 0,1 0,-1 0,0 1,0-1,0 1,0-1,0 1,0 0,0 0,-1 0,1 0,-1 0,1 1,1 1,-1 1,0 0,-1 0,1-1,-1 1,0 0,0 0,0 0,0 5,-1 8,-1 1,-1 0,0 0,-5 16,0-1,-14 58,18-81,-1 0,0 0,-1-1,0 1,-1-1,-6 8,4-5,1 0,0 0,1 1,0 0,1 0,1 0,0 1,1-1,0 10,-1-2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9:01.6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1285 1639,'1'-7,"0"1,1 0,0 0,0 0,0 1,1-1,-1 0,2 1,-1-1,6-11,16-35,7-12,-3-2,3-19,-23 59,-2 0,0-1,-2 0,-2-1,0 1,-1-21,-3 5,1-44,0 84,1 1,-1-1,1 1,-1-1,1 1,0-1,0 1,0 0,0-1,0 1,1 0,-1 0,1 0,-1 0,1 0,0 0,1 0,-2 1,0 0,0 0,1 0,-1 1,0-1,1 1,-1-1,1 1,-1-1,0 1,1 0,-1 0,1 0,-1 0,1 0,-1 0,1 0,-1 0,1 0,-1 1,1-1,-1 1,0-1,1 1,-1-1,0 1,1 0,-1 0,0-1,1 2,11 9,-1 1,0 0,-1 1,0 0,0 1,-2 0,0 1,2 5,-1-1</inkml:trace>
  <inkml:trace contextRef="#ctx0" brushRef="#br0" timeOffset="1802.4568">1678 905,'1'50,"1"-32,-2 0,0 0,-1 0,0 0,-2 0,0 1,3-19,0 1,0 0,0-1,-1 1,1 0,0-1,0 1,0 0,-1-1,1 1,0 0,-1-1,1 1,-1-1,1 1,-1-1,1 1,-1-1,1 1,-1-1,0 1,-4-10,-1-25,1-82,6-11,0 52,1 49,0 0,2 0,7-24,1-5,72-348,-77 362,-6 31,0 0,1-1,1 1,-1 0,2 0,-1 1,1-1,3-3,-7 12,0 1,0 0,1 0,-1 0,0-1,0 1,0 0,1 0,-1 0,0 0,0-1,1 1,-1 0,0 0,0 0,1 0,-1 0,0 0,0 0,1 0,-1 0,0 0,1 0,-1 0,0 0,0 0,1 0,-1 0,0 0,0 0,1 0,-1 0,0 0,0 1,1-1,-1 0,0 0,0 0,1 0,-1 0,0 1,0-1,0 0,0 0,1 1,-1-1,0 0,0 0,0 1,0-1,0 0,9 15,-9-14,9 22,-1 0,-1 1,-1 0,-1 0,-1 1,-1-1,-1 3,-2-27,6 35,-6-34,1-1,-1 1,0-1,0 0,0 1,1-1,-1 1,0-1,1 1,-1-1,0 0,1 1,-1-1,0 0,1 1,-1-1,1 0,-1 0,1 1,-1-1,1 0,-1 0,1 0,0 0,0 0,-1 0,1 0,0-1,0 1,0 0,-1-1,1 1,0-1,0 1,-1-1,1 1,0-1,-1 1,1-1,-1 0,1 1,-1-1,1 0,9-11,-1 1,-1-1,0-1,-1 0,0 0,-1 0,0-1,-1 0,1-8,-2 8,1 1,0-1,1 1,0 1,1-1,0 1,6-7,-4 7</inkml:trace>
  <inkml:trace contextRef="#ctx0" brushRef="#br0" timeOffset="4052.668">1023 539,'-39'1,"20"0,0-1,-1-1,-4-1,18 1,0 0,0 0,0-1,0 0,0 0,1 0,-1-1,1 0,-1 0,1-1,0 1,-1-2,-8-7,-38-31,-3 0,37 31,0 0,0 1,-1 1,-1 1,-8-2,27 10,-1 1,1 0,-1-1,1 1,-1 0,0 0,1 0,-1 0,1 0,-1 0,0 0,1 1,-1-1,1 1,-1-1,1 1,-1-1,1 1,-1 0,1 0,0 0,0 0,-1 0,1 0,0 0,0 0,0 0,0 0,0 1,0-1,-4 7,0-1,1 1,0 0,0 1,1 0,-4 7,-10 26,-8 29,17-43,-1 0,-2-1,-1-1,-1 0,-7 10,19-34,-1 0,1 1,-1-1,1 0,-1 0,0 0,0 0,0 0,0 0,0-1,0 1,-1-1,1 1,-1-1,1 0,-1 0,1 0,-1 0,1-1,-1 1,0-1,0 1,1-1,-1 0,0 0,1 0,-1 0,0-1,0 1,1-1,-1 0,0 1,1-1,-1 0,1-1,0 1,-1 0,-6-5,0 0,0-1,1 0,0 0,0-1,1 0,0 0,-5-8,-19-30,-23-48,7 11,30 53,9 14,-1 1,-1 0,-10-11,20 25,-1 0,1 1,-1-1,1 0,-1 1,1-1,-1 1,0-1,1 1,-1-1,0 1,1-1,-1 1,0 0,1-1,-1 1,0 0,0 0,0-1,1 1,-1 0,0 0,0 0,0 0,1 0,-2 0,2 1,-1-1,0 1,0 0,1-1,-1 1,0 0,1 0,-1-1,1 1,-1 0,1 0,-1 0,1 0,0 0,-1-1,1 1,0 0,-1 1,-1 8,1 0,0 0,0 0,1 1,0-6,0 170,1-140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8:46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 0,'-1'6,"0"1,0-1,-1 0,0 0,-1-1,1 1,-1 0,0-1,-1 1,-5 11,-20 49,14-32,-1 0,-19 30,13-31,5-10,2 1,1 1,-7 17,20-41,0 0,1 1,-1-1,1 0,-1 1,1-1,-1 0,1 1,0-1,0 1,0-1,0 1,0-1,0 1,0-1,0 0,0 1,1-1,-1 1,1-1,-1 0,1 1,-1-1,1 0,0 0,0 1,0-1,-1 0,1 0,0 0,0 0,0 0,1 0,-1 0,1 0,4 2,0 0,1-1,0 0,0 0,0 0,0-1,0 0,28 7,-7 2,5 2,25 12,-49-19,0-1,0 2,-1-1,1 1,-1 1,-1-1,1 1,2 4,-8-8,0 1,0-1,0 1,-1-1,1 1,-1 0,0 0,0 0,0-1,-1 1,1 0,-1 0,0 0,0 0,-1 0,1 0,-1 0,0 2,-2 8,0-1,-1 1,-1 0,-4 6,-1-1,-1-1,0 0,-1-1,-2-1,1 0,-8 6,-20 25,0 7,4 1,-11 23,3-4,37-62,-2 4,1 0,-5 10,12-22,1-1,-1 1,1 0,0 0,0 0,0 0,0 0,1 0,0 0,0 0,0 0,0 1,0-1,1 0,0-2,0 0,0 0,0 0,0 0,0 0,0 0,1-1,-1 1,1-1,-1 1,1-1,0 1,-1-1,1 0,0 0,0 0,0 0,0 0,0 0,0-1,0 1,0-1,0 1,1-1,-1 0,0 1,11 0,1 0,-1-1,13-1,-13 0,22 0,-4-1,1 1,0 2,-1 1,23 5,16 3,-44-7,0 1,20 7,-44-11,0 1,0-1,0 1,-1 0,1-1,0 1,-1 0,1 0,0 0,-1 1,1-1,-1 0,0 1,1-1,-1 1,0-1,0 1,0-1,0 1,0 0,0-1,-1 1,1 0,0 0,-1 0,0 0,1 0,-1-1,0 1,0 0,0 0,0 0,0 0,0 0,-1 0,1 0,-1 0,0 0,-2 10,-2 0,1 0,-2-1,1 0,-5 7,4-9,-98 152,38-62,66-98,0-1,-1 1,1 0,-1-1,1 1,0 0,-1-1,1 1,0 0,0-1,0 1,0 0,0 0,-1-1,1 1,0 0,1 0,-1-1,0 1,0 0,0-1,0 1,0 0,1-1,-1 1,0 0,1-1,-1 1,1 0,1 0,-1 0,0 0,0 0,1 0,-1 0,0-1,1 1,-1-1,0 1,1-1,-1 1,2-1,8 2,-1-1,1-1,0 1,0-2,-5 1,49-2,-34 0,0 1,0 1,0 1,4 2,-22-3,-1 1,1-1,-1 1,1 0,-1 0,0 0,1 0,-1 0,0 1,0-1,0 1,0-1,0 1,0 0,0 0,-1 0,1 0,-1 0,1 1,1 1,-1 1,0 0,-1 0,1-1,-1 1,0 0,0 0,0 0,0 5,-1 8,-1 1,-1 0,0 0,-5 16,0-1,-14 58,18-81,-1 0,0 0,-1-1,0 1,-1-1,-6 8,4-5,1 0,0 0,1 1,0 0,1 0,1 0,0 1,1-1,0 10,-1-2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5:09:01.6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1285 1639,'1'-7,"0"1,1 0,0 0,0 0,0 1,1-1,-1 0,2 1,-1-1,6-11,16-35,7-12,-3-2,3-19,-23 59,-2 0,0-1,-2 0,-2-1,0 1,-1-21,-3 5,1-44,0 84,1 1,-1-1,1 1,-1-1,1 1,0-1,0 1,0 0,0-1,0 1,1 0,-1 0,1 0,-1 0,1 0,0 0,1 0,-2 1,0 0,0 0,1 0,-1 1,0-1,1 1,-1-1,1 1,-1-1,0 1,1 0,-1 0,1 0,-1 0,1 0,-1 0,1 0,-1 0,1 0,-1 1,1-1,-1 1,0-1,1 1,-1-1,0 1,1 0,-1 0,0-1,1 2,11 9,-1 1,0 0,-1 1,0 0,0 1,-2 0,0 1,2 5,-1-1</inkml:trace>
  <inkml:trace contextRef="#ctx0" brushRef="#br0" timeOffset="1802.4568">1678 905,'1'50,"1"-32,-2 0,0 0,-1 0,0 0,-2 0,0 1,3-19,0 1,0 0,0-1,-1 1,1 0,0-1,0 1,0 0,-1-1,1 1,0 0,-1-1,1 1,-1-1,1 1,-1-1,1 1,-1-1,1 1,-1-1,0 1,-4-10,-1-25,1-82,6-11,0 52,1 49,0 0,2 0,7-24,1-5,72-348,-77 362,-6 31,0 0,1-1,1 1,-1 0,2 0,-1 1,1-1,3-3,-7 12,0 1,0 0,1 0,-1 0,0-1,0 1,0 0,1 0,-1 0,0 0,0-1,1 1,-1 0,0 0,0 0,1 0,-1 0,0 0,0 0,1 0,-1 0,0 0,1 0,-1 0,0 0,0 0,1 0,-1 0,0 0,0 0,1 0,-1 0,0 0,0 1,1-1,-1 0,0 0,0 0,1 0,-1 0,0 1,0-1,0 0,0 0,1 1,-1-1,0 0,0 0,0 1,0-1,0 0,9 15,-9-14,9 22,-1 0,-1 1,-1 0,-1 0,-1 1,-1-1,-1 3,-2-27,6 35,-6-34,1-1,-1 1,0-1,0 0,0 1,1-1,-1 1,0-1,1 1,-1-1,0 0,1 1,-1-1,0 0,1 1,-1-1,1 0,-1 0,1 1,-1-1,1 0,-1 0,1 0,0 0,0 0,-1 0,1 0,0-1,0 1,0 0,-1-1,1 1,0-1,0 1,-1-1,1 1,0-1,-1 1,1-1,-1 0,1 1,-1-1,1 0,9-11,-1 1,-1-1,0-1,-1 0,0 0,-1 0,0-1,-1 0,1-8,-2 8,1 1,0-1,1 1,0 1,1-1,0 1,6-7,-4 7</inkml:trace>
  <inkml:trace contextRef="#ctx0" brushRef="#br0" timeOffset="4052.668">1023 539,'-39'1,"20"0,0-1,-1-1,-4-1,18 1,0 0,0 0,0-1,0 0,0 0,1 0,-1-1,1 0,-1 0,1-1,0 1,-1-2,-8-7,-38-31,-3 0,37 31,0 0,0 1,-1 1,-1 1,-8-2,27 10,-1 1,1 0,-1-1,1 1,-1 0,0 0,1 0,-1 0,1 0,-1 0,0 0,1 1,-1-1,1 1,-1-1,1 1,-1-1,1 1,-1 0,1 0,0 0,0 0,-1 0,1 0,0 0,0 0,0 0,0 0,0 1,0-1,-4 7,0-1,1 1,0 0,0 1,1 0,-4 7,-10 26,-8 29,17-43,-1 0,-2-1,-1-1,-1 0,-7 10,19-34,-1 0,1 1,-1-1,1 0,-1 0,0 0,0 0,0 0,0 0,0-1,0 1,-1-1,1 1,-1-1,1 0,-1 0,1 0,-1 0,1-1,-1 1,0-1,0 1,1-1,-1 0,0 0,1 0,-1 0,0-1,0 1,1-1,-1 0,0 1,1-1,-1 0,1-1,0 1,-1 0,-6-5,0 0,0-1,1 0,0 0,0-1,1 0,0 0,-5-8,-19-30,-23-48,7 11,30 53,9 14,-1 1,-1 0,-10-11,20 25,-1 0,1 1,-1-1,1 0,-1 1,1-1,-1 1,0-1,1 1,-1-1,0 1,1-1,-1 1,0 0,1-1,-1 1,0 0,0 0,0-1,1 1,-1 0,0 0,0 0,0 0,1 0,-2 0,2 1,-1-1,0 1,0 0,1-1,-1 1,0 0,1 0,-1-1,1 1,-1 0,1 0,-1 0,1 0,0 0,-1-1,1 1,0 0,-1 1,-1 8,1 0,0 0,0 0,1 1,0-6,0 170,1-140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7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9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6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5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3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10.png"/><Relationship Id="rId5" Type="http://schemas.microsoft.com/office/2007/relationships/hdphoto" Target="../media/hdphoto3.wdp"/><Relationship Id="rId10" Type="http://schemas.openxmlformats.org/officeDocument/2006/relationships/customXml" Target="../ink/ink4.xml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microsoft.com/office/2007/relationships/hdphoto" Target="../media/hdphoto2.wdp"/><Relationship Id="rId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678E-03CD-4E19-86A6-37012D45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FFF176F7-AEC6-4FE7-8914-DA95681B43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3856734"/>
                  </p:ext>
                </p:extLst>
              </p:nvPr>
            </p:nvGraphicFramePr>
            <p:xfrm>
              <a:off x="1023938" y="2286000"/>
              <a:ext cx="9720262" cy="4022725"/>
            </p:xfrm>
            <a:graphic>
              <a:graphicData uri="http://schemas.microsoft.com/office/powerpoint/2016/summaryzoom">
                <psuz:summaryZm>
                  <psuz:summaryZmObj sectionId="{311514D1-7B48-427A-A49A-C50C17BBFA4A}">
                    <psuz:zmPr id="{FF0D83E7-9695-4728-8680-DAC73652F61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581611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9529EA7-A936-4A1E-9C5B-B24EAA9EE6B9}">
                    <psuz:zmPr id="{87C37048-5116-4636-99DE-993F87A81C9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920472" y="140796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4B2D88-FD15-4EB0-A94E-3E361A7C9843}">
                    <psuz:zmPr id="{CF1E5072-A5EA-4FCC-B87C-A6B29391FF5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581611" y="2071704"/>
                          <a:ext cx="3218179" cy="18102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FFF176F7-AEC6-4FE7-8914-DA95681B439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23938" y="2286000"/>
                <a:ext cx="9720262" cy="4022725"/>
                <a:chOff x="1023938" y="2286000"/>
                <a:chExt cx="9720262" cy="4022725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5549" y="2426796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/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410" y="2426796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5549" y="4357704"/>
                  <a:ext cx="3218179" cy="181022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40161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6B90-4E17-4951-A232-18E9DF101833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pic>
        <p:nvPicPr>
          <p:cNvPr id="13314" name="Picture 2" descr="halloween, horror, Terror, spooky, scary, fear, wizard Icon">
            <a:extLst>
              <a:ext uri="{FF2B5EF4-FFF2-40B4-BE49-F238E27FC236}">
                <a16:creationId xmlns:a16="http://schemas.microsoft.com/office/drawing/2014/main" id="{2E6E41BF-D6D3-4D6E-B14E-4F35925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39" y="1719324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1F67-8239-42A8-AC2E-FB5305E02E71}"/>
              </a:ext>
            </a:extLst>
          </p:cNvPr>
          <p:cNvSpPr txBox="1"/>
          <p:nvPr/>
        </p:nvSpPr>
        <p:spPr>
          <a:xfrm>
            <a:off x="6757060" y="83127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D91D4-C5B1-4C29-B0D0-352C6A81B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662" y="3681352"/>
            <a:ext cx="2214723" cy="2214723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82" y="3760073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6B90-4E17-4951-A232-18E9DF101833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pic>
        <p:nvPicPr>
          <p:cNvPr id="13314" name="Picture 2" descr="halloween, horror, Terror, spooky, scary, fear, wizard Icon">
            <a:extLst>
              <a:ext uri="{FF2B5EF4-FFF2-40B4-BE49-F238E27FC236}">
                <a16:creationId xmlns:a16="http://schemas.microsoft.com/office/drawing/2014/main" id="{2E6E41BF-D6D3-4D6E-B14E-4F35925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39" y="1719324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1F67-8239-42A8-AC2E-FB5305E02E71}"/>
              </a:ext>
            </a:extLst>
          </p:cNvPr>
          <p:cNvSpPr txBox="1"/>
          <p:nvPr/>
        </p:nvSpPr>
        <p:spPr>
          <a:xfrm>
            <a:off x="6757060" y="83127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D91D4-C5B1-4C29-B0D0-352C6A81B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662" y="-1088768"/>
            <a:ext cx="2214723" cy="2214723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82" y="-1010047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5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570-A655-4152-B749-C0A22D25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Armored 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A17C-9D38-494F-81FE-AFA9F9DE3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clicks on the enemy , will break its armor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4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264527" y="2977557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69" y="1789473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5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990391" y="2911569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74" y="2911569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3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990391" y="2911569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51" y="1950625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6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2215876" y="2958703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43" y="2958703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76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3035403" y="2888886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13" y="1431561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14:cNvPr>
              <p14:cNvContentPartPr/>
              <p14:nvPr/>
            </p14:nvContentPartPr>
            <p14:xfrm>
              <a:off x="4006952" y="3591505"/>
              <a:ext cx="227520" cy="85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312" y="3582505"/>
                <a:ext cx="245160" cy="8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47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3035403" y="2888886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56" y="299062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14:cNvPr>
              <p14:cNvContentPartPr/>
              <p14:nvPr/>
            </p14:nvContentPartPr>
            <p14:xfrm>
              <a:off x="4006952" y="3591505"/>
              <a:ext cx="227520" cy="85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312" y="3582505"/>
                <a:ext cx="245160" cy="8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33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3035403" y="2888886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35" y="1620078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14:cNvPr>
              <p14:cNvContentPartPr/>
              <p14:nvPr/>
            </p14:nvContentPartPr>
            <p14:xfrm>
              <a:off x="4006952" y="3591505"/>
              <a:ext cx="227520" cy="85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312" y="3582505"/>
                <a:ext cx="24516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672E62-E7A7-401F-BED4-8360AA10597D}"/>
                  </a:ext>
                </a:extLst>
              </p14:cNvPr>
              <p14:cNvContentPartPr/>
              <p14:nvPr/>
            </p14:nvContentPartPr>
            <p14:xfrm>
              <a:off x="3713552" y="3878425"/>
              <a:ext cx="730080" cy="59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672E62-E7A7-401F-BED4-8360AA1059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4552" y="3869425"/>
                <a:ext cx="74772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6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909B-362A-45A8-832B-5444F39C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629520DE-82F4-4D72-B160-83E7E388D0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478105"/>
                  </p:ext>
                </p:extLst>
              </p:nvPr>
            </p:nvGraphicFramePr>
            <p:xfrm>
              <a:off x="5118100" y="803275"/>
              <a:ext cx="6281738" cy="5248275"/>
            </p:xfrm>
            <a:graphic>
              <a:graphicData uri="http://schemas.microsoft.com/office/powerpoint/2016/summaryzoom">
                <psuz:summaryZm>
                  <psuz:summaryZmObj sectionId="{F3D94B53-EF01-4A91-A000-212F0F0B92E5}">
                    <psuz:zmPr id="{1E461B4B-473D-4091-94FD-692934FF2C1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41560" y="183691"/>
                          <a:ext cx="4198619" cy="23617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3CE14F2-2164-4334-9822-FEEB9B2CDDF4}">
                    <psuz:zmPr id="{C7FB4085-1D1E-4B02-B58E-4C0C4A8D1B2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41560" y="2702862"/>
                          <a:ext cx="4198619" cy="23617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629520DE-82F4-4D72-B160-83E7E388D0E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5118100" y="803275"/>
                <a:ext cx="6281738" cy="5248275"/>
                <a:chOff x="5118100" y="803275"/>
                <a:chExt cx="6281738" cy="5248275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159660" y="986966"/>
                  <a:ext cx="4198619" cy="236172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9660" y="3506137"/>
                  <a:ext cx="4198619" cy="236172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93480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2E43AB-8D65-46A6-8435-293A26C9FEBD}"/>
              </a:ext>
            </a:extLst>
          </p:cNvPr>
          <p:cNvGrpSpPr/>
          <p:nvPr/>
        </p:nvGrpSpPr>
        <p:grpSpPr>
          <a:xfrm>
            <a:off x="3035403" y="2888886"/>
            <a:ext cx="2214723" cy="2753204"/>
            <a:chOff x="726440" y="3566315"/>
            <a:chExt cx="2214723" cy="2753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42867A-6D6D-4B62-9342-16827755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40" y="4104796"/>
              <a:ext cx="2214723" cy="2214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BB7BC7-5EC6-4FB9-972E-AD64FDFBA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61397" y1="32745" x2="46013" y2="35921"/>
                          <a14:backgroundMark x1="46013" y1="35921" x2="52999" y2="34792"/>
                          <a14:backgroundMark x1="52999" y1="34792" x2="32322" y2="42272"/>
                          <a14:backgroundMark x1="32322" y1="42272" x2="43966" y2="41567"/>
                          <a14:backgroundMark x1="43966" y1="41567" x2="82145" y2="42484"/>
                          <a14:backgroundMark x1="82145" y1="42484" x2="6634" y2="42837"/>
                          <a14:backgroundMark x1="6634" y1="42837" x2="34933" y2="45448"/>
                          <a14:backgroundMark x1="34933" y1="45448" x2="22653" y2="48977"/>
                          <a14:backgroundMark x1="22653" y1="48977" x2="33522" y2="53140"/>
                          <a14:backgroundMark x1="33522" y1="53140" x2="91390" y2="57728"/>
                          <a14:backgroundMark x1="91390" y1="57728" x2="45378" y2="56175"/>
                          <a14:backgroundMark x1="45378" y1="56175" x2="71136" y2="54693"/>
                          <a14:backgroundMark x1="71136" y1="54693" x2="17996" y2="48977"/>
                          <a14:backgroundMark x1="17996" y1="48977" x2="65420" y2="53282"/>
                          <a14:backgroundMark x1="65420" y1="53282" x2="74947" y2="52576"/>
                          <a14:backgroundMark x1="74947" y1="52576" x2="49612" y2="48271"/>
                          <a14:backgroundMark x1="49612" y1="48271" x2="57234" y2="43613"/>
                          <a14:backgroundMark x1="57234" y1="43613" x2="21736" y2="43613"/>
                          <a14:backgroundMark x1="21736" y1="43613" x2="43896" y2="44531"/>
                          <a14:backgroundMark x1="43896" y1="44531" x2="35568" y2="52223"/>
                          <a14:backgroundMark x1="35568" y1="52223" x2="77982" y2="62456"/>
                          <a14:backgroundMark x1="77982" y1="62456" x2="78405" y2="69513"/>
                          <a14:backgroundMark x1="78405" y1="69513" x2="66337" y2="70501"/>
                          <a14:backgroundMark x1="66337" y1="70501" x2="82851" y2="70219"/>
                          <a14:backgroundMark x1="82851" y1="70219" x2="41496" y2="67255"/>
                          <a14:backgroundMark x1="41496" y1="67255" x2="61962" y2="68031"/>
                          <a14:backgroundMark x1="61962" y1="68031" x2="32040" y2="64502"/>
                          <a14:backgroundMark x1="32040" y1="64502" x2="47848" y2="65420"/>
                          <a14:backgroundMark x1="47848" y1="65420" x2="17008" y2="65279"/>
                          <a14:backgroundMark x1="17008" y1="65279" x2="33945" y2="64008"/>
                          <a14:backgroundMark x1="33945" y1="64008" x2="50035" y2="64150"/>
                          <a14:backgroundMark x1="50035" y1="64150" x2="34439" y2="66337"/>
                          <a14:backgroundMark x1="34439" y1="66337" x2="53987" y2="70924"/>
                          <a14:backgroundMark x1="53987" y1="70924" x2="40649" y2="71489"/>
                          <a14:backgroundMark x1="40649" y1="71489" x2="53987" y2="70430"/>
                          <a14:backgroundMark x1="53987" y1="70430" x2="34580" y2="66055"/>
                          <a14:backgroundMark x1="34580" y1="66055" x2="44390" y2="62385"/>
                          <a14:backgroundMark x1="44390" y1="62385" x2="32957" y2="56316"/>
                          <a14:backgroundMark x1="32957" y1="56316" x2="53423" y2="57375"/>
                          <a14:backgroundMark x1="53423" y1="57375" x2="39450" y2="54905"/>
                          <a14:backgroundMark x1="39450" y1="54905" x2="54693" y2="52788"/>
                          <a14:backgroundMark x1="54693" y1="52788" x2="46366" y2="54905"/>
                          <a14:backgroundMark x1="46366" y1="54905" x2="89555" y2="64996"/>
                          <a14:backgroundMark x1="89555" y1="64996" x2="43331" y2="51517"/>
                          <a14:backgroundMark x1="43331" y1="51517" x2="51306" y2="43260"/>
                          <a14:backgroundMark x1="51306" y1="43260" x2="35286" y2="41426"/>
                          <a14:backgroundMark x1="35286" y1="41426" x2="50670" y2="33804"/>
                          <a14:backgroundMark x1="50670" y1="33804" x2="55469" y2="33310"/>
                          <a14:backgroundMark x1="45025" y1="35215" x2="41355" y2="36556"/>
                        </a14:backgroundRemoval>
                      </a14:imgEffect>
                    </a14:imgLayer>
                  </a14:imgProps>
                </a:ext>
              </a:extLst>
            </a:blip>
            <a:srcRect l="33218" t="10597" r="28583" b="61681"/>
            <a:stretch/>
          </p:blipFill>
          <p:spPr>
            <a:xfrm>
              <a:off x="1291759" y="3566315"/>
              <a:ext cx="1084083" cy="213988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14:cNvPr>
              <p14:cNvContentPartPr/>
              <p14:nvPr/>
            </p14:nvContentPartPr>
            <p14:xfrm>
              <a:off x="4006952" y="3591505"/>
              <a:ext cx="227520" cy="85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77581-1F8C-4A8F-8036-C52E3CC490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8312" y="3582505"/>
                <a:ext cx="24516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672E62-E7A7-401F-BED4-8360AA10597D}"/>
                  </a:ext>
                </a:extLst>
              </p14:cNvPr>
              <p14:cNvContentPartPr/>
              <p14:nvPr/>
            </p14:nvContentPartPr>
            <p14:xfrm>
              <a:off x="3713552" y="3878425"/>
              <a:ext cx="730080" cy="59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672E62-E7A7-401F-BED4-8360AA105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4552" y="3869425"/>
                <a:ext cx="747720" cy="6076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62" y="2888886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7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03" y="3427367"/>
            <a:ext cx="2214723" cy="2214723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76" y="180917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9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03" y="3427367"/>
            <a:ext cx="2214723" cy="2214723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45" y="3685471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9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647" y="-527117"/>
            <a:ext cx="2214723" cy="2214723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47" y="-99172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9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100">
        <p159:morph option="byObject"/>
      </p:transition>
    </mc:Choice>
    <mc:Fallback xmlns="">
      <p:transition advClick="0" advTm="1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564-8DFD-4E5F-B13E-93D84D92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8E7A2D6-5E83-4943-8F7E-D855BEFC8E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2386933"/>
                  </p:ext>
                </p:extLst>
              </p:nvPr>
            </p:nvGraphicFramePr>
            <p:xfrm>
              <a:off x="1023938" y="2286000"/>
              <a:ext cx="9720262" cy="4022725"/>
            </p:xfrm>
            <a:graphic>
              <a:graphicData uri="http://schemas.microsoft.com/office/powerpoint/2016/summaryzoom">
                <psuz:summaryZm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8E7A2D6-5E83-4943-8F7E-D855BEFC8ED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23938" y="2286000"/>
                <a:ext cx="9720262" cy="4022725"/>
                <a:chOff x="1023938" y="2286000"/>
                <a:chExt cx="9720262" cy="4022725"/>
              </a:xfrm>
            </p:grpSpPr>
          </p:grp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0FAE3E-5CB7-4304-AB6F-EE0B25C6034E}"/>
              </a:ext>
            </a:extLst>
          </p:cNvPr>
          <p:cNvSpPr txBox="1"/>
          <p:nvPr/>
        </p:nvSpPr>
        <p:spPr>
          <a:xfrm>
            <a:off x="3344333" y="330506"/>
            <a:ext cx="7399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 Boss arrives every 3 minutes, </a:t>
            </a:r>
          </a:p>
          <a:p>
            <a:r>
              <a:rPr lang="en-US" dirty="0"/>
              <a:t>-the boss will stop the time counter</a:t>
            </a:r>
          </a:p>
          <a:p>
            <a:r>
              <a:rPr lang="en-US" dirty="0"/>
              <a:t>-After killing the boss , the time will resume</a:t>
            </a:r>
          </a:p>
          <a:p>
            <a:r>
              <a:rPr lang="en-US" dirty="0"/>
              <a:t>-Every boss counts to a “level”</a:t>
            </a:r>
          </a:p>
          <a:p>
            <a:r>
              <a:rPr lang="en-US" dirty="0"/>
              <a:t>-the main goal is still to get the longest time</a:t>
            </a:r>
          </a:p>
          <a:p>
            <a:r>
              <a:rPr lang="en-US" dirty="0"/>
              <a:t>-damage dealt to your castle from the boss remains in the next “level”</a:t>
            </a:r>
          </a:p>
        </p:txBody>
      </p:sp>
    </p:spTree>
    <p:extLst>
      <p:ext uri="{BB962C8B-B14F-4D97-AF65-F5344CB8AC3E}">
        <p14:creationId xmlns:p14="http://schemas.microsoft.com/office/powerpoint/2010/main" val="56803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570-A655-4152-B749-C0A22D25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 boss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A17C-9D38-494F-81FE-AFA9F9DE3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need to match the Boss’ doodle to kill him</a:t>
            </a:r>
          </a:p>
        </p:txBody>
      </p:sp>
    </p:spTree>
    <p:extLst>
      <p:ext uri="{BB962C8B-B14F-4D97-AF65-F5344CB8AC3E}">
        <p14:creationId xmlns:p14="http://schemas.microsoft.com/office/powerpoint/2010/main" val="128786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85800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</p:spTree>
    <p:extLst>
      <p:ext uri="{BB962C8B-B14F-4D97-AF65-F5344CB8AC3E}">
        <p14:creationId xmlns:p14="http://schemas.microsoft.com/office/powerpoint/2010/main" val="2824199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">
        <p159:morph option="byObject"/>
      </p:transition>
    </mc:Choice>
    <mc:Fallback>
      <p:transition advClick="0" advTm="1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85800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B986FD-AFA9-482F-8B7D-575FC923F637}"/>
              </a:ext>
            </a:extLst>
          </p:cNvPr>
          <p:cNvGrpSpPr/>
          <p:nvPr/>
        </p:nvGrpSpPr>
        <p:grpSpPr>
          <a:xfrm>
            <a:off x="4241800" y="2156884"/>
            <a:ext cx="2489200" cy="990600"/>
            <a:chOff x="4241800" y="2156884"/>
            <a:chExt cx="2489200" cy="990600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313BA5A1-3167-4D26-9CE0-60BCAC94D1F3}"/>
                </a:ext>
              </a:extLst>
            </p:cNvPr>
            <p:cNvSpPr/>
            <p:nvPr/>
          </p:nvSpPr>
          <p:spPr>
            <a:xfrm>
              <a:off x="4241800" y="2156884"/>
              <a:ext cx="2489200" cy="990600"/>
            </a:xfrm>
            <a:prstGeom prst="wedgeRoundRectCallout">
              <a:avLst>
                <a:gd name="adj1" fmla="val -88520"/>
                <a:gd name="adj2" fmla="val 61425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7997A78-1E7D-49ED-9BAB-FCBDFDA755B0}"/>
                </a:ext>
              </a:extLst>
            </p:cNvPr>
            <p:cNvSpPr/>
            <p:nvPr/>
          </p:nvSpPr>
          <p:spPr>
            <a:xfrm>
              <a:off x="4538133" y="2336583"/>
              <a:ext cx="1862667" cy="508217"/>
            </a:xfrm>
            <a:custGeom>
              <a:avLst/>
              <a:gdLst>
                <a:gd name="connsiteX0" fmla="*/ 0 w 1862667"/>
                <a:gd name="connsiteY0" fmla="*/ 67950 h 508217"/>
                <a:gd name="connsiteX1" fmla="*/ 67734 w 1862667"/>
                <a:gd name="connsiteY1" fmla="*/ 67950 h 508217"/>
                <a:gd name="connsiteX2" fmla="*/ 550334 w 1862667"/>
                <a:gd name="connsiteY2" fmla="*/ 76417 h 508217"/>
                <a:gd name="connsiteX3" fmla="*/ 601134 w 1862667"/>
                <a:gd name="connsiteY3" fmla="*/ 84884 h 508217"/>
                <a:gd name="connsiteX4" fmla="*/ 668867 w 1862667"/>
                <a:gd name="connsiteY4" fmla="*/ 118750 h 508217"/>
                <a:gd name="connsiteX5" fmla="*/ 711200 w 1862667"/>
                <a:gd name="connsiteY5" fmla="*/ 161084 h 508217"/>
                <a:gd name="connsiteX6" fmla="*/ 719667 w 1862667"/>
                <a:gd name="connsiteY6" fmla="*/ 194950 h 508217"/>
                <a:gd name="connsiteX7" fmla="*/ 753534 w 1862667"/>
                <a:gd name="connsiteY7" fmla="*/ 203417 h 508217"/>
                <a:gd name="connsiteX8" fmla="*/ 812800 w 1862667"/>
                <a:gd name="connsiteY8" fmla="*/ 228817 h 508217"/>
                <a:gd name="connsiteX9" fmla="*/ 838200 w 1862667"/>
                <a:gd name="connsiteY9" fmla="*/ 254217 h 508217"/>
                <a:gd name="connsiteX10" fmla="*/ 846667 w 1862667"/>
                <a:gd name="connsiteY10" fmla="*/ 398150 h 508217"/>
                <a:gd name="connsiteX11" fmla="*/ 829734 w 1862667"/>
                <a:gd name="connsiteY11" fmla="*/ 423550 h 508217"/>
                <a:gd name="connsiteX12" fmla="*/ 804334 w 1862667"/>
                <a:gd name="connsiteY12" fmla="*/ 457417 h 508217"/>
                <a:gd name="connsiteX13" fmla="*/ 778934 w 1862667"/>
                <a:gd name="connsiteY13" fmla="*/ 465884 h 508217"/>
                <a:gd name="connsiteX14" fmla="*/ 753534 w 1862667"/>
                <a:gd name="connsiteY14" fmla="*/ 482817 h 508217"/>
                <a:gd name="connsiteX15" fmla="*/ 728134 w 1862667"/>
                <a:gd name="connsiteY15" fmla="*/ 491284 h 508217"/>
                <a:gd name="connsiteX16" fmla="*/ 694267 w 1862667"/>
                <a:gd name="connsiteY16" fmla="*/ 508217 h 508217"/>
                <a:gd name="connsiteX17" fmla="*/ 533400 w 1862667"/>
                <a:gd name="connsiteY17" fmla="*/ 499750 h 508217"/>
                <a:gd name="connsiteX18" fmla="*/ 508000 w 1862667"/>
                <a:gd name="connsiteY18" fmla="*/ 482817 h 508217"/>
                <a:gd name="connsiteX19" fmla="*/ 482600 w 1862667"/>
                <a:gd name="connsiteY19" fmla="*/ 474350 h 508217"/>
                <a:gd name="connsiteX20" fmla="*/ 440267 w 1862667"/>
                <a:gd name="connsiteY20" fmla="*/ 423550 h 508217"/>
                <a:gd name="connsiteX21" fmla="*/ 448734 w 1862667"/>
                <a:gd name="connsiteY21" fmla="*/ 279617 h 508217"/>
                <a:gd name="connsiteX22" fmla="*/ 457200 w 1862667"/>
                <a:gd name="connsiteY22" fmla="*/ 254217 h 508217"/>
                <a:gd name="connsiteX23" fmla="*/ 474134 w 1862667"/>
                <a:gd name="connsiteY23" fmla="*/ 237284 h 508217"/>
                <a:gd name="connsiteX24" fmla="*/ 491067 w 1862667"/>
                <a:gd name="connsiteY24" fmla="*/ 203417 h 508217"/>
                <a:gd name="connsiteX25" fmla="*/ 524934 w 1862667"/>
                <a:gd name="connsiteY25" fmla="*/ 186484 h 508217"/>
                <a:gd name="connsiteX26" fmla="*/ 550334 w 1862667"/>
                <a:gd name="connsiteY26" fmla="*/ 169550 h 508217"/>
                <a:gd name="connsiteX27" fmla="*/ 609600 w 1862667"/>
                <a:gd name="connsiteY27" fmla="*/ 152617 h 508217"/>
                <a:gd name="connsiteX28" fmla="*/ 668867 w 1862667"/>
                <a:gd name="connsiteY28" fmla="*/ 127217 h 508217"/>
                <a:gd name="connsiteX29" fmla="*/ 804334 w 1862667"/>
                <a:gd name="connsiteY29" fmla="*/ 93350 h 508217"/>
                <a:gd name="connsiteX30" fmla="*/ 1227667 w 1862667"/>
                <a:gd name="connsiteY30" fmla="*/ 101817 h 508217"/>
                <a:gd name="connsiteX31" fmla="*/ 1253067 w 1862667"/>
                <a:gd name="connsiteY31" fmla="*/ 118750 h 508217"/>
                <a:gd name="connsiteX32" fmla="*/ 1278467 w 1862667"/>
                <a:gd name="connsiteY32" fmla="*/ 144150 h 508217"/>
                <a:gd name="connsiteX33" fmla="*/ 1312334 w 1862667"/>
                <a:gd name="connsiteY33" fmla="*/ 161084 h 508217"/>
                <a:gd name="connsiteX34" fmla="*/ 1329267 w 1862667"/>
                <a:gd name="connsiteY34" fmla="*/ 186484 h 508217"/>
                <a:gd name="connsiteX35" fmla="*/ 1337734 w 1862667"/>
                <a:gd name="connsiteY35" fmla="*/ 211884 h 508217"/>
                <a:gd name="connsiteX36" fmla="*/ 1388534 w 1862667"/>
                <a:gd name="connsiteY36" fmla="*/ 262684 h 508217"/>
                <a:gd name="connsiteX37" fmla="*/ 1380067 w 1862667"/>
                <a:gd name="connsiteY37" fmla="*/ 338884 h 508217"/>
                <a:gd name="connsiteX38" fmla="*/ 1354667 w 1862667"/>
                <a:gd name="connsiteY38" fmla="*/ 355817 h 508217"/>
                <a:gd name="connsiteX39" fmla="*/ 1346200 w 1862667"/>
                <a:gd name="connsiteY39" fmla="*/ 381217 h 508217"/>
                <a:gd name="connsiteX40" fmla="*/ 1295400 w 1862667"/>
                <a:gd name="connsiteY40" fmla="*/ 398150 h 508217"/>
                <a:gd name="connsiteX41" fmla="*/ 1058334 w 1862667"/>
                <a:gd name="connsiteY41" fmla="*/ 389684 h 508217"/>
                <a:gd name="connsiteX42" fmla="*/ 1016000 w 1862667"/>
                <a:gd name="connsiteY42" fmla="*/ 355817 h 508217"/>
                <a:gd name="connsiteX43" fmla="*/ 965200 w 1862667"/>
                <a:gd name="connsiteY43" fmla="*/ 288084 h 508217"/>
                <a:gd name="connsiteX44" fmla="*/ 956734 w 1862667"/>
                <a:gd name="connsiteY44" fmla="*/ 169550 h 508217"/>
                <a:gd name="connsiteX45" fmla="*/ 948267 w 1862667"/>
                <a:gd name="connsiteY45" fmla="*/ 135684 h 508217"/>
                <a:gd name="connsiteX46" fmla="*/ 973667 w 1862667"/>
                <a:gd name="connsiteY46" fmla="*/ 118750 h 508217"/>
                <a:gd name="connsiteX47" fmla="*/ 1024467 w 1862667"/>
                <a:gd name="connsiteY47" fmla="*/ 84884 h 508217"/>
                <a:gd name="connsiteX48" fmla="*/ 1100667 w 1862667"/>
                <a:gd name="connsiteY48" fmla="*/ 59484 h 508217"/>
                <a:gd name="connsiteX49" fmla="*/ 1151467 w 1862667"/>
                <a:gd name="connsiteY49" fmla="*/ 34084 h 508217"/>
                <a:gd name="connsiteX50" fmla="*/ 1193800 w 1862667"/>
                <a:gd name="connsiteY50" fmla="*/ 25617 h 508217"/>
                <a:gd name="connsiteX51" fmla="*/ 1617134 w 1862667"/>
                <a:gd name="connsiteY51" fmla="*/ 17150 h 508217"/>
                <a:gd name="connsiteX52" fmla="*/ 1862667 w 1862667"/>
                <a:gd name="connsiteY52" fmla="*/ 217 h 5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862667" h="508217">
                  <a:moveTo>
                    <a:pt x="0" y="67950"/>
                  </a:moveTo>
                  <a:cubicBezTo>
                    <a:pt x="132048" y="41543"/>
                    <a:pt x="-21528" y="64975"/>
                    <a:pt x="67734" y="67950"/>
                  </a:cubicBezTo>
                  <a:cubicBezTo>
                    <a:pt x="228536" y="73310"/>
                    <a:pt x="389467" y="73595"/>
                    <a:pt x="550334" y="76417"/>
                  </a:cubicBezTo>
                  <a:cubicBezTo>
                    <a:pt x="567267" y="79239"/>
                    <a:pt x="584572" y="80367"/>
                    <a:pt x="601134" y="84884"/>
                  </a:cubicBezTo>
                  <a:cubicBezTo>
                    <a:pt x="622315" y="90661"/>
                    <a:pt x="651309" y="103387"/>
                    <a:pt x="668867" y="118750"/>
                  </a:cubicBezTo>
                  <a:cubicBezTo>
                    <a:pt x="683886" y="131891"/>
                    <a:pt x="711200" y="161084"/>
                    <a:pt x="711200" y="161084"/>
                  </a:cubicBezTo>
                  <a:cubicBezTo>
                    <a:pt x="714022" y="172373"/>
                    <a:pt x="711439" y="186722"/>
                    <a:pt x="719667" y="194950"/>
                  </a:cubicBezTo>
                  <a:cubicBezTo>
                    <a:pt x="727895" y="203178"/>
                    <a:pt x="742598" y="199440"/>
                    <a:pt x="753534" y="203417"/>
                  </a:cubicBezTo>
                  <a:cubicBezTo>
                    <a:pt x="773733" y="210762"/>
                    <a:pt x="793045" y="220350"/>
                    <a:pt x="812800" y="228817"/>
                  </a:cubicBezTo>
                  <a:cubicBezTo>
                    <a:pt x="821267" y="237284"/>
                    <a:pt x="833245" y="243317"/>
                    <a:pt x="838200" y="254217"/>
                  </a:cubicBezTo>
                  <a:cubicBezTo>
                    <a:pt x="859943" y="302051"/>
                    <a:pt x="859230" y="347898"/>
                    <a:pt x="846667" y="398150"/>
                  </a:cubicBezTo>
                  <a:cubicBezTo>
                    <a:pt x="844199" y="408022"/>
                    <a:pt x="835648" y="415270"/>
                    <a:pt x="829734" y="423550"/>
                  </a:cubicBezTo>
                  <a:cubicBezTo>
                    <a:pt x="821532" y="435033"/>
                    <a:pt x="815174" y="448383"/>
                    <a:pt x="804334" y="457417"/>
                  </a:cubicBezTo>
                  <a:cubicBezTo>
                    <a:pt x="797478" y="463130"/>
                    <a:pt x="786916" y="461893"/>
                    <a:pt x="778934" y="465884"/>
                  </a:cubicBezTo>
                  <a:cubicBezTo>
                    <a:pt x="769833" y="470435"/>
                    <a:pt x="762635" y="478266"/>
                    <a:pt x="753534" y="482817"/>
                  </a:cubicBezTo>
                  <a:cubicBezTo>
                    <a:pt x="745552" y="486808"/>
                    <a:pt x="736337" y="487768"/>
                    <a:pt x="728134" y="491284"/>
                  </a:cubicBezTo>
                  <a:cubicBezTo>
                    <a:pt x="716533" y="496256"/>
                    <a:pt x="705556" y="502573"/>
                    <a:pt x="694267" y="508217"/>
                  </a:cubicBezTo>
                  <a:cubicBezTo>
                    <a:pt x="640645" y="505395"/>
                    <a:pt x="586604" y="507005"/>
                    <a:pt x="533400" y="499750"/>
                  </a:cubicBezTo>
                  <a:cubicBezTo>
                    <a:pt x="523318" y="498375"/>
                    <a:pt x="517101" y="487368"/>
                    <a:pt x="508000" y="482817"/>
                  </a:cubicBezTo>
                  <a:cubicBezTo>
                    <a:pt x="500018" y="478826"/>
                    <a:pt x="491067" y="477172"/>
                    <a:pt x="482600" y="474350"/>
                  </a:cubicBezTo>
                  <a:cubicBezTo>
                    <a:pt x="477015" y="468765"/>
                    <a:pt x="440887" y="435958"/>
                    <a:pt x="440267" y="423550"/>
                  </a:cubicBezTo>
                  <a:cubicBezTo>
                    <a:pt x="437867" y="375549"/>
                    <a:pt x="443952" y="327439"/>
                    <a:pt x="448734" y="279617"/>
                  </a:cubicBezTo>
                  <a:cubicBezTo>
                    <a:pt x="449622" y="270737"/>
                    <a:pt x="452608" y="261870"/>
                    <a:pt x="457200" y="254217"/>
                  </a:cubicBezTo>
                  <a:cubicBezTo>
                    <a:pt x="461307" y="247372"/>
                    <a:pt x="468489" y="242928"/>
                    <a:pt x="474134" y="237284"/>
                  </a:cubicBezTo>
                  <a:cubicBezTo>
                    <a:pt x="479778" y="225995"/>
                    <a:pt x="482142" y="212342"/>
                    <a:pt x="491067" y="203417"/>
                  </a:cubicBezTo>
                  <a:cubicBezTo>
                    <a:pt x="499992" y="194492"/>
                    <a:pt x="513976" y="192746"/>
                    <a:pt x="524934" y="186484"/>
                  </a:cubicBezTo>
                  <a:cubicBezTo>
                    <a:pt x="533769" y="181435"/>
                    <a:pt x="540981" y="173558"/>
                    <a:pt x="550334" y="169550"/>
                  </a:cubicBezTo>
                  <a:cubicBezTo>
                    <a:pt x="588334" y="153264"/>
                    <a:pt x="576631" y="169101"/>
                    <a:pt x="609600" y="152617"/>
                  </a:cubicBezTo>
                  <a:cubicBezTo>
                    <a:pt x="668069" y="123382"/>
                    <a:pt x="598384" y="144838"/>
                    <a:pt x="668867" y="127217"/>
                  </a:cubicBezTo>
                  <a:cubicBezTo>
                    <a:pt x="717233" y="78851"/>
                    <a:pt x="691714" y="93350"/>
                    <a:pt x="804334" y="93350"/>
                  </a:cubicBezTo>
                  <a:cubicBezTo>
                    <a:pt x="945473" y="93350"/>
                    <a:pt x="1086556" y="98995"/>
                    <a:pt x="1227667" y="101817"/>
                  </a:cubicBezTo>
                  <a:cubicBezTo>
                    <a:pt x="1236134" y="107461"/>
                    <a:pt x="1245250" y="112236"/>
                    <a:pt x="1253067" y="118750"/>
                  </a:cubicBezTo>
                  <a:cubicBezTo>
                    <a:pt x="1262265" y="126415"/>
                    <a:pt x="1268724" y="137190"/>
                    <a:pt x="1278467" y="144150"/>
                  </a:cubicBezTo>
                  <a:cubicBezTo>
                    <a:pt x="1288738" y="151486"/>
                    <a:pt x="1301045" y="155439"/>
                    <a:pt x="1312334" y="161084"/>
                  </a:cubicBezTo>
                  <a:cubicBezTo>
                    <a:pt x="1317978" y="169551"/>
                    <a:pt x="1324716" y="177383"/>
                    <a:pt x="1329267" y="186484"/>
                  </a:cubicBezTo>
                  <a:cubicBezTo>
                    <a:pt x="1333258" y="194466"/>
                    <a:pt x="1332255" y="204839"/>
                    <a:pt x="1337734" y="211884"/>
                  </a:cubicBezTo>
                  <a:cubicBezTo>
                    <a:pt x="1352436" y="230787"/>
                    <a:pt x="1388534" y="262684"/>
                    <a:pt x="1388534" y="262684"/>
                  </a:cubicBezTo>
                  <a:cubicBezTo>
                    <a:pt x="1385712" y="288084"/>
                    <a:pt x="1388801" y="314866"/>
                    <a:pt x="1380067" y="338884"/>
                  </a:cubicBezTo>
                  <a:cubicBezTo>
                    <a:pt x="1376590" y="348447"/>
                    <a:pt x="1361024" y="347871"/>
                    <a:pt x="1354667" y="355817"/>
                  </a:cubicBezTo>
                  <a:cubicBezTo>
                    <a:pt x="1349092" y="362786"/>
                    <a:pt x="1353462" y="376030"/>
                    <a:pt x="1346200" y="381217"/>
                  </a:cubicBezTo>
                  <a:cubicBezTo>
                    <a:pt x="1331675" y="391592"/>
                    <a:pt x="1295400" y="398150"/>
                    <a:pt x="1295400" y="398150"/>
                  </a:cubicBezTo>
                  <a:cubicBezTo>
                    <a:pt x="1216378" y="395328"/>
                    <a:pt x="1137039" y="397301"/>
                    <a:pt x="1058334" y="389684"/>
                  </a:cubicBezTo>
                  <a:cubicBezTo>
                    <a:pt x="1048797" y="388761"/>
                    <a:pt x="1022476" y="363911"/>
                    <a:pt x="1016000" y="355817"/>
                  </a:cubicBezTo>
                  <a:cubicBezTo>
                    <a:pt x="998370" y="333779"/>
                    <a:pt x="965200" y="288084"/>
                    <a:pt x="965200" y="288084"/>
                  </a:cubicBezTo>
                  <a:cubicBezTo>
                    <a:pt x="962378" y="248573"/>
                    <a:pt x="961108" y="208920"/>
                    <a:pt x="956734" y="169550"/>
                  </a:cubicBezTo>
                  <a:cubicBezTo>
                    <a:pt x="955449" y="157985"/>
                    <a:pt x="944587" y="146723"/>
                    <a:pt x="948267" y="135684"/>
                  </a:cubicBezTo>
                  <a:cubicBezTo>
                    <a:pt x="951485" y="126030"/>
                    <a:pt x="965850" y="125264"/>
                    <a:pt x="973667" y="118750"/>
                  </a:cubicBezTo>
                  <a:cubicBezTo>
                    <a:pt x="1015946" y="83517"/>
                    <a:pt x="979830" y="99762"/>
                    <a:pt x="1024467" y="84884"/>
                  </a:cubicBezTo>
                  <a:cubicBezTo>
                    <a:pt x="1082180" y="46407"/>
                    <a:pt x="1009413" y="89901"/>
                    <a:pt x="1100667" y="59484"/>
                  </a:cubicBezTo>
                  <a:cubicBezTo>
                    <a:pt x="1118628" y="53497"/>
                    <a:pt x="1133675" y="40554"/>
                    <a:pt x="1151467" y="34084"/>
                  </a:cubicBezTo>
                  <a:cubicBezTo>
                    <a:pt x="1164991" y="29166"/>
                    <a:pt x="1179419" y="26140"/>
                    <a:pt x="1193800" y="25617"/>
                  </a:cubicBezTo>
                  <a:cubicBezTo>
                    <a:pt x="1334846" y="20488"/>
                    <a:pt x="1476023" y="19972"/>
                    <a:pt x="1617134" y="17150"/>
                  </a:cubicBezTo>
                  <a:cubicBezTo>
                    <a:pt x="1800388" y="-3211"/>
                    <a:pt x="1718421" y="217"/>
                    <a:pt x="1862667" y="21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0B51EC-64AB-4FC3-9E5E-7486AB2622A5}"/>
              </a:ext>
            </a:extLst>
          </p:cNvPr>
          <p:cNvSpPr txBox="1"/>
          <p:nvPr/>
        </p:nvSpPr>
        <p:spPr>
          <a:xfrm>
            <a:off x="7306733" y="427568"/>
            <a:ext cx="458046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boss tells you the doodle, if you don’t write the doodle quick enough on the screen</a:t>
            </a:r>
          </a:p>
          <a:p>
            <a:r>
              <a:rPr lang="en-US" dirty="0"/>
              <a:t>The boss will attack</a:t>
            </a:r>
          </a:p>
        </p:txBody>
      </p:sp>
    </p:spTree>
    <p:extLst>
      <p:ext uri="{BB962C8B-B14F-4D97-AF65-F5344CB8AC3E}">
        <p14:creationId xmlns:p14="http://schemas.microsoft.com/office/powerpoint/2010/main" val="2767829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7000">
        <p159:morph option="byObject"/>
      </p:transition>
    </mc:Choice>
    <mc:Fallback>
      <p:transition advClick="0" advTm="7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85800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</p:spTree>
    <p:extLst>
      <p:ext uri="{BB962C8B-B14F-4D97-AF65-F5344CB8AC3E}">
        <p14:creationId xmlns:p14="http://schemas.microsoft.com/office/powerpoint/2010/main" val="498758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">
        <p159:morph option="byObject"/>
      </p:transition>
    </mc:Choice>
    <mc:Fallback>
      <p:transition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48 -0.00671 0.00769 -0.02106 0.01172 -0.02477 L 0.01459 -0.02731 C 0.01472 -0.02592 0.01524 -0.02477 0.01524 -0.02361 C 0.01524 -0.0206 0.01446 -0.01203 0.01459 -0.01481 C 0.01537 -0.03426 0.01459 -0.04004 0.02006 -0.05555 C 0.02071 -0.05741 0.02201 -0.0581 0.02292 -0.05926 C 0.02474 -0.03264 0.02227 -0.06991 0.02422 -0.0125 C 0.02435 -0.01111 0.02474 -0.00995 0.025 -0.00879 C 0.02539 -0.00671 0.02578 -0.00463 0.02631 -0.00254 C 0.0267 -0.00116 0.02735 -0.00023 0.02774 0.00116 C 0.02865 0.00394 0.02956 0.00695 0.03047 0.00972 C 0.03073 0.01482 0.0306 0.01991 0.03125 0.02454 C 0.03177 0.02847 0.03282 0.03218 0.03399 0.03565 C 0.03633 0.04259 0.03907 0.04884 0.04167 0.05556 C 0.04349 0.06042 0.04232 0.05787 0.0444 0.06181 C 0.04597 0.06134 0.04766 0.06111 0.04922 0.06042 C 0.06211 0.05579 0.05183 0.0132 0.05209 -0.00139 C 0.05222 -0.01203 0.05248 -0.02268 0.05274 -0.03333 C 0.05612 -0.03148 0.05508 -0.03171 0.06042 -0.03102 C 0.0668 -0.03009 0.07331 -0.0294 0.07982 -0.02847 C 0.08789 -0.02523 0.09597 -0.02129 0.10417 -0.01852 C 0.12631 -0.01134 0.13438 -0.01227 0.15756 -0.00741 C 0.21615 0.0044 0.20131 0.00533 0.26381 0.01111 C 0.34466 0.01829 0.5569 0.01829 0.57487 0.01852 C 0.68073 0.03148 0.59037 0.02176 0.68321 0.02824 C 0.69636 0.02917 0.73607 0.03195 0.72279 0.03195 C 0.6573 0.03195 0.5918 0.02963 0.52631 0.02824 L 0.40065 0.01343 C 0.38008 0.01158 0.35938 0.01297 0.33881 0.00972 C 0.32201 0.00718 0.3056 -0.00023 0.28881 -0.0037 C 0.27696 -0.00648 0.24323 -0.00903 0.23112 -0.00995 C 0.33203 0.01991 0.43581 -0.0081 0.53815 -0.00995 C 0.54961 -0.01018 0.51498 -0.01157 0.50339 -0.0125 C 0.49362 -0.01458 0.46667 -0.02106 0.45756 -0.02222 C 0.44779 -0.02361 0.43815 -0.0243 0.42839 -0.02477 L 0.29506 -0.02847 C 0.21641 -0.03588 0.28815 -0.02639 0.23047 -0.03958 C 0.21901 -0.04213 0.19571 -0.04583 0.19571 -0.04583 C 0.19766 -0.04629 0.19948 -0.04653 0.20131 -0.04699 C 0.20417 -0.04768 0.2069 -0.04953 0.20964 -0.04953 L 0.64011 -0.04074 C 0.63138 -0.03055 0.63815 -0.0375 0.61381 -0.03703 L 0.36172 -0.03333 L 0.31315 -0.04074 C 0.30573 -0.0419 0.30899 -0.04328 0.30482 -0.04074 L 0.42774 -0.03958 C 0.4767 -0.03866 0.40756 -0.03889 0.43399 -0.03703 C 0.43959 -0.0368 0.50756 -0.03472 0.50964 -0.03472 C 0.52123 -0.03472 0.48646 -0.03541 0.47487 -0.03588 C 0.46797 -0.0368 0.46094 -0.03657 0.45404 -0.03842 C 0.44662 -0.04028 0.43946 -0.04606 0.4319 -0.04699 C 0.41289 -0.04977 0.39388 -0.04861 0.37487 -0.04953 C 0.3237 -0.03912 0.37461 -0.04815 0.28815 -0.04213 C 0.26524 -0.04051 0.20899 -0.03403 0.18256 -0.03102 C 0.15039 -0.03171 0.11823 -0.03379 0.08607 -0.03333 C 0.05105 -0.0331 0.01615 -0.03032 -0.01875 -0.02847 C -0.022 -0.02824 -0.02526 -0.02754 -0.02851 -0.02731 L -0.05286 -0.02477 C -0.05586 -0.02338 -0.05625 -0.02245 -0.05494 -0.02477 L -0.05494 -0.02477 " pathEditMode="relative" ptsTypes="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48 -0.00671 0.00769 -0.02106 0.01172 -0.02477 L 0.01459 -0.02731 C 0.01472 -0.02592 0.01524 -0.02477 0.01524 -0.02361 C 0.01524 -0.0206 0.01446 -0.01203 0.01459 -0.01481 C 0.01537 -0.03426 0.01459 -0.04004 0.02006 -0.05555 C 0.02071 -0.05741 0.02201 -0.0581 0.02292 -0.05926 C 0.02474 -0.03264 0.02227 -0.06991 0.02422 -0.0125 C 0.02435 -0.01111 0.02474 -0.00995 0.025 -0.00879 C 0.02539 -0.00671 0.02578 -0.00463 0.02631 -0.00254 C 0.0267 -0.00116 0.02735 -0.00023 0.02774 0.00116 C 0.02865 0.00394 0.02956 0.00695 0.03047 0.00972 C 0.03073 0.01482 0.0306 0.01991 0.03125 0.02454 C 0.03177 0.02847 0.03282 0.03218 0.03399 0.03565 C 0.03633 0.04259 0.03907 0.04884 0.04167 0.05556 C 0.04349 0.06042 0.04232 0.05787 0.0444 0.06181 C 0.04597 0.06134 0.04766 0.06111 0.04922 0.06042 C 0.06211 0.05579 0.05183 0.0132 0.05209 -0.00139 C 0.05222 -0.01203 0.05248 -0.02268 0.05274 -0.03333 C 0.05612 -0.03148 0.05508 -0.03171 0.06042 -0.03102 C 0.0668 -0.03009 0.07331 -0.0294 0.07982 -0.02847 C 0.08789 -0.02523 0.09597 -0.02129 0.10417 -0.01852 C 0.12631 -0.01134 0.13438 -0.01227 0.15756 -0.00741 C 0.21615 0.0044 0.20131 0.00533 0.26381 0.01111 C 0.34466 0.01829 0.5569 0.01829 0.57487 0.01852 C 0.68073 0.03148 0.59037 0.02176 0.68321 0.02824 C 0.69636 0.02917 0.73607 0.03195 0.72279 0.03195 C 0.6573 0.03195 0.5918 0.02963 0.52631 0.02824 L 0.40065 0.01343 C 0.38008 0.01158 0.35938 0.01297 0.33881 0.00972 C 0.32201 0.00718 0.3056 -0.00023 0.28881 -0.0037 C 0.27696 -0.00648 0.24323 -0.00903 0.23112 -0.00995 C 0.33203 0.01991 0.43581 -0.0081 0.53815 -0.00995 C 0.54961 -0.01018 0.51498 -0.01157 0.50339 -0.0125 C 0.49362 -0.01458 0.46667 -0.02106 0.45756 -0.02222 C 0.44779 -0.02361 0.43815 -0.0243 0.42839 -0.02477 L 0.29506 -0.02847 C 0.21641 -0.03588 0.28815 -0.02639 0.23047 -0.03958 C 0.21901 -0.04213 0.19571 -0.04583 0.19571 -0.04583 C 0.19766 -0.04629 0.19948 -0.04653 0.20131 -0.04699 C 0.20417 -0.04768 0.2069 -0.04953 0.20964 -0.04953 L 0.64011 -0.04074 C 0.63138 -0.03055 0.63815 -0.0375 0.61381 -0.03703 L 0.36172 -0.03333 L 0.31315 -0.04074 C 0.30573 -0.0419 0.30899 -0.04328 0.30482 -0.04074 L 0.42774 -0.03958 C 0.4767 -0.03866 0.40756 -0.03889 0.43399 -0.03703 C 0.43959 -0.0368 0.50756 -0.03472 0.50964 -0.03472 C 0.52123 -0.03472 0.48646 -0.03541 0.47487 -0.03588 C 0.46797 -0.0368 0.46094 -0.03657 0.45404 -0.03842 C 0.44662 -0.04028 0.43946 -0.04606 0.4319 -0.04699 C 0.41289 -0.04977 0.39388 -0.04861 0.37487 -0.04953 C 0.3237 -0.03912 0.37461 -0.04815 0.28815 -0.04213 C 0.26524 -0.04051 0.20899 -0.03403 0.18256 -0.03102 C 0.15039 -0.03171 0.11823 -0.03379 0.08607 -0.03333 C 0.05105 -0.0331 0.01615 -0.03032 -0.01875 -0.02847 C -0.022 -0.02824 -0.02526 -0.02754 -0.02851 -0.02731 L -0.05286 -0.02477 C -0.05586 -0.02338 -0.05625 -0.02245 -0.05494 -0.02477 L -0.05494 -0.02477 " pathEditMode="relative" ptsTypes="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85800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13BA5A1-3167-4D26-9CE0-60BCAC94D1F3}"/>
              </a:ext>
            </a:extLst>
          </p:cNvPr>
          <p:cNvSpPr/>
          <p:nvPr/>
        </p:nvSpPr>
        <p:spPr>
          <a:xfrm>
            <a:off x="4241800" y="2156884"/>
            <a:ext cx="2489200" cy="990600"/>
          </a:xfrm>
          <a:prstGeom prst="wedgeRoundRectCallout">
            <a:avLst>
              <a:gd name="adj1" fmla="val -88520"/>
              <a:gd name="adj2" fmla="val 614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ED8C-336D-41FF-A111-3B2F0D56B226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6FCB86-B97F-4620-A7BD-1ACCE4F4BCEB}"/>
              </a:ext>
            </a:extLst>
          </p:cNvPr>
          <p:cNvSpPr/>
          <p:nvPr/>
        </p:nvSpPr>
        <p:spPr>
          <a:xfrm>
            <a:off x="4445000" y="2336175"/>
            <a:ext cx="1305648" cy="584825"/>
          </a:xfrm>
          <a:custGeom>
            <a:avLst/>
            <a:gdLst>
              <a:gd name="connsiteX0" fmla="*/ 0 w 1305648"/>
              <a:gd name="connsiteY0" fmla="*/ 550958 h 584825"/>
              <a:gd name="connsiteX1" fmla="*/ 16933 w 1305648"/>
              <a:gd name="connsiteY1" fmla="*/ 474758 h 584825"/>
              <a:gd name="connsiteX2" fmla="*/ 59267 w 1305648"/>
              <a:gd name="connsiteY2" fmla="*/ 432425 h 584825"/>
              <a:gd name="connsiteX3" fmla="*/ 76200 w 1305648"/>
              <a:gd name="connsiteY3" fmla="*/ 390092 h 584825"/>
              <a:gd name="connsiteX4" fmla="*/ 118533 w 1305648"/>
              <a:gd name="connsiteY4" fmla="*/ 347758 h 584825"/>
              <a:gd name="connsiteX5" fmla="*/ 177800 w 1305648"/>
              <a:gd name="connsiteY5" fmla="*/ 237692 h 584825"/>
              <a:gd name="connsiteX6" fmla="*/ 228600 w 1305648"/>
              <a:gd name="connsiteY6" fmla="*/ 169958 h 584825"/>
              <a:gd name="connsiteX7" fmla="*/ 262467 w 1305648"/>
              <a:gd name="connsiteY7" fmla="*/ 119158 h 584825"/>
              <a:gd name="connsiteX8" fmla="*/ 279400 w 1305648"/>
              <a:gd name="connsiteY8" fmla="*/ 93758 h 584825"/>
              <a:gd name="connsiteX9" fmla="*/ 355600 w 1305648"/>
              <a:gd name="connsiteY9" fmla="*/ 26025 h 584825"/>
              <a:gd name="connsiteX10" fmla="*/ 372533 w 1305648"/>
              <a:gd name="connsiteY10" fmla="*/ 625 h 584825"/>
              <a:gd name="connsiteX11" fmla="*/ 397933 w 1305648"/>
              <a:gd name="connsiteY11" fmla="*/ 93758 h 584825"/>
              <a:gd name="connsiteX12" fmla="*/ 406400 w 1305648"/>
              <a:gd name="connsiteY12" fmla="*/ 127625 h 584825"/>
              <a:gd name="connsiteX13" fmla="*/ 414867 w 1305648"/>
              <a:gd name="connsiteY13" fmla="*/ 186892 h 584825"/>
              <a:gd name="connsiteX14" fmla="*/ 423333 w 1305648"/>
              <a:gd name="connsiteY14" fmla="*/ 212292 h 584825"/>
              <a:gd name="connsiteX15" fmla="*/ 440267 w 1305648"/>
              <a:gd name="connsiteY15" fmla="*/ 313892 h 584825"/>
              <a:gd name="connsiteX16" fmla="*/ 457200 w 1305648"/>
              <a:gd name="connsiteY16" fmla="*/ 364692 h 584825"/>
              <a:gd name="connsiteX17" fmla="*/ 465667 w 1305648"/>
              <a:gd name="connsiteY17" fmla="*/ 398558 h 584825"/>
              <a:gd name="connsiteX18" fmla="*/ 482600 w 1305648"/>
              <a:gd name="connsiteY18" fmla="*/ 415492 h 584825"/>
              <a:gd name="connsiteX19" fmla="*/ 491067 w 1305648"/>
              <a:gd name="connsiteY19" fmla="*/ 457825 h 584825"/>
              <a:gd name="connsiteX20" fmla="*/ 508000 w 1305648"/>
              <a:gd name="connsiteY20" fmla="*/ 483225 h 584825"/>
              <a:gd name="connsiteX21" fmla="*/ 516467 w 1305648"/>
              <a:gd name="connsiteY21" fmla="*/ 525558 h 584825"/>
              <a:gd name="connsiteX22" fmla="*/ 550333 w 1305648"/>
              <a:gd name="connsiteY22" fmla="*/ 584825 h 584825"/>
              <a:gd name="connsiteX23" fmla="*/ 575733 w 1305648"/>
              <a:gd name="connsiteY23" fmla="*/ 542492 h 584825"/>
              <a:gd name="connsiteX24" fmla="*/ 618067 w 1305648"/>
              <a:gd name="connsiteY24" fmla="*/ 500158 h 584825"/>
              <a:gd name="connsiteX25" fmla="*/ 635000 w 1305648"/>
              <a:gd name="connsiteY25" fmla="*/ 474758 h 584825"/>
              <a:gd name="connsiteX26" fmla="*/ 643467 w 1305648"/>
              <a:gd name="connsiteY26" fmla="*/ 449358 h 584825"/>
              <a:gd name="connsiteX27" fmla="*/ 685800 w 1305648"/>
              <a:gd name="connsiteY27" fmla="*/ 398558 h 584825"/>
              <a:gd name="connsiteX28" fmla="*/ 694267 w 1305648"/>
              <a:gd name="connsiteY28" fmla="*/ 373158 h 584825"/>
              <a:gd name="connsiteX29" fmla="*/ 736600 w 1305648"/>
              <a:gd name="connsiteY29" fmla="*/ 305425 h 584825"/>
              <a:gd name="connsiteX30" fmla="*/ 753533 w 1305648"/>
              <a:gd name="connsiteY30" fmla="*/ 280025 h 584825"/>
              <a:gd name="connsiteX31" fmla="*/ 778933 w 1305648"/>
              <a:gd name="connsiteY31" fmla="*/ 263092 h 584825"/>
              <a:gd name="connsiteX32" fmla="*/ 812800 w 1305648"/>
              <a:gd name="connsiteY32" fmla="*/ 212292 h 584825"/>
              <a:gd name="connsiteX33" fmla="*/ 838200 w 1305648"/>
              <a:gd name="connsiteY33" fmla="*/ 178425 h 584825"/>
              <a:gd name="connsiteX34" fmla="*/ 889000 w 1305648"/>
              <a:gd name="connsiteY34" fmla="*/ 144558 h 584825"/>
              <a:gd name="connsiteX35" fmla="*/ 939800 w 1305648"/>
              <a:gd name="connsiteY35" fmla="*/ 93758 h 584825"/>
              <a:gd name="connsiteX36" fmla="*/ 965200 w 1305648"/>
              <a:gd name="connsiteY36" fmla="*/ 76825 h 584825"/>
              <a:gd name="connsiteX37" fmla="*/ 990600 w 1305648"/>
              <a:gd name="connsiteY37" fmla="*/ 51425 h 584825"/>
              <a:gd name="connsiteX38" fmla="*/ 1049867 w 1305648"/>
              <a:gd name="connsiteY38" fmla="*/ 9092 h 584825"/>
              <a:gd name="connsiteX39" fmla="*/ 1075267 w 1305648"/>
              <a:gd name="connsiteY39" fmla="*/ 26025 h 584825"/>
              <a:gd name="connsiteX40" fmla="*/ 1109133 w 1305648"/>
              <a:gd name="connsiteY40" fmla="*/ 85292 h 584825"/>
              <a:gd name="connsiteX41" fmla="*/ 1134533 w 1305648"/>
              <a:gd name="connsiteY41" fmla="*/ 144558 h 584825"/>
              <a:gd name="connsiteX42" fmla="*/ 1143000 w 1305648"/>
              <a:gd name="connsiteY42" fmla="*/ 178425 h 584825"/>
              <a:gd name="connsiteX43" fmla="*/ 1168400 w 1305648"/>
              <a:gd name="connsiteY43" fmla="*/ 212292 h 584825"/>
              <a:gd name="connsiteX44" fmla="*/ 1193800 w 1305648"/>
              <a:gd name="connsiteY44" fmla="*/ 263092 h 584825"/>
              <a:gd name="connsiteX45" fmla="*/ 1202267 w 1305648"/>
              <a:gd name="connsiteY45" fmla="*/ 288492 h 584825"/>
              <a:gd name="connsiteX46" fmla="*/ 1210733 w 1305648"/>
              <a:gd name="connsiteY46" fmla="*/ 322358 h 584825"/>
              <a:gd name="connsiteX47" fmla="*/ 1227667 w 1305648"/>
              <a:gd name="connsiteY47" fmla="*/ 339292 h 584825"/>
              <a:gd name="connsiteX48" fmla="*/ 1236133 w 1305648"/>
              <a:gd name="connsiteY48" fmla="*/ 364692 h 584825"/>
              <a:gd name="connsiteX49" fmla="*/ 1244600 w 1305648"/>
              <a:gd name="connsiteY49" fmla="*/ 398558 h 584825"/>
              <a:gd name="connsiteX50" fmla="*/ 1261533 w 1305648"/>
              <a:gd name="connsiteY50" fmla="*/ 423958 h 584825"/>
              <a:gd name="connsiteX51" fmla="*/ 1270000 w 1305648"/>
              <a:gd name="connsiteY51" fmla="*/ 449358 h 584825"/>
              <a:gd name="connsiteX52" fmla="*/ 1295400 w 1305648"/>
              <a:gd name="connsiteY52" fmla="*/ 474758 h 584825"/>
              <a:gd name="connsiteX53" fmla="*/ 1295400 w 1305648"/>
              <a:gd name="connsiteY53" fmla="*/ 500158 h 5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05648" h="584825">
                <a:moveTo>
                  <a:pt x="0" y="550958"/>
                </a:moveTo>
                <a:cubicBezTo>
                  <a:pt x="186" y="550029"/>
                  <a:pt x="13519" y="479879"/>
                  <a:pt x="16933" y="474758"/>
                </a:cubicBezTo>
                <a:cubicBezTo>
                  <a:pt x="28003" y="458153"/>
                  <a:pt x="59267" y="432425"/>
                  <a:pt x="59267" y="432425"/>
                </a:cubicBezTo>
                <a:cubicBezTo>
                  <a:pt x="64911" y="418314"/>
                  <a:pt x="67485" y="402543"/>
                  <a:pt x="76200" y="390092"/>
                </a:cubicBezTo>
                <a:cubicBezTo>
                  <a:pt x="87644" y="373743"/>
                  <a:pt x="109608" y="365607"/>
                  <a:pt x="118533" y="347758"/>
                </a:cubicBezTo>
                <a:cubicBezTo>
                  <a:pt x="136206" y="312412"/>
                  <a:pt x="154767" y="270962"/>
                  <a:pt x="177800" y="237692"/>
                </a:cubicBezTo>
                <a:cubicBezTo>
                  <a:pt x="193864" y="214488"/>
                  <a:pt x="215979" y="195201"/>
                  <a:pt x="228600" y="169958"/>
                </a:cubicBezTo>
                <a:cubicBezTo>
                  <a:pt x="262731" y="101695"/>
                  <a:pt x="227989" y="162256"/>
                  <a:pt x="262467" y="119158"/>
                </a:cubicBezTo>
                <a:cubicBezTo>
                  <a:pt x="268824" y="111212"/>
                  <a:pt x="272640" y="101363"/>
                  <a:pt x="279400" y="93758"/>
                </a:cubicBezTo>
                <a:cubicBezTo>
                  <a:pt x="321578" y="46307"/>
                  <a:pt x="316995" y="51761"/>
                  <a:pt x="355600" y="26025"/>
                </a:cubicBezTo>
                <a:cubicBezTo>
                  <a:pt x="361244" y="17558"/>
                  <a:pt x="363432" y="-3926"/>
                  <a:pt x="372533" y="625"/>
                </a:cubicBezTo>
                <a:cubicBezTo>
                  <a:pt x="387642" y="8179"/>
                  <a:pt x="396232" y="85255"/>
                  <a:pt x="397933" y="93758"/>
                </a:cubicBezTo>
                <a:cubicBezTo>
                  <a:pt x="400215" y="105168"/>
                  <a:pt x="404318" y="116176"/>
                  <a:pt x="406400" y="127625"/>
                </a:cubicBezTo>
                <a:cubicBezTo>
                  <a:pt x="409970" y="147259"/>
                  <a:pt x="410953" y="167323"/>
                  <a:pt x="414867" y="186892"/>
                </a:cubicBezTo>
                <a:cubicBezTo>
                  <a:pt x="416617" y="195643"/>
                  <a:pt x="421583" y="203541"/>
                  <a:pt x="423333" y="212292"/>
                </a:cubicBezTo>
                <a:cubicBezTo>
                  <a:pt x="430066" y="245959"/>
                  <a:pt x="432819" y="280376"/>
                  <a:pt x="440267" y="313892"/>
                </a:cubicBezTo>
                <a:cubicBezTo>
                  <a:pt x="444139" y="331316"/>
                  <a:pt x="452871" y="347376"/>
                  <a:pt x="457200" y="364692"/>
                </a:cubicBezTo>
                <a:cubicBezTo>
                  <a:pt x="460022" y="375981"/>
                  <a:pt x="460463" y="388150"/>
                  <a:pt x="465667" y="398558"/>
                </a:cubicBezTo>
                <a:cubicBezTo>
                  <a:pt x="469237" y="405698"/>
                  <a:pt x="476956" y="409847"/>
                  <a:pt x="482600" y="415492"/>
                </a:cubicBezTo>
                <a:cubicBezTo>
                  <a:pt x="485422" y="429603"/>
                  <a:pt x="486014" y="444351"/>
                  <a:pt x="491067" y="457825"/>
                </a:cubicBezTo>
                <a:cubicBezTo>
                  <a:pt x="494640" y="467353"/>
                  <a:pt x="504427" y="473697"/>
                  <a:pt x="508000" y="483225"/>
                </a:cubicBezTo>
                <a:cubicBezTo>
                  <a:pt x="513053" y="496699"/>
                  <a:pt x="511916" y="511906"/>
                  <a:pt x="516467" y="525558"/>
                </a:cubicBezTo>
                <a:cubicBezTo>
                  <a:pt x="523629" y="547043"/>
                  <a:pt x="537945" y="566243"/>
                  <a:pt x="550333" y="584825"/>
                </a:cubicBezTo>
                <a:cubicBezTo>
                  <a:pt x="622724" y="512438"/>
                  <a:pt x="509797" y="630408"/>
                  <a:pt x="575733" y="542492"/>
                </a:cubicBezTo>
                <a:cubicBezTo>
                  <a:pt x="587707" y="526527"/>
                  <a:pt x="606997" y="516763"/>
                  <a:pt x="618067" y="500158"/>
                </a:cubicBezTo>
                <a:cubicBezTo>
                  <a:pt x="623711" y="491691"/>
                  <a:pt x="630449" y="483859"/>
                  <a:pt x="635000" y="474758"/>
                </a:cubicBezTo>
                <a:cubicBezTo>
                  <a:pt x="638991" y="466776"/>
                  <a:pt x="638516" y="456784"/>
                  <a:pt x="643467" y="449358"/>
                </a:cubicBezTo>
                <a:cubicBezTo>
                  <a:pt x="680918" y="393183"/>
                  <a:pt x="658099" y="453960"/>
                  <a:pt x="685800" y="398558"/>
                </a:cubicBezTo>
                <a:cubicBezTo>
                  <a:pt x="689791" y="390576"/>
                  <a:pt x="689993" y="380993"/>
                  <a:pt x="694267" y="373158"/>
                </a:cubicBezTo>
                <a:cubicBezTo>
                  <a:pt x="707016" y="349784"/>
                  <a:pt x="722306" y="327887"/>
                  <a:pt x="736600" y="305425"/>
                </a:cubicBezTo>
                <a:cubicBezTo>
                  <a:pt x="742063" y="296840"/>
                  <a:pt x="745066" y="285669"/>
                  <a:pt x="753533" y="280025"/>
                </a:cubicBezTo>
                <a:lnTo>
                  <a:pt x="778933" y="263092"/>
                </a:lnTo>
                <a:cubicBezTo>
                  <a:pt x="794326" y="201522"/>
                  <a:pt x="773819" y="251273"/>
                  <a:pt x="812800" y="212292"/>
                </a:cubicBezTo>
                <a:cubicBezTo>
                  <a:pt x="822778" y="202314"/>
                  <a:pt x="827653" y="187800"/>
                  <a:pt x="838200" y="178425"/>
                </a:cubicBezTo>
                <a:cubicBezTo>
                  <a:pt x="853411" y="164904"/>
                  <a:pt x="874609" y="158949"/>
                  <a:pt x="889000" y="144558"/>
                </a:cubicBezTo>
                <a:cubicBezTo>
                  <a:pt x="905933" y="127625"/>
                  <a:pt x="919874" y="107041"/>
                  <a:pt x="939800" y="93758"/>
                </a:cubicBezTo>
                <a:cubicBezTo>
                  <a:pt x="948267" y="88114"/>
                  <a:pt x="957383" y="83339"/>
                  <a:pt x="965200" y="76825"/>
                </a:cubicBezTo>
                <a:cubicBezTo>
                  <a:pt x="974398" y="69160"/>
                  <a:pt x="981021" y="58609"/>
                  <a:pt x="990600" y="51425"/>
                </a:cubicBezTo>
                <a:cubicBezTo>
                  <a:pt x="1069292" y="-7594"/>
                  <a:pt x="1006980" y="51977"/>
                  <a:pt x="1049867" y="9092"/>
                </a:cubicBezTo>
                <a:cubicBezTo>
                  <a:pt x="1058334" y="14736"/>
                  <a:pt x="1069353" y="17745"/>
                  <a:pt x="1075267" y="26025"/>
                </a:cubicBezTo>
                <a:cubicBezTo>
                  <a:pt x="1149893" y="130502"/>
                  <a:pt x="1052708" y="28864"/>
                  <a:pt x="1109133" y="85292"/>
                </a:cubicBezTo>
                <a:cubicBezTo>
                  <a:pt x="1117600" y="105047"/>
                  <a:pt x="1127188" y="124359"/>
                  <a:pt x="1134533" y="144558"/>
                </a:cubicBezTo>
                <a:cubicBezTo>
                  <a:pt x="1138510" y="155494"/>
                  <a:pt x="1137796" y="168017"/>
                  <a:pt x="1143000" y="178425"/>
                </a:cubicBezTo>
                <a:cubicBezTo>
                  <a:pt x="1149311" y="191046"/>
                  <a:pt x="1159933" y="201003"/>
                  <a:pt x="1168400" y="212292"/>
                </a:cubicBezTo>
                <a:cubicBezTo>
                  <a:pt x="1189682" y="276136"/>
                  <a:pt x="1160974" y="197440"/>
                  <a:pt x="1193800" y="263092"/>
                </a:cubicBezTo>
                <a:cubicBezTo>
                  <a:pt x="1197791" y="271074"/>
                  <a:pt x="1199815" y="279911"/>
                  <a:pt x="1202267" y="288492"/>
                </a:cubicBezTo>
                <a:cubicBezTo>
                  <a:pt x="1205464" y="299680"/>
                  <a:pt x="1205529" y="311950"/>
                  <a:pt x="1210733" y="322358"/>
                </a:cubicBezTo>
                <a:cubicBezTo>
                  <a:pt x="1214303" y="329498"/>
                  <a:pt x="1222022" y="333647"/>
                  <a:pt x="1227667" y="339292"/>
                </a:cubicBezTo>
                <a:cubicBezTo>
                  <a:pt x="1230489" y="347759"/>
                  <a:pt x="1233681" y="356111"/>
                  <a:pt x="1236133" y="364692"/>
                </a:cubicBezTo>
                <a:cubicBezTo>
                  <a:pt x="1239330" y="375880"/>
                  <a:pt x="1240016" y="387863"/>
                  <a:pt x="1244600" y="398558"/>
                </a:cubicBezTo>
                <a:cubicBezTo>
                  <a:pt x="1248608" y="407911"/>
                  <a:pt x="1256982" y="414857"/>
                  <a:pt x="1261533" y="423958"/>
                </a:cubicBezTo>
                <a:cubicBezTo>
                  <a:pt x="1265524" y="431940"/>
                  <a:pt x="1265049" y="441932"/>
                  <a:pt x="1270000" y="449358"/>
                </a:cubicBezTo>
                <a:cubicBezTo>
                  <a:pt x="1276642" y="459321"/>
                  <a:pt x="1286933" y="466291"/>
                  <a:pt x="1295400" y="474758"/>
                </a:cubicBezTo>
                <a:cubicBezTo>
                  <a:pt x="1304760" y="502835"/>
                  <a:pt x="1312792" y="500158"/>
                  <a:pt x="1295400" y="500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74F59-BD01-466F-9747-C2637228B76D}"/>
              </a:ext>
            </a:extLst>
          </p:cNvPr>
          <p:cNvSpPr txBox="1"/>
          <p:nvPr/>
        </p:nvSpPr>
        <p:spPr>
          <a:xfrm>
            <a:off x="7763933" y="546100"/>
            <a:ext cx="3835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you do write the doodle, it will hurt the boss, and stops him from attacking</a:t>
            </a:r>
          </a:p>
        </p:txBody>
      </p:sp>
    </p:spTree>
    <p:extLst>
      <p:ext uri="{BB962C8B-B14F-4D97-AF65-F5344CB8AC3E}">
        <p14:creationId xmlns:p14="http://schemas.microsoft.com/office/powerpoint/2010/main" val="265221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3000">
        <p159:morph option="byObject"/>
      </p:transition>
    </mc:Choice>
    <mc:Fallback>
      <p:transition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570-A655-4152-B749-C0A22D25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Wolfman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A17C-9D38-494F-81FE-AFA9F9DE3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a wizard can turn him back to a normal human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5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22275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13BA5A1-3167-4D26-9CE0-60BCAC94D1F3}"/>
              </a:ext>
            </a:extLst>
          </p:cNvPr>
          <p:cNvSpPr/>
          <p:nvPr/>
        </p:nvSpPr>
        <p:spPr>
          <a:xfrm>
            <a:off x="4241800" y="2156884"/>
            <a:ext cx="2489200" cy="990600"/>
          </a:xfrm>
          <a:prstGeom prst="wedgeRoundRectCallout">
            <a:avLst>
              <a:gd name="adj1" fmla="val -88520"/>
              <a:gd name="adj2" fmla="val 6142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ED8C-336D-41FF-A111-3B2F0D56B226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6FCB86-B97F-4620-A7BD-1ACCE4F4BCEB}"/>
              </a:ext>
            </a:extLst>
          </p:cNvPr>
          <p:cNvSpPr/>
          <p:nvPr/>
        </p:nvSpPr>
        <p:spPr>
          <a:xfrm>
            <a:off x="4445000" y="2336175"/>
            <a:ext cx="1305648" cy="584825"/>
          </a:xfrm>
          <a:custGeom>
            <a:avLst/>
            <a:gdLst>
              <a:gd name="connsiteX0" fmla="*/ 0 w 1305648"/>
              <a:gd name="connsiteY0" fmla="*/ 550958 h 584825"/>
              <a:gd name="connsiteX1" fmla="*/ 16933 w 1305648"/>
              <a:gd name="connsiteY1" fmla="*/ 474758 h 584825"/>
              <a:gd name="connsiteX2" fmla="*/ 59267 w 1305648"/>
              <a:gd name="connsiteY2" fmla="*/ 432425 h 584825"/>
              <a:gd name="connsiteX3" fmla="*/ 76200 w 1305648"/>
              <a:gd name="connsiteY3" fmla="*/ 390092 h 584825"/>
              <a:gd name="connsiteX4" fmla="*/ 118533 w 1305648"/>
              <a:gd name="connsiteY4" fmla="*/ 347758 h 584825"/>
              <a:gd name="connsiteX5" fmla="*/ 177800 w 1305648"/>
              <a:gd name="connsiteY5" fmla="*/ 237692 h 584825"/>
              <a:gd name="connsiteX6" fmla="*/ 228600 w 1305648"/>
              <a:gd name="connsiteY6" fmla="*/ 169958 h 584825"/>
              <a:gd name="connsiteX7" fmla="*/ 262467 w 1305648"/>
              <a:gd name="connsiteY7" fmla="*/ 119158 h 584825"/>
              <a:gd name="connsiteX8" fmla="*/ 279400 w 1305648"/>
              <a:gd name="connsiteY8" fmla="*/ 93758 h 584825"/>
              <a:gd name="connsiteX9" fmla="*/ 355600 w 1305648"/>
              <a:gd name="connsiteY9" fmla="*/ 26025 h 584825"/>
              <a:gd name="connsiteX10" fmla="*/ 372533 w 1305648"/>
              <a:gd name="connsiteY10" fmla="*/ 625 h 584825"/>
              <a:gd name="connsiteX11" fmla="*/ 397933 w 1305648"/>
              <a:gd name="connsiteY11" fmla="*/ 93758 h 584825"/>
              <a:gd name="connsiteX12" fmla="*/ 406400 w 1305648"/>
              <a:gd name="connsiteY12" fmla="*/ 127625 h 584825"/>
              <a:gd name="connsiteX13" fmla="*/ 414867 w 1305648"/>
              <a:gd name="connsiteY13" fmla="*/ 186892 h 584825"/>
              <a:gd name="connsiteX14" fmla="*/ 423333 w 1305648"/>
              <a:gd name="connsiteY14" fmla="*/ 212292 h 584825"/>
              <a:gd name="connsiteX15" fmla="*/ 440267 w 1305648"/>
              <a:gd name="connsiteY15" fmla="*/ 313892 h 584825"/>
              <a:gd name="connsiteX16" fmla="*/ 457200 w 1305648"/>
              <a:gd name="connsiteY16" fmla="*/ 364692 h 584825"/>
              <a:gd name="connsiteX17" fmla="*/ 465667 w 1305648"/>
              <a:gd name="connsiteY17" fmla="*/ 398558 h 584825"/>
              <a:gd name="connsiteX18" fmla="*/ 482600 w 1305648"/>
              <a:gd name="connsiteY18" fmla="*/ 415492 h 584825"/>
              <a:gd name="connsiteX19" fmla="*/ 491067 w 1305648"/>
              <a:gd name="connsiteY19" fmla="*/ 457825 h 584825"/>
              <a:gd name="connsiteX20" fmla="*/ 508000 w 1305648"/>
              <a:gd name="connsiteY20" fmla="*/ 483225 h 584825"/>
              <a:gd name="connsiteX21" fmla="*/ 516467 w 1305648"/>
              <a:gd name="connsiteY21" fmla="*/ 525558 h 584825"/>
              <a:gd name="connsiteX22" fmla="*/ 550333 w 1305648"/>
              <a:gd name="connsiteY22" fmla="*/ 584825 h 584825"/>
              <a:gd name="connsiteX23" fmla="*/ 575733 w 1305648"/>
              <a:gd name="connsiteY23" fmla="*/ 542492 h 584825"/>
              <a:gd name="connsiteX24" fmla="*/ 618067 w 1305648"/>
              <a:gd name="connsiteY24" fmla="*/ 500158 h 584825"/>
              <a:gd name="connsiteX25" fmla="*/ 635000 w 1305648"/>
              <a:gd name="connsiteY25" fmla="*/ 474758 h 584825"/>
              <a:gd name="connsiteX26" fmla="*/ 643467 w 1305648"/>
              <a:gd name="connsiteY26" fmla="*/ 449358 h 584825"/>
              <a:gd name="connsiteX27" fmla="*/ 685800 w 1305648"/>
              <a:gd name="connsiteY27" fmla="*/ 398558 h 584825"/>
              <a:gd name="connsiteX28" fmla="*/ 694267 w 1305648"/>
              <a:gd name="connsiteY28" fmla="*/ 373158 h 584825"/>
              <a:gd name="connsiteX29" fmla="*/ 736600 w 1305648"/>
              <a:gd name="connsiteY29" fmla="*/ 305425 h 584825"/>
              <a:gd name="connsiteX30" fmla="*/ 753533 w 1305648"/>
              <a:gd name="connsiteY30" fmla="*/ 280025 h 584825"/>
              <a:gd name="connsiteX31" fmla="*/ 778933 w 1305648"/>
              <a:gd name="connsiteY31" fmla="*/ 263092 h 584825"/>
              <a:gd name="connsiteX32" fmla="*/ 812800 w 1305648"/>
              <a:gd name="connsiteY32" fmla="*/ 212292 h 584825"/>
              <a:gd name="connsiteX33" fmla="*/ 838200 w 1305648"/>
              <a:gd name="connsiteY33" fmla="*/ 178425 h 584825"/>
              <a:gd name="connsiteX34" fmla="*/ 889000 w 1305648"/>
              <a:gd name="connsiteY34" fmla="*/ 144558 h 584825"/>
              <a:gd name="connsiteX35" fmla="*/ 939800 w 1305648"/>
              <a:gd name="connsiteY35" fmla="*/ 93758 h 584825"/>
              <a:gd name="connsiteX36" fmla="*/ 965200 w 1305648"/>
              <a:gd name="connsiteY36" fmla="*/ 76825 h 584825"/>
              <a:gd name="connsiteX37" fmla="*/ 990600 w 1305648"/>
              <a:gd name="connsiteY37" fmla="*/ 51425 h 584825"/>
              <a:gd name="connsiteX38" fmla="*/ 1049867 w 1305648"/>
              <a:gd name="connsiteY38" fmla="*/ 9092 h 584825"/>
              <a:gd name="connsiteX39" fmla="*/ 1075267 w 1305648"/>
              <a:gd name="connsiteY39" fmla="*/ 26025 h 584825"/>
              <a:gd name="connsiteX40" fmla="*/ 1109133 w 1305648"/>
              <a:gd name="connsiteY40" fmla="*/ 85292 h 584825"/>
              <a:gd name="connsiteX41" fmla="*/ 1134533 w 1305648"/>
              <a:gd name="connsiteY41" fmla="*/ 144558 h 584825"/>
              <a:gd name="connsiteX42" fmla="*/ 1143000 w 1305648"/>
              <a:gd name="connsiteY42" fmla="*/ 178425 h 584825"/>
              <a:gd name="connsiteX43" fmla="*/ 1168400 w 1305648"/>
              <a:gd name="connsiteY43" fmla="*/ 212292 h 584825"/>
              <a:gd name="connsiteX44" fmla="*/ 1193800 w 1305648"/>
              <a:gd name="connsiteY44" fmla="*/ 263092 h 584825"/>
              <a:gd name="connsiteX45" fmla="*/ 1202267 w 1305648"/>
              <a:gd name="connsiteY45" fmla="*/ 288492 h 584825"/>
              <a:gd name="connsiteX46" fmla="*/ 1210733 w 1305648"/>
              <a:gd name="connsiteY46" fmla="*/ 322358 h 584825"/>
              <a:gd name="connsiteX47" fmla="*/ 1227667 w 1305648"/>
              <a:gd name="connsiteY47" fmla="*/ 339292 h 584825"/>
              <a:gd name="connsiteX48" fmla="*/ 1236133 w 1305648"/>
              <a:gd name="connsiteY48" fmla="*/ 364692 h 584825"/>
              <a:gd name="connsiteX49" fmla="*/ 1244600 w 1305648"/>
              <a:gd name="connsiteY49" fmla="*/ 398558 h 584825"/>
              <a:gd name="connsiteX50" fmla="*/ 1261533 w 1305648"/>
              <a:gd name="connsiteY50" fmla="*/ 423958 h 584825"/>
              <a:gd name="connsiteX51" fmla="*/ 1270000 w 1305648"/>
              <a:gd name="connsiteY51" fmla="*/ 449358 h 584825"/>
              <a:gd name="connsiteX52" fmla="*/ 1295400 w 1305648"/>
              <a:gd name="connsiteY52" fmla="*/ 474758 h 584825"/>
              <a:gd name="connsiteX53" fmla="*/ 1295400 w 1305648"/>
              <a:gd name="connsiteY53" fmla="*/ 500158 h 5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05648" h="584825">
                <a:moveTo>
                  <a:pt x="0" y="550958"/>
                </a:moveTo>
                <a:cubicBezTo>
                  <a:pt x="186" y="550029"/>
                  <a:pt x="13519" y="479879"/>
                  <a:pt x="16933" y="474758"/>
                </a:cubicBezTo>
                <a:cubicBezTo>
                  <a:pt x="28003" y="458153"/>
                  <a:pt x="59267" y="432425"/>
                  <a:pt x="59267" y="432425"/>
                </a:cubicBezTo>
                <a:cubicBezTo>
                  <a:pt x="64911" y="418314"/>
                  <a:pt x="67485" y="402543"/>
                  <a:pt x="76200" y="390092"/>
                </a:cubicBezTo>
                <a:cubicBezTo>
                  <a:pt x="87644" y="373743"/>
                  <a:pt x="109608" y="365607"/>
                  <a:pt x="118533" y="347758"/>
                </a:cubicBezTo>
                <a:cubicBezTo>
                  <a:pt x="136206" y="312412"/>
                  <a:pt x="154767" y="270962"/>
                  <a:pt x="177800" y="237692"/>
                </a:cubicBezTo>
                <a:cubicBezTo>
                  <a:pt x="193864" y="214488"/>
                  <a:pt x="215979" y="195201"/>
                  <a:pt x="228600" y="169958"/>
                </a:cubicBezTo>
                <a:cubicBezTo>
                  <a:pt x="262731" y="101695"/>
                  <a:pt x="227989" y="162256"/>
                  <a:pt x="262467" y="119158"/>
                </a:cubicBezTo>
                <a:cubicBezTo>
                  <a:pt x="268824" y="111212"/>
                  <a:pt x="272640" y="101363"/>
                  <a:pt x="279400" y="93758"/>
                </a:cubicBezTo>
                <a:cubicBezTo>
                  <a:pt x="321578" y="46307"/>
                  <a:pt x="316995" y="51761"/>
                  <a:pt x="355600" y="26025"/>
                </a:cubicBezTo>
                <a:cubicBezTo>
                  <a:pt x="361244" y="17558"/>
                  <a:pt x="363432" y="-3926"/>
                  <a:pt x="372533" y="625"/>
                </a:cubicBezTo>
                <a:cubicBezTo>
                  <a:pt x="387642" y="8179"/>
                  <a:pt x="396232" y="85255"/>
                  <a:pt x="397933" y="93758"/>
                </a:cubicBezTo>
                <a:cubicBezTo>
                  <a:pt x="400215" y="105168"/>
                  <a:pt x="404318" y="116176"/>
                  <a:pt x="406400" y="127625"/>
                </a:cubicBezTo>
                <a:cubicBezTo>
                  <a:pt x="409970" y="147259"/>
                  <a:pt x="410953" y="167323"/>
                  <a:pt x="414867" y="186892"/>
                </a:cubicBezTo>
                <a:cubicBezTo>
                  <a:pt x="416617" y="195643"/>
                  <a:pt x="421583" y="203541"/>
                  <a:pt x="423333" y="212292"/>
                </a:cubicBezTo>
                <a:cubicBezTo>
                  <a:pt x="430066" y="245959"/>
                  <a:pt x="432819" y="280376"/>
                  <a:pt x="440267" y="313892"/>
                </a:cubicBezTo>
                <a:cubicBezTo>
                  <a:pt x="444139" y="331316"/>
                  <a:pt x="452871" y="347376"/>
                  <a:pt x="457200" y="364692"/>
                </a:cubicBezTo>
                <a:cubicBezTo>
                  <a:pt x="460022" y="375981"/>
                  <a:pt x="460463" y="388150"/>
                  <a:pt x="465667" y="398558"/>
                </a:cubicBezTo>
                <a:cubicBezTo>
                  <a:pt x="469237" y="405698"/>
                  <a:pt x="476956" y="409847"/>
                  <a:pt x="482600" y="415492"/>
                </a:cubicBezTo>
                <a:cubicBezTo>
                  <a:pt x="485422" y="429603"/>
                  <a:pt x="486014" y="444351"/>
                  <a:pt x="491067" y="457825"/>
                </a:cubicBezTo>
                <a:cubicBezTo>
                  <a:pt x="494640" y="467353"/>
                  <a:pt x="504427" y="473697"/>
                  <a:pt x="508000" y="483225"/>
                </a:cubicBezTo>
                <a:cubicBezTo>
                  <a:pt x="513053" y="496699"/>
                  <a:pt x="511916" y="511906"/>
                  <a:pt x="516467" y="525558"/>
                </a:cubicBezTo>
                <a:cubicBezTo>
                  <a:pt x="523629" y="547043"/>
                  <a:pt x="537945" y="566243"/>
                  <a:pt x="550333" y="584825"/>
                </a:cubicBezTo>
                <a:cubicBezTo>
                  <a:pt x="622724" y="512438"/>
                  <a:pt x="509797" y="630408"/>
                  <a:pt x="575733" y="542492"/>
                </a:cubicBezTo>
                <a:cubicBezTo>
                  <a:pt x="587707" y="526527"/>
                  <a:pt x="606997" y="516763"/>
                  <a:pt x="618067" y="500158"/>
                </a:cubicBezTo>
                <a:cubicBezTo>
                  <a:pt x="623711" y="491691"/>
                  <a:pt x="630449" y="483859"/>
                  <a:pt x="635000" y="474758"/>
                </a:cubicBezTo>
                <a:cubicBezTo>
                  <a:pt x="638991" y="466776"/>
                  <a:pt x="638516" y="456784"/>
                  <a:pt x="643467" y="449358"/>
                </a:cubicBezTo>
                <a:cubicBezTo>
                  <a:pt x="680918" y="393183"/>
                  <a:pt x="658099" y="453960"/>
                  <a:pt x="685800" y="398558"/>
                </a:cubicBezTo>
                <a:cubicBezTo>
                  <a:pt x="689791" y="390576"/>
                  <a:pt x="689993" y="380993"/>
                  <a:pt x="694267" y="373158"/>
                </a:cubicBezTo>
                <a:cubicBezTo>
                  <a:pt x="707016" y="349784"/>
                  <a:pt x="722306" y="327887"/>
                  <a:pt x="736600" y="305425"/>
                </a:cubicBezTo>
                <a:cubicBezTo>
                  <a:pt x="742063" y="296840"/>
                  <a:pt x="745066" y="285669"/>
                  <a:pt x="753533" y="280025"/>
                </a:cubicBezTo>
                <a:lnTo>
                  <a:pt x="778933" y="263092"/>
                </a:lnTo>
                <a:cubicBezTo>
                  <a:pt x="794326" y="201522"/>
                  <a:pt x="773819" y="251273"/>
                  <a:pt x="812800" y="212292"/>
                </a:cubicBezTo>
                <a:cubicBezTo>
                  <a:pt x="822778" y="202314"/>
                  <a:pt x="827653" y="187800"/>
                  <a:pt x="838200" y="178425"/>
                </a:cubicBezTo>
                <a:cubicBezTo>
                  <a:pt x="853411" y="164904"/>
                  <a:pt x="874609" y="158949"/>
                  <a:pt x="889000" y="144558"/>
                </a:cubicBezTo>
                <a:cubicBezTo>
                  <a:pt x="905933" y="127625"/>
                  <a:pt x="919874" y="107041"/>
                  <a:pt x="939800" y="93758"/>
                </a:cubicBezTo>
                <a:cubicBezTo>
                  <a:pt x="948267" y="88114"/>
                  <a:pt x="957383" y="83339"/>
                  <a:pt x="965200" y="76825"/>
                </a:cubicBezTo>
                <a:cubicBezTo>
                  <a:pt x="974398" y="69160"/>
                  <a:pt x="981021" y="58609"/>
                  <a:pt x="990600" y="51425"/>
                </a:cubicBezTo>
                <a:cubicBezTo>
                  <a:pt x="1069292" y="-7594"/>
                  <a:pt x="1006980" y="51977"/>
                  <a:pt x="1049867" y="9092"/>
                </a:cubicBezTo>
                <a:cubicBezTo>
                  <a:pt x="1058334" y="14736"/>
                  <a:pt x="1069353" y="17745"/>
                  <a:pt x="1075267" y="26025"/>
                </a:cubicBezTo>
                <a:cubicBezTo>
                  <a:pt x="1149893" y="130502"/>
                  <a:pt x="1052708" y="28864"/>
                  <a:pt x="1109133" y="85292"/>
                </a:cubicBezTo>
                <a:cubicBezTo>
                  <a:pt x="1117600" y="105047"/>
                  <a:pt x="1127188" y="124359"/>
                  <a:pt x="1134533" y="144558"/>
                </a:cubicBezTo>
                <a:cubicBezTo>
                  <a:pt x="1138510" y="155494"/>
                  <a:pt x="1137796" y="168017"/>
                  <a:pt x="1143000" y="178425"/>
                </a:cubicBezTo>
                <a:cubicBezTo>
                  <a:pt x="1149311" y="191046"/>
                  <a:pt x="1159933" y="201003"/>
                  <a:pt x="1168400" y="212292"/>
                </a:cubicBezTo>
                <a:cubicBezTo>
                  <a:pt x="1189682" y="276136"/>
                  <a:pt x="1160974" y="197440"/>
                  <a:pt x="1193800" y="263092"/>
                </a:cubicBezTo>
                <a:cubicBezTo>
                  <a:pt x="1197791" y="271074"/>
                  <a:pt x="1199815" y="279911"/>
                  <a:pt x="1202267" y="288492"/>
                </a:cubicBezTo>
                <a:cubicBezTo>
                  <a:pt x="1205464" y="299680"/>
                  <a:pt x="1205529" y="311950"/>
                  <a:pt x="1210733" y="322358"/>
                </a:cubicBezTo>
                <a:cubicBezTo>
                  <a:pt x="1214303" y="329498"/>
                  <a:pt x="1222022" y="333647"/>
                  <a:pt x="1227667" y="339292"/>
                </a:cubicBezTo>
                <a:cubicBezTo>
                  <a:pt x="1230489" y="347759"/>
                  <a:pt x="1233681" y="356111"/>
                  <a:pt x="1236133" y="364692"/>
                </a:cubicBezTo>
                <a:cubicBezTo>
                  <a:pt x="1239330" y="375880"/>
                  <a:pt x="1240016" y="387863"/>
                  <a:pt x="1244600" y="398558"/>
                </a:cubicBezTo>
                <a:cubicBezTo>
                  <a:pt x="1248608" y="407911"/>
                  <a:pt x="1256982" y="414857"/>
                  <a:pt x="1261533" y="423958"/>
                </a:cubicBezTo>
                <a:cubicBezTo>
                  <a:pt x="1265524" y="431940"/>
                  <a:pt x="1265049" y="441932"/>
                  <a:pt x="1270000" y="449358"/>
                </a:cubicBezTo>
                <a:cubicBezTo>
                  <a:pt x="1276642" y="459321"/>
                  <a:pt x="1286933" y="466291"/>
                  <a:pt x="1295400" y="474758"/>
                </a:cubicBezTo>
                <a:cubicBezTo>
                  <a:pt x="1304760" y="502835"/>
                  <a:pt x="1312792" y="500158"/>
                  <a:pt x="1295400" y="500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7874C-526B-4B4F-A99E-59DE358EE509}"/>
              </a:ext>
            </a:extLst>
          </p:cNvPr>
          <p:cNvSpPr txBox="1"/>
          <p:nvPr/>
        </p:nvSpPr>
        <p:spPr>
          <a:xfrm>
            <a:off x="7763933" y="546100"/>
            <a:ext cx="3835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you do write the doodle, it will hurt the boss, and stops him from attacking</a:t>
            </a:r>
          </a:p>
        </p:txBody>
      </p:sp>
    </p:spTree>
    <p:extLst>
      <p:ext uri="{BB962C8B-B14F-4D97-AF65-F5344CB8AC3E}">
        <p14:creationId xmlns:p14="http://schemas.microsoft.com/office/powerpoint/2010/main" val="3113443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3000">
        <p159:morph option="byObject"/>
      </p:transition>
    </mc:Choice>
    <mc:Fallback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68 -0.0838 L -0.06068 -0.08356 C -0.05977 -0.08935 -0.05911 -0.09468 -0.05794 -0.1 C -0.05768 -0.10116 -0.05703 -0.10162 -0.05651 -0.10255 C -0.05312 -0.11018 -0.05807 -0.10208 -0.05169 -0.11111 C -0.05143 -0.11273 -0.05078 -0.11805 -0.05026 -0.11968 C -0.05 -0.12106 -0.04935 -0.12222 -0.04896 -0.12338 C -0.04844 -0.125 -0.04805 -0.12685 -0.04753 -0.12847 C -0.04505 -0.13565 -0.04349 -0.14051 -0.03984 -0.1456 C -0.03828 -0.14815 -0.03424 -0.15231 -0.03229 -0.1544 C -0.03138 -0.15648 -0.0306 -0.15856 -0.02943 -0.16042 C -0.02839 -0.16227 -0.02721 -0.16389 -0.02604 -0.16551 C -0.02201 -0.1706 -0.02318 -0.16968 -0.01979 -0.17153 C -0.01771 -0.17454 -0.01536 -0.17685 -0.01354 -0.18032 C -0.01276 -0.18148 -0.01224 -0.18287 -0.01146 -0.18403 C -0.0099 -0.18611 -0.00807 -0.18796 -0.00651 -0.19028 C -0.0056 -0.19167 -0.00482 -0.19375 -0.00378 -0.19514 C -0.00286 -0.1963 -0.00195 -0.19768 -0.00104 -0.19884 C 0.0013 -0.20185 0.00391 -0.20393 0.00599 -0.20741 C 0.00859 -0.21227 0.00586 -0.20764 0.00938 -0.2125 C 0.01458 -0.21921 0.01094 -0.21574 0.01563 -0.21991 C 0.01654 -0.22153 0.01745 -0.22315 0.01849 -0.22477 C 0.01901 -0.22569 0.01966 -0.22755 0.02057 -0.22731 C 0.02161 -0.22685 0.0224 -0.22477 0.02331 -0.22361 C 0.0237 -0.22199 0.02422 -0.22014 0.02474 -0.21852 C 0.02539 -0.21643 0.02617 -0.21458 0.02682 -0.2125 C 0.03138 -0.19444 0.02604 -0.20995 0.03164 -0.19514 C 0.03451 -0.17986 0.03125 -0.19491 0.03516 -0.18148 C 0.03607 -0.17778 0.03685 -0.17407 0.03789 -0.17037 C 0.03841 -0.16829 0.03932 -0.16643 0.03997 -0.16412 C 0.04049 -0.1625 0.04076 -0.16088 0.04141 -0.15926 C 0.04167 -0.15833 0.04232 -0.15787 0.04271 -0.15671 C 0.04674 -0.14676 0.0431 -0.1537 0.04622 -0.14815 C 0.04661 -0.1456 0.04701 -0.14305 0.04766 -0.14074 C 0.04792 -0.13935 0.05078 -0.13287 0.05104 -0.13218 C 0.0513 -0.13055 0.0513 -0.1287 0.05182 -0.12708 C 0.05247 -0.12523 0.05365 -0.12384 0.05456 -0.12222 C 0.05521 -0.12106 0.05612 -0.12014 0.05664 -0.11852 C 0.06016 -0.10602 0.0582 -0.11157 0.06224 -0.10116 L 0.06354 -0.09745 C 0.06406 -0.0963 0.06419 -0.09421 0.06497 -0.09375 L 0.06706 -0.09259 C 0.06797 -0.09514 0.06901 -0.09722 0.06979 -0.1 C 0.07031 -0.10162 0.07057 -0.10347 0.07122 -0.10486 C 0.07174 -0.10625 0.07266 -0.10741 0.07331 -0.10856 C 0.07461 -0.11574 0.07435 -0.1162 0.07682 -0.12222 C 0.0776 -0.1243 0.07826 -0.12708 0.07956 -0.12847 C 0.08203 -0.13125 0.08516 -0.13241 0.08789 -0.13449 C 0.08828 -0.13611 0.08867 -0.13796 0.08932 -0.13958 C 0.08984 -0.1412 0.09089 -0.14259 0.09141 -0.14444 C 0.09414 -0.15463 0.08984 -0.14468 0.09349 -0.15301 C 0.09518 -0.15718 0.09753 -0.16088 0.09896 -0.16551 C 0.10065 -0.17037 0.1026 -0.175 0.10391 -0.18032 C 0.1043 -0.18241 0.10443 -0.18472 0.10521 -0.18657 C 0.10599 -0.18819 0.10716 -0.18866 0.10807 -0.19028 C 0.11328 -0.19954 0.10625 -0.19097 0.11354 -0.19884 C 0.1138 -0.20255 0.11354 -0.20648 0.11432 -0.20995 C 0.11549 -0.21574 0.11732 -0.21366 0.11914 -0.21736 C 0.1207 -0.22037 0.12331 -0.22731 0.12331 -0.22708 C 0.12357 -0.22847 0.1237 -0.22986 0.12396 -0.23102 C 0.12474 -0.23356 0.12747 -0.23935 0.12813 -0.24074 C 0.12839 -0.24236 0.12839 -0.24421 0.12891 -0.24583 C 0.12917 -0.24676 0.12982 -0.24745 0.13021 -0.24815 C 0.13151 -0.25069 0.13281 -0.25463 0.13438 -0.25694 C 0.13529 -0.2581 0.1362 -0.25926 0.13724 -0.26065 C 0.13737 -0.2618 0.1375 -0.26319 0.13789 -0.26435 C 0.14063 -0.27199 0.14128 -0.27268 0.14414 -0.27778 C 0.14766 -0.27593 0.14531 -0.27824 0.14688 -0.27292 C 0.14818 -0.26875 0.15104 -0.26065 0.15104 -0.26042 C 0.1513 -0.25856 0.1513 -0.25625 0.15182 -0.2544 C 0.15221 -0.25255 0.15456 -0.25046 0.15521 -0.24954 C 0.15651 -0.24745 0.15768 -0.2456 0.15872 -0.24329 C 0.16563 -0.22801 0.15664 -0.24444 0.16289 -0.23333 C 0.16445 -0.225 0.16263 -0.23542 0.16432 -0.22361 C 0.16445 -0.22222 0.16471 -0.22106 0.16497 -0.21991 C 0.16523 -0.21829 0.16497 -0.21597 0.16563 -0.21481 C 0.16654 -0.21343 0.16797 -0.21412 0.16914 -0.21366 C 0.17005 -0.21042 0.17122 -0.20718 0.17188 -0.2037 C 0.1724 -0.20139 0.17214 -0.19861 0.17266 -0.1963 C 0.17331 -0.19329 0.17461 -0.19074 0.17539 -0.18773 C 0.1763 -0.18403 0.17682 -0.18032 0.17747 -0.17662 C 0.17786 -0.17407 0.17813 -0.17153 0.17891 -0.16921 C 0.18203 -0.15787 0.17799 -0.17176 0.18307 -0.15671 C 0.18359 -0.15532 0.18385 -0.15347 0.18438 -0.15185 C 0.18477 -0.15046 0.18529 -0.1493 0.18581 -0.14815 C 0.18646 -0.14606 0.18724 -0.14421 0.18789 -0.1419 C 0.18893 -0.13796 0.18802 -0.13657 0.19063 -0.13333 C 0.19141 -0.13241 0.19245 -0.13241 0.19349 -0.13218 C 0.19401 -0.12778 0.19401 -0.12616 0.19557 -0.12222 C 0.19583 -0.1213 0.19648 -0.1206 0.19688 -0.11968 C 0.20078 -0.11111 0.19544 -0.12106 0.20039 -0.11227 C 0.20065 -0.11111 0.20091 -0.10995 0.20104 -0.10856 C 0.2013 -0.10694 0.20182 -0.1037 0.20182 -0.10347 " pathEditMode="relative" rAng="0" ptsTypes="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2867A-6D6D-4B62-9342-16827755B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2" t="11166" r="28865" b="19741"/>
          <a:stretch/>
        </p:blipFill>
        <p:spPr>
          <a:xfrm>
            <a:off x="389465" y="872067"/>
            <a:ext cx="3581401" cy="58674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33" y="3805767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92F1C-7E43-42B5-9A6A-85AFCCCFF37A}"/>
              </a:ext>
            </a:extLst>
          </p:cNvPr>
          <p:cNvSpPr/>
          <p:nvPr/>
        </p:nvSpPr>
        <p:spPr>
          <a:xfrm>
            <a:off x="1261533" y="546100"/>
            <a:ext cx="2040467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02E4B-7E49-4562-8064-3535E1E08E94}"/>
              </a:ext>
            </a:extLst>
          </p:cNvPr>
          <p:cNvSpPr/>
          <p:nvPr/>
        </p:nvSpPr>
        <p:spPr>
          <a:xfrm>
            <a:off x="3166533" y="118534"/>
            <a:ext cx="5969000" cy="309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stopped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ED8C-336D-41FF-A111-3B2F0D56B226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6FCB86-B97F-4620-A7BD-1ACCE4F4BCEB}"/>
              </a:ext>
            </a:extLst>
          </p:cNvPr>
          <p:cNvSpPr/>
          <p:nvPr/>
        </p:nvSpPr>
        <p:spPr>
          <a:xfrm>
            <a:off x="4445000" y="2336175"/>
            <a:ext cx="1305648" cy="584825"/>
          </a:xfrm>
          <a:custGeom>
            <a:avLst/>
            <a:gdLst>
              <a:gd name="connsiteX0" fmla="*/ 0 w 1305648"/>
              <a:gd name="connsiteY0" fmla="*/ 550958 h 584825"/>
              <a:gd name="connsiteX1" fmla="*/ 16933 w 1305648"/>
              <a:gd name="connsiteY1" fmla="*/ 474758 h 584825"/>
              <a:gd name="connsiteX2" fmla="*/ 59267 w 1305648"/>
              <a:gd name="connsiteY2" fmla="*/ 432425 h 584825"/>
              <a:gd name="connsiteX3" fmla="*/ 76200 w 1305648"/>
              <a:gd name="connsiteY3" fmla="*/ 390092 h 584825"/>
              <a:gd name="connsiteX4" fmla="*/ 118533 w 1305648"/>
              <a:gd name="connsiteY4" fmla="*/ 347758 h 584825"/>
              <a:gd name="connsiteX5" fmla="*/ 177800 w 1305648"/>
              <a:gd name="connsiteY5" fmla="*/ 237692 h 584825"/>
              <a:gd name="connsiteX6" fmla="*/ 228600 w 1305648"/>
              <a:gd name="connsiteY6" fmla="*/ 169958 h 584825"/>
              <a:gd name="connsiteX7" fmla="*/ 262467 w 1305648"/>
              <a:gd name="connsiteY7" fmla="*/ 119158 h 584825"/>
              <a:gd name="connsiteX8" fmla="*/ 279400 w 1305648"/>
              <a:gd name="connsiteY8" fmla="*/ 93758 h 584825"/>
              <a:gd name="connsiteX9" fmla="*/ 355600 w 1305648"/>
              <a:gd name="connsiteY9" fmla="*/ 26025 h 584825"/>
              <a:gd name="connsiteX10" fmla="*/ 372533 w 1305648"/>
              <a:gd name="connsiteY10" fmla="*/ 625 h 584825"/>
              <a:gd name="connsiteX11" fmla="*/ 397933 w 1305648"/>
              <a:gd name="connsiteY11" fmla="*/ 93758 h 584825"/>
              <a:gd name="connsiteX12" fmla="*/ 406400 w 1305648"/>
              <a:gd name="connsiteY12" fmla="*/ 127625 h 584825"/>
              <a:gd name="connsiteX13" fmla="*/ 414867 w 1305648"/>
              <a:gd name="connsiteY13" fmla="*/ 186892 h 584825"/>
              <a:gd name="connsiteX14" fmla="*/ 423333 w 1305648"/>
              <a:gd name="connsiteY14" fmla="*/ 212292 h 584825"/>
              <a:gd name="connsiteX15" fmla="*/ 440267 w 1305648"/>
              <a:gd name="connsiteY15" fmla="*/ 313892 h 584825"/>
              <a:gd name="connsiteX16" fmla="*/ 457200 w 1305648"/>
              <a:gd name="connsiteY16" fmla="*/ 364692 h 584825"/>
              <a:gd name="connsiteX17" fmla="*/ 465667 w 1305648"/>
              <a:gd name="connsiteY17" fmla="*/ 398558 h 584825"/>
              <a:gd name="connsiteX18" fmla="*/ 482600 w 1305648"/>
              <a:gd name="connsiteY18" fmla="*/ 415492 h 584825"/>
              <a:gd name="connsiteX19" fmla="*/ 491067 w 1305648"/>
              <a:gd name="connsiteY19" fmla="*/ 457825 h 584825"/>
              <a:gd name="connsiteX20" fmla="*/ 508000 w 1305648"/>
              <a:gd name="connsiteY20" fmla="*/ 483225 h 584825"/>
              <a:gd name="connsiteX21" fmla="*/ 516467 w 1305648"/>
              <a:gd name="connsiteY21" fmla="*/ 525558 h 584825"/>
              <a:gd name="connsiteX22" fmla="*/ 550333 w 1305648"/>
              <a:gd name="connsiteY22" fmla="*/ 584825 h 584825"/>
              <a:gd name="connsiteX23" fmla="*/ 575733 w 1305648"/>
              <a:gd name="connsiteY23" fmla="*/ 542492 h 584825"/>
              <a:gd name="connsiteX24" fmla="*/ 618067 w 1305648"/>
              <a:gd name="connsiteY24" fmla="*/ 500158 h 584825"/>
              <a:gd name="connsiteX25" fmla="*/ 635000 w 1305648"/>
              <a:gd name="connsiteY25" fmla="*/ 474758 h 584825"/>
              <a:gd name="connsiteX26" fmla="*/ 643467 w 1305648"/>
              <a:gd name="connsiteY26" fmla="*/ 449358 h 584825"/>
              <a:gd name="connsiteX27" fmla="*/ 685800 w 1305648"/>
              <a:gd name="connsiteY27" fmla="*/ 398558 h 584825"/>
              <a:gd name="connsiteX28" fmla="*/ 694267 w 1305648"/>
              <a:gd name="connsiteY28" fmla="*/ 373158 h 584825"/>
              <a:gd name="connsiteX29" fmla="*/ 736600 w 1305648"/>
              <a:gd name="connsiteY29" fmla="*/ 305425 h 584825"/>
              <a:gd name="connsiteX30" fmla="*/ 753533 w 1305648"/>
              <a:gd name="connsiteY30" fmla="*/ 280025 h 584825"/>
              <a:gd name="connsiteX31" fmla="*/ 778933 w 1305648"/>
              <a:gd name="connsiteY31" fmla="*/ 263092 h 584825"/>
              <a:gd name="connsiteX32" fmla="*/ 812800 w 1305648"/>
              <a:gd name="connsiteY32" fmla="*/ 212292 h 584825"/>
              <a:gd name="connsiteX33" fmla="*/ 838200 w 1305648"/>
              <a:gd name="connsiteY33" fmla="*/ 178425 h 584825"/>
              <a:gd name="connsiteX34" fmla="*/ 889000 w 1305648"/>
              <a:gd name="connsiteY34" fmla="*/ 144558 h 584825"/>
              <a:gd name="connsiteX35" fmla="*/ 939800 w 1305648"/>
              <a:gd name="connsiteY35" fmla="*/ 93758 h 584825"/>
              <a:gd name="connsiteX36" fmla="*/ 965200 w 1305648"/>
              <a:gd name="connsiteY36" fmla="*/ 76825 h 584825"/>
              <a:gd name="connsiteX37" fmla="*/ 990600 w 1305648"/>
              <a:gd name="connsiteY37" fmla="*/ 51425 h 584825"/>
              <a:gd name="connsiteX38" fmla="*/ 1049867 w 1305648"/>
              <a:gd name="connsiteY38" fmla="*/ 9092 h 584825"/>
              <a:gd name="connsiteX39" fmla="*/ 1075267 w 1305648"/>
              <a:gd name="connsiteY39" fmla="*/ 26025 h 584825"/>
              <a:gd name="connsiteX40" fmla="*/ 1109133 w 1305648"/>
              <a:gd name="connsiteY40" fmla="*/ 85292 h 584825"/>
              <a:gd name="connsiteX41" fmla="*/ 1134533 w 1305648"/>
              <a:gd name="connsiteY41" fmla="*/ 144558 h 584825"/>
              <a:gd name="connsiteX42" fmla="*/ 1143000 w 1305648"/>
              <a:gd name="connsiteY42" fmla="*/ 178425 h 584825"/>
              <a:gd name="connsiteX43" fmla="*/ 1168400 w 1305648"/>
              <a:gd name="connsiteY43" fmla="*/ 212292 h 584825"/>
              <a:gd name="connsiteX44" fmla="*/ 1193800 w 1305648"/>
              <a:gd name="connsiteY44" fmla="*/ 263092 h 584825"/>
              <a:gd name="connsiteX45" fmla="*/ 1202267 w 1305648"/>
              <a:gd name="connsiteY45" fmla="*/ 288492 h 584825"/>
              <a:gd name="connsiteX46" fmla="*/ 1210733 w 1305648"/>
              <a:gd name="connsiteY46" fmla="*/ 322358 h 584825"/>
              <a:gd name="connsiteX47" fmla="*/ 1227667 w 1305648"/>
              <a:gd name="connsiteY47" fmla="*/ 339292 h 584825"/>
              <a:gd name="connsiteX48" fmla="*/ 1236133 w 1305648"/>
              <a:gd name="connsiteY48" fmla="*/ 364692 h 584825"/>
              <a:gd name="connsiteX49" fmla="*/ 1244600 w 1305648"/>
              <a:gd name="connsiteY49" fmla="*/ 398558 h 584825"/>
              <a:gd name="connsiteX50" fmla="*/ 1261533 w 1305648"/>
              <a:gd name="connsiteY50" fmla="*/ 423958 h 584825"/>
              <a:gd name="connsiteX51" fmla="*/ 1270000 w 1305648"/>
              <a:gd name="connsiteY51" fmla="*/ 449358 h 584825"/>
              <a:gd name="connsiteX52" fmla="*/ 1295400 w 1305648"/>
              <a:gd name="connsiteY52" fmla="*/ 474758 h 584825"/>
              <a:gd name="connsiteX53" fmla="*/ 1295400 w 1305648"/>
              <a:gd name="connsiteY53" fmla="*/ 500158 h 5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05648" h="584825">
                <a:moveTo>
                  <a:pt x="0" y="550958"/>
                </a:moveTo>
                <a:cubicBezTo>
                  <a:pt x="186" y="550029"/>
                  <a:pt x="13519" y="479879"/>
                  <a:pt x="16933" y="474758"/>
                </a:cubicBezTo>
                <a:cubicBezTo>
                  <a:pt x="28003" y="458153"/>
                  <a:pt x="59267" y="432425"/>
                  <a:pt x="59267" y="432425"/>
                </a:cubicBezTo>
                <a:cubicBezTo>
                  <a:pt x="64911" y="418314"/>
                  <a:pt x="67485" y="402543"/>
                  <a:pt x="76200" y="390092"/>
                </a:cubicBezTo>
                <a:cubicBezTo>
                  <a:pt x="87644" y="373743"/>
                  <a:pt x="109608" y="365607"/>
                  <a:pt x="118533" y="347758"/>
                </a:cubicBezTo>
                <a:cubicBezTo>
                  <a:pt x="136206" y="312412"/>
                  <a:pt x="154767" y="270962"/>
                  <a:pt x="177800" y="237692"/>
                </a:cubicBezTo>
                <a:cubicBezTo>
                  <a:pt x="193864" y="214488"/>
                  <a:pt x="215979" y="195201"/>
                  <a:pt x="228600" y="169958"/>
                </a:cubicBezTo>
                <a:cubicBezTo>
                  <a:pt x="262731" y="101695"/>
                  <a:pt x="227989" y="162256"/>
                  <a:pt x="262467" y="119158"/>
                </a:cubicBezTo>
                <a:cubicBezTo>
                  <a:pt x="268824" y="111212"/>
                  <a:pt x="272640" y="101363"/>
                  <a:pt x="279400" y="93758"/>
                </a:cubicBezTo>
                <a:cubicBezTo>
                  <a:pt x="321578" y="46307"/>
                  <a:pt x="316995" y="51761"/>
                  <a:pt x="355600" y="26025"/>
                </a:cubicBezTo>
                <a:cubicBezTo>
                  <a:pt x="361244" y="17558"/>
                  <a:pt x="363432" y="-3926"/>
                  <a:pt x="372533" y="625"/>
                </a:cubicBezTo>
                <a:cubicBezTo>
                  <a:pt x="387642" y="8179"/>
                  <a:pt x="396232" y="85255"/>
                  <a:pt x="397933" y="93758"/>
                </a:cubicBezTo>
                <a:cubicBezTo>
                  <a:pt x="400215" y="105168"/>
                  <a:pt x="404318" y="116176"/>
                  <a:pt x="406400" y="127625"/>
                </a:cubicBezTo>
                <a:cubicBezTo>
                  <a:pt x="409970" y="147259"/>
                  <a:pt x="410953" y="167323"/>
                  <a:pt x="414867" y="186892"/>
                </a:cubicBezTo>
                <a:cubicBezTo>
                  <a:pt x="416617" y="195643"/>
                  <a:pt x="421583" y="203541"/>
                  <a:pt x="423333" y="212292"/>
                </a:cubicBezTo>
                <a:cubicBezTo>
                  <a:pt x="430066" y="245959"/>
                  <a:pt x="432819" y="280376"/>
                  <a:pt x="440267" y="313892"/>
                </a:cubicBezTo>
                <a:cubicBezTo>
                  <a:pt x="444139" y="331316"/>
                  <a:pt x="452871" y="347376"/>
                  <a:pt x="457200" y="364692"/>
                </a:cubicBezTo>
                <a:cubicBezTo>
                  <a:pt x="460022" y="375981"/>
                  <a:pt x="460463" y="388150"/>
                  <a:pt x="465667" y="398558"/>
                </a:cubicBezTo>
                <a:cubicBezTo>
                  <a:pt x="469237" y="405698"/>
                  <a:pt x="476956" y="409847"/>
                  <a:pt x="482600" y="415492"/>
                </a:cubicBezTo>
                <a:cubicBezTo>
                  <a:pt x="485422" y="429603"/>
                  <a:pt x="486014" y="444351"/>
                  <a:pt x="491067" y="457825"/>
                </a:cubicBezTo>
                <a:cubicBezTo>
                  <a:pt x="494640" y="467353"/>
                  <a:pt x="504427" y="473697"/>
                  <a:pt x="508000" y="483225"/>
                </a:cubicBezTo>
                <a:cubicBezTo>
                  <a:pt x="513053" y="496699"/>
                  <a:pt x="511916" y="511906"/>
                  <a:pt x="516467" y="525558"/>
                </a:cubicBezTo>
                <a:cubicBezTo>
                  <a:pt x="523629" y="547043"/>
                  <a:pt x="537945" y="566243"/>
                  <a:pt x="550333" y="584825"/>
                </a:cubicBezTo>
                <a:cubicBezTo>
                  <a:pt x="622724" y="512438"/>
                  <a:pt x="509797" y="630408"/>
                  <a:pt x="575733" y="542492"/>
                </a:cubicBezTo>
                <a:cubicBezTo>
                  <a:pt x="587707" y="526527"/>
                  <a:pt x="606997" y="516763"/>
                  <a:pt x="618067" y="500158"/>
                </a:cubicBezTo>
                <a:cubicBezTo>
                  <a:pt x="623711" y="491691"/>
                  <a:pt x="630449" y="483859"/>
                  <a:pt x="635000" y="474758"/>
                </a:cubicBezTo>
                <a:cubicBezTo>
                  <a:pt x="638991" y="466776"/>
                  <a:pt x="638516" y="456784"/>
                  <a:pt x="643467" y="449358"/>
                </a:cubicBezTo>
                <a:cubicBezTo>
                  <a:pt x="680918" y="393183"/>
                  <a:pt x="658099" y="453960"/>
                  <a:pt x="685800" y="398558"/>
                </a:cubicBezTo>
                <a:cubicBezTo>
                  <a:pt x="689791" y="390576"/>
                  <a:pt x="689993" y="380993"/>
                  <a:pt x="694267" y="373158"/>
                </a:cubicBezTo>
                <a:cubicBezTo>
                  <a:pt x="707016" y="349784"/>
                  <a:pt x="722306" y="327887"/>
                  <a:pt x="736600" y="305425"/>
                </a:cubicBezTo>
                <a:cubicBezTo>
                  <a:pt x="742063" y="296840"/>
                  <a:pt x="745066" y="285669"/>
                  <a:pt x="753533" y="280025"/>
                </a:cubicBezTo>
                <a:lnTo>
                  <a:pt x="778933" y="263092"/>
                </a:lnTo>
                <a:cubicBezTo>
                  <a:pt x="794326" y="201522"/>
                  <a:pt x="773819" y="251273"/>
                  <a:pt x="812800" y="212292"/>
                </a:cubicBezTo>
                <a:cubicBezTo>
                  <a:pt x="822778" y="202314"/>
                  <a:pt x="827653" y="187800"/>
                  <a:pt x="838200" y="178425"/>
                </a:cubicBezTo>
                <a:cubicBezTo>
                  <a:pt x="853411" y="164904"/>
                  <a:pt x="874609" y="158949"/>
                  <a:pt x="889000" y="144558"/>
                </a:cubicBezTo>
                <a:cubicBezTo>
                  <a:pt x="905933" y="127625"/>
                  <a:pt x="919874" y="107041"/>
                  <a:pt x="939800" y="93758"/>
                </a:cubicBezTo>
                <a:cubicBezTo>
                  <a:pt x="948267" y="88114"/>
                  <a:pt x="957383" y="83339"/>
                  <a:pt x="965200" y="76825"/>
                </a:cubicBezTo>
                <a:cubicBezTo>
                  <a:pt x="974398" y="69160"/>
                  <a:pt x="981021" y="58609"/>
                  <a:pt x="990600" y="51425"/>
                </a:cubicBezTo>
                <a:cubicBezTo>
                  <a:pt x="1069292" y="-7594"/>
                  <a:pt x="1006980" y="51977"/>
                  <a:pt x="1049867" y="9092"/>
                </a:cubicBezTo>
                <a:cubicBezTo>
                  <a:pt x="1058334" y="14736"/>
                  <a:pt x="1069353" y="17745"/>
                  <a:pt x="1075267" y="26025"/>
                </a:cubicBezTo>
                <a:cubicBezTo>
                  <a:pt x="1149893" y="130502"/>
                  <a:pt x="1052708" y="28864"/>
                  <a:pt x="1109133" y="85292"/>
                </a:cubicBezTo>
                <a:cubicBezTo>
                  <a:pt x="1117600" y="105047"/>
                  <a:pt x="1127188" y="124359"/>
                  <a:pt x="1134533" y="144558"/>
                </a:cubicBezTo>
                <a:cubicBezTo>
                  <a:pt x="1138510" y="155494"/>
                  <a:pt x="1137796" y="168017"/>
                  <a:pt x="1143000" y="178425"/>
                </a:cubicBezTo>
                <a:cubicBezTo>
                  <a:pt x="1149311" y="191046"/>
                  <a:pt x="1159933" y="201003"/>
                  <a:pt x="1168400" y="212292"/>
                </a:cubicBezTo>
                <a:cubicBezTo>
                  <a:pt x="1189682" y="276136"/>
                  <a:pt x="1160974" y="197440"/>
                  <a:pt x="1193800" y="263092"/>
                </a:cubicBezTo>
                <a:cubicBezTo>
                  <a:pt x="1197791" y="271074"/>
                  <a:pt x="1199815" y="279911"/>
                  <a:pt x="1202267" y="288492"/>
                </a:cubicBezTo>
                <a:cubicBezTo>
                  <a:pt x="1205464" y="299680"/>
                  <a:pt x="1205529" y="311950"/>
                  <a:pt x="1210733" y="322358"/>
                </a:cubicBezTo>
                <a:cubicBezTo>
                  <a:pt x="1214303" y="329498"/>
                  <a:pt x="1222022" y="333647"/>
                  <a:pt x="1227667" y="339292"/>
                </a:cubicBezTo>
                <a:cubicBezTo>
                  <a:pt x="1230489" y="347759"/>
                  <a:pt x="1233681" y="356111"/>
                  <a:pt x="1236133" y="364692"/>
                </a:cubicBezTo>
                <a:cubicBezTo>
                  <a:pt x="1239330" y="375880"/>
                  <a:pt x="1240016" y="387863"/>
                  <a:pt x="1244600" y="398558"/>
                </a:cubicBezTo>
                <a:cubicBezTo>
                  <a:pt x="1248608" y="407911"/>
                  <a:pt x="1256982" y="414857"/>
                  <a:pt x="1261533" y="423958"/>
                </a:cubicBezTo>
                <a:cubicBezTo>
                  <a:pt x="1265524" y="431940"/>
                  <a:pt x="1265049" y="441932"/>
                  <a:pt x="1270000" y="449358"/>
                </a:cubicBezTo>
                <a:cubicBezTo>
                  <a:pt x="1276642" y="459321"/>
                  <a:pt x="1286933" y="466291"/>
                  <a:pt x="1295400" y="474758"/>
                </a:cubicBezTo>
                <a:cubicBezTo>
                  <a:pt x="1304760" y="502835"/>
                  <a:pt x="1312792" y="500158"/>
                  <a:pt x="1295400" y="500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4DC38-E8E1-4C27-A6DC-38A6F6936F69}"/>
              </a:ext>
            </a:extLst>
          </p:cNvPr>
          <p:cNvSpPr/>
          <p:nvPr/>
        </p:nvSpPr>
        <p:spPr>
          <a:xfrm>
            <a:off x="2785533" y="546100"/>
            <a:ext cx="516466" cy="127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7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5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48C8-374E-4511-A0CA-E580FC9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4742-6D2E-4661-B8CA-A0C55F40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A werewolf wearing a pair of torn shorts">
            <a:extLst>
              <a:ext uri="{FF2B5EF4-FFF2-40B4-BE49-F238E27FC236}">
                <a16:creationId xmlns:a16="http://schemas.microsoft.com/office/drawing/2014/main" id="{4C7A33B5-77A5-4BE5-A131-959748F3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17" b="96522" l="2278" r="98178">
                        <a14:foregroundMark x1="48975" y1="7304" x2="37130" y2="7130"/>
                        <a14:foregroundMark x1="37130" y1="7130" x2="26651" y2="11652"/>
                        <a14:foregroundMark x1="26651" y1="11652" x2="35991" y2="12348"/>
                        <a14:foregroundMark x1="9795" y1="56174" x2="2278" y2="58261"/>
                        <a14:foregroundMark x1="40774" y1="86957" x2="35763" y2="95130"/>
                        <a14:foregroundMark x1="35763" y1="95130" x2="35308" y2="92522"/>
                        <a14:foregroundMark x1="74943" y1="93391" x2="77449" y2="96522"/>
                        <a14:foregroundMark x1="89294" y1="61913" x2="92938" y2="70609"/>
                        <a14:foregroundMark x1="92938" y1="70609" x2="89066" y2="72870"/>
                        <a14:foregroundMark x1="93394" y1="34609" x2="91572" y2="42435"/>
                        <a14:foregroundMark x1="96583" y1="67478" x2="98178" y2="66609"/>
                        <a14:foregroundMark x1="42141" y1="1217" x2="38041" y2="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09943" y="3454457"/>
            <a:ext cx="1488733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943" y="3741469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5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30196 -0.4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A werewolf wearing a pair of torn shorts">
            <a:extLst>
              <a:ext uri="{FF2B5EF4-FFF2-40B4-BE49-F238E27FC236}">
                <a16:creationId xmlns:a16="http://schemas.microsoft.com/office/drawing/2014/main" id="{4C7A33B5-77A5-4BE5-A131-959748F3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17" b="96522" l="2278" r="98178">
                        <a14:foregroundMark x1="48975" y1="7304" x2="37130" y2="7130"/>
                        <a14:foregroundMark x1="37130" y1="7130" x2="26651" y2="11652"/>
                        <a14:foregroundMark x1="26651" y1="11652" x2="35991" y2="12348"/>
                        <a14:foregroundMark x1="9795" y1="56174" x2="2278" y2="58261"/>
                        <a14:foregroundMark x1="40774" y1="86957" x2="35763" y2="95130"/>
                        <a14:foregroundMark x1="35763" y1="95130" x2="35308" y2="92522"/>
                        <a14:foregroundMark x1="74943" y1="93391" x2="77449" y2="96522"/>
                        <a14:foregroundMark x1="89294" y1="61913" x2="92938" y2="70609"/>
                        <a14:foregroundMark x1="92938" y1="70609" x2="89066" y2="72870"/>
                        <a14:foregroundMark x1="93394" y1="34609" x2="91572" y2="42435"/>
                        <a14:foregroundMark x1="96583" y1="67478" x2="98178" y2="66609"/>
                        <a14:foregroundMark x1="42141" y1="1217" x2="38041" y2="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09943" y="3454457"/>
            <a:ext cx="1488733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75" y="1318903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4A0D5-E5FE-49B6-B131-80CD2A6A9209}"/>
              </a:ext>
            </a:extLst>
          </p:cNvPr>
          <p:cNvSpPr txBox="1"/>
          <p:nvPr/>
        </p:nvSpPr>
        <p:spPr>
          <a:xfrm>
            <a:off x="4987637" y="893705"/>
            <a:ext cx="3429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wolfman cannot be thrown</a:t>
            </a:r>
          </a:p>
        </p:txBody>
      </p:sp>
    </p:spTree>
    <p:extLst>
      <p:ext uri="{BB962C8B-B14F-4D97-AF65-F5344CB8AC3E}">
        <p14:creationId xmlns:p14="http://schemas.microsoft.com/office/powerpoint/2010/main" val="353450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53" y="896872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werewolf wearing a pair of torn shorts">
            <a:extLst>
              <a:ext uri="{FF2B5EF4-FFF2-40B4-BE49-F238E27FC236}">
                <a16:creationId xmlns:a16="http://schemas.microsoft.com/office/drawing/2014/main" id="{4C7A33B5-77A5-4BE5-A131-959748F3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17" b="96522" l="2278" r="98178">
                        <a14:foregroundMark x1="48975" y1="7304" x2="37130" y2="7130"/>
                        <a14:foregroundMark x1="37130" y1="7130" x2="26651" y2="11652"/>
                        <a14:foregroundMark x1="26651" y1="11652" x2="35991" y2="12348"/>
                        <a14:foregroundMark x1="9795" y1="56174" x2="2278" y2="58261"/>
                        <a14:foregroundMark x1="40774" y1="86957" x2="35763" y2="95130"/>
                        <a14:foregroundMark x1="35763" y1="95130" x2="35308" y2="92522"/>
                        <a14:foregroundMark x1="74943" y1="93391" x2="77449" y2="96522"/>
                        <a14:foregroundMark x1="89294" y1="61913" x2="92938" y2="70609"/>
                        <a14:foregroundMark x1="92938" y1="70609" x2="89066" y2="72870"/>
                        <a14:foregroundMark x1="93394" y1="34609" x2="91572" y2="42435"/>
                        <a14:foregroundMark x1="96583" y1="67478" x2="98178" y2="66609"/>
                        <a14:foregroundMark x1="42141" y1="1217" x2="38041" y2="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50930" y="3121948"/>
            <a:ext cx="1488733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25C35-22FE-412A-87A4-72435DC1D3DD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79645-E5F5-4B86-B905-90BBE0AC0F33}"/>
              </a:ext>
            </a:extLst>
          </p:cNvPr>
          <p:cNvSpPr txBox="1"/>
          <p:nvPr/>
        </p:nvSpPr>
        <p:spPr>
          <a:xfrm>
            <a:off x="4451265" y="349051"/>
            <a:ext cx="452449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wolfman will attack the castle a few times then leave</a:t>
            </a:r>
          </a:p>
        </p:txBody>
      </p:sp>
    </p:spTree>
    <p:extLst>
      <p:ext uri="{BB962C8B-B14F-4D97-AF65-F5344CB8AC3E}">
        <p14:creationId xmlns:p14="http://schemas.microsoft.com/office/powerpoint/2010/main" val="10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4097 L -0.00625 -0.04097 C -0.04831 -0.03634 0.00273 -0.04259 -0.03542 -0.03564 C -0.04675 -0.03356 -0.05821 -0.03263 -0.06953 -0.03055 L -0.0793 -0.0287 C -0.0819 -0.02824 -0.08438 -0.02754 -0.08698 -0.02708 C -0.09193 -0.02638 -0.09675 -0.02592 -0.1017 -0.02523 C -0.10573 -0.02291 -0.1086 -0.02106 -0.11328 -0.02013 C -0.11953 -0.01898 -0.12565 -0.01898 -0.13177 -0.01828 C -0.13698 -0.01898 -0.14245 -0.01759 -0.1474 -0.02013 C -0.14909 -0.02106 -0.14427 -0.02314 -0.14258 -0.02361 C -0.13451 -0.02592 -0.12631 -0.02708 -0.11823 -0.0287 C -0.11172 -0.03171 -0.11328 -0.03125 -0.10365 -0.03217 C -0.09479 -0.0331 -0.08607 -0.03333 -0.07735 -0.03402 C -0.07474 -0.03518 -0.07214 -0.03703 -0.06953 -0.0375 C -0.06667 -0.03796 -0.03073 -0.04074 -0.02956 -0.04097 C -0.02006 -0.04652 -0.02578 -0.04398 -0.01198 -0.04606 C -0.01042 -0.04675 -0.00886 -0.04745 -0.00716 -0.04791 C -0.00456 -0.04861 0.00325 -0.04861 0.00065 -0.04953 C -0.01602 -0.05532 -0.05573 -0.05717 -0.06953 -0.05833 L -0.11628 -0.05648 C -0.11758 -0.05648 -0.11888 -0.05532 -0.12019 -0.05486 C -0.1224 -0.05416 -0.12474 -0.05347 -0.12696 -0.053 C -0.13347 -0.05231 -0.13998 -0.05185 -0.14649 -0.05138 C -0.15873 -0.0537 -0.17123 -0.05509 -0.18347 -0.05833 C -0.18451 -0.05856 -0.18151 -0.05925 -0.1806 -0.05995 C -0.17787 -0.06157 -0.17552 -0.06412 -0.17279 -0.06527 C -0.16758 -0.06713 -0.16237 -0.06736 -0.15716 -0.06875 C -0.14375 -0.07222 -0.14493 -0.07199 -0.13672 -0.07569 L -0.06758 -0.07384 C -0.06433 -0.07361 -0.06107 -0.07245 -0.05782 -0.07222 L -0.02474 -0.06875 C -0.01784 -0.06782 -0.03828 -0.06967 -0.04519 -0.07037 C -0.14466 -0.08032 -0.04935 -0.07152 -0.13373 -0.07893 C -0.1543 -0.07847 -0.17474 -0.07893 -0.19519 -0.07731 C -0.19662 -0.07731 -0.19766 -0.07476 -0.19909 -0.07384 C -0.20091 -0.07245 -0.203 -0.07152 -0.20495 -0.07037 C -0.20782 -0.07106 -0.21237 -0.06736 -0.21368 -0.07222 C -0.21485 -0.07638 -0.20847 -0.07361 -0.20586 -0.07384 C -0.19284 -0.07476 -0.17995 -0.075 -0.16693 -0.07569 L 0.00065 -0.07384 C 0.03476 -0.07199 -0.06758 -0.07314 -0.1017 -0.07222 C -0.11016 -0.07175 -0.11016 -0.07013 -0.11719 -0.06875 C -0.12045 -0.06782 -0.1237 -0.06736 -0.12696 -0.06689 C -0.14024 -0.06481 -0.14037 -0.06527 -0.1543 -0.06342 C -0.15808 -0.06296 -0.16198 -0.06203 -0.16589 -0.0618 C -0.17305 -0.06088 -0.18021 -0.06064 -0.18737 -0.05995 L -0.43763 -0.06527 C -0.4556 -0.06574 -0.49128 -0.06875 -0.49128 -0.06875 C -0.52175 -0.07638 -0.50769 -0.07384 -0.56133 -0.07384 L -0.71719 -0.07222 L -0.77461 -0.07037 L -0.8086 -0.06875 L -0.87787 -0.06875 " pathEditMode="relative" ptsTypes="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A werewolf wearing a pair of torn shorts">
            <a:extLst>
              <a:ext uri="{FF2B5EF4-FFF2-40B4-BE49-F238E27FC236}">
                <a16:creationId xmlns:a16="http://schemas.microsoft.com/office/drawing/2014/main" id="{4C7A33B5-77A5-4BE5-A131-959748F3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17" b="96522" l="2278" r="98178">
                        <a14:foregroundMark x1="48975" y1="7304" x2="37130" y2="7130"/>
                        <a14:foregroundMark x1="37130" y1="7130" x2="26651" y2="11652"/>
                        <a14:foregroundMark x1="26651" y1="11652" x2="35991" y2="12348"/>
                        <a14:foregroundMark x1="9795" y1="56174" x2="2278" y2="58261"/>
                        <a14:foregroundMark x1="40774" y1="86957" x2="35763" y2="95130"/>
                        <a14:foregroundMark x1="35763" y1="95130" x2="35308" y2="92522"/>
                        <a14:foregroundMark x1="74943" y1="93391" x2="77449" y2="96522"/>
                        <a14:foregroundMark x1="89294" y1="61913" x2="92938" y2="70609"/>
                        <a14:foregroundMark x1="92938" y1="70609" x2="89066" y2="72870"/>
                        <a14:foregroundMark x1="93394" y1="34609" x2="91572" y2="42435"/>
                        <a14:foregroundMark x1="96583" y1="67478" x2="98178" y2="66609"/>
                        <a14:foregroundMark x1="42141" y1="1217" x2="38041" y2="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3231" y="3429000"/>
            <a:ext cx="1488733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64" y="261999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6B90-4E17-4951-A232-18E9DF101833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pic>
        <p:nvPicPr>
          <p:cNvPr id="13314" name="Picture 2" descr="halloween, horror, Terror, spooky, scary, fear, wizard Icon">
            <a:extLst>
              <a:ext uri="{FF2B5EF4-FFF2-40B4-BE49-F238E27FC236}">
                <a16:creationId xmlns:a16="http://schemas.microsoft.com/office/drawing/2014/main" id="{2E6E41BF-D6D3-4D6E-B14E-4F35925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39" y="1719324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1F67-8239-42A8-AC2E-FB5305E02E71}"/>
              </a:ext>
            </a:extLst>
          </p:cNvPr>
          <p:cNvSpPr txBox="1"/>
          <p:nvPr/>
        </p:nvSpPr>
        <p:spPr>
          <a:xfrm>
            <a:off x="6757060" y="83127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6E54-325E-4FED-8D4B-0AAC92735B33}"/>
              </a:ext>
            </a:extLst>
          </p:cNvPr>
          <p:cNvSpPr txBox="1"/>
          <p:nvPr/>
        </p:nvSpPr>
        <p:spPr>
          <a:xfrm>
            <a:off x="93023" y="363854"/>
            <a:ext cx="800594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 wizard can turn a wolfman to a normal soldier, but the wizard itself will cost you XX seconds</a:t>
            </a:r>
          </a:p>
          <a:p>
            <a:r>
              <a:rPr lang="en-US" sz="3600" dirty="0"/>
              <a:t>	which means you need to stay alive more time, to get a high score</a:t>
            </a:r>
          </a:p>
        </p:txBody>
      </p:sp>
      <p:pic>
        <p:nvPicPr>
          <p:cNvPr id="13316" name="Picture 4" descr="lightning bolt icon">
            <a:extLst>
              <a:ext uri="{FF2B5EF4-FFF2-40B4-BE49-F238E27FC236}">
                <a16:creationId xmlns:a16="http://schemas.microsoft.com/office/drawing/2014/main" id="{959A4681-F946-4FF2-94DB-FB1D9E82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96" y="2314376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8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A werewolf wearing a pair of torn shorts">
            <a:extLst>
              <a:ext uri="{FF2B5EF4-FFF2-40B4-BE49-F238E27FC236}">
                <a16:creationId xmlns:a16="http://schemas.microsoft.com/office/drawing/2014/main" id="{4C7A33B5-77A5-4BE5-A131-959748F3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17" b="96522" l="2278" r="98178">
                        <a14:foregroundMark x1="48975" y1="7304" x2="37130" y2="7130"/>
                        <a14:foregroundMark x1="37130" y1="7130" x2="26651" y2="11652"/>
                        <a14:foregroundMark x1="26651" y1="11652" x2="35991" y2="12348"/>
                        <a14:foregroundMark x1="9795" y1="56174" x2="2278" y2="58261"/>
                        <a14:foregroundMark x1="40774" y1="86957" x2="35763" y2="95130"/>
                        <a14:foregroundMark x1="35763" y1="95130" x2="35308" y2="92522"/>
                        <a14:foregroundMark x1="74943" y1="93391" x2="77449" y2="96522"/>
                        <a14:foregroundMark x1="89294" y1="61913" x2="92938" y2="70609"/>
                        <a14:foregroundMark x1="92938" y1="70609" x2="89066" y2="72870"/>
                        <a14:foregroundMark x1="93394" y1="34609" x2="91572" y2="42435"/>
                        <a14:foregroundMark x1="96583" y1="67478" x2="98178" y2="66609"/>
                        <a14:foregroundMark x1="42141" y1="1217" x2="38041" y2="5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2631" y="3429000"/>
            <a:ext cx="1488733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64" y="261999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6B90-4E17-4951-A232-18E9DF101833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pic>
        <p:nvPicPr>
          <p:cNvPr id="13314" name="Picture 2" descr="halloween, horror, Terror, spooky, scary, fear, wizard Icon">
            <a:extLst>
              <a:ext uri="{FF2B5EF4-FFF2-40B4-BE49-F238E27FC236}">
                <a16:creationId xmlns:a16="http://schemas.microsoft.com/office/drawing/2014/main" id="{2E6E41BF-D6D3-4D6E-B14E-4F35925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39" y="1719324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1F67-8239-42A8-AC2E-FB5305E02E71}"/>
              </a:ext>
            </a:extLst>
          </p:cNvPr>
          <p:cNvSpPr txBox="1"/>
          <p:nvPr/>
        </p:nvSpPr>
        <p:spPr>
          <a:xfrm>
            <a:off x="6757060" y="83127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-40</a:t>
            </a:r>
          </a:p>
        </p:txBody>
      </p:sp>
      <p:pic>
        <p:nvPicPr>
          <p:cNvPr id="13316" name="Picture 4" descr="lightning bolt icon">
            <a:extLst>
              <a:ext uri="{FF2B5EF4-FFF2-40B4-BE49-F238E27FC236}">
                <a16:creationId xmlns:a16="http://schemas.microsoft.com/office/drawing/2014/main" id="{959A4681-F946-4FF2-94DB-FB1D9E82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77" y="3836965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9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CDF77-41E7-49DB-98BB-52B95D89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Mouse hand, Click, Select PNG Image and Clipart">
            <a:extLst>
              <a:ext uri="{FF2B5EF4-FFF2-40B4-BE49-F238E27FC236}">
                <a16:creationId xmlns:a16="http://schemas.microsoft.com/office/drawing/2014/main" id="{6429A1D2-3559-4941-958F-3C6BF0F5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64" y="261999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6B90-4E17-4951-A232-18E9DF101833}"/>
              </a:ext>
            </a:extLst>
          </p:cNvPr>
          <p:cNvSpPr txBox="1"/>
          <p:nvPr/>
        </p:nvSpPr>
        <p:spPr>
          <a:xfrm>
            <a:off x="9939663" y="1448790"/>
            <a:ext cx="1163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900</a:t>
            </a:r>
          </a:p>
        </p:txBody>
      </p:sp>
      <p:pic>
        <p:nvPicPr>
          <p:cNvPr id="13314" name="Picture 2" descr="halloween, horror, Terror, spooky, scary, fear, wizard Icon">
            <a:extLst>
              <a:ext uri="{FF2B5EF4-FFF2-40B4-BE49-F238E27FC236}">
                <a16:creationId xmlns:a16="http://schemas.microsoft.com/office/drawing/2014/main" id="{2E6E41BF-D6D3-4D6E-B14E-4F359251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39" y="1719324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71F67-8239-42A8-AC2E-FB5305E02E71}"/>
              </a:ext>
            </a:extLst>
          </p:cNvPr>
          <p:cNvSpPr txBox="1"/>
          <p:nvPr/>
        </p:nvSpPr>
        <p:spPr>
          <a:xfrm>
            <a:off x="6757060" y="83127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-40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D91D4-C5B1-4C29-B0D0-352C6A81B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662" y="3681352"/>
            <a:ext cx="2214723" cy="22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229</Words>
  <Application>Microsoft Office PowerPoint</Application>
  <PresentationFormat>Widescreen</PresentationFormat>
  <Paragraphs>44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Tw Cen MT</vt:lpstr>
      <vt:lpstr>Tw Cen MT Condensed</vt:lpstr>
      <vt:lpstr>Wingdings 3</vt:lpstr>
      <vt:lpstr>Integral</vt:lpstr>
      <vt:lpstr>prototyping</vt:lpstr>
      <vt:lpstr>Enemies</vt:lpstr>
      <vt:lpstr>Wolfman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Armored 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boss</vt:lpstr>
      <vt:lpstr>Doodle boss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Castle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Nassralla</dc:creator>
  <cp:lastModifiedBy>Kareem Nassralla</cp:lastModifiedBy>
  <cp:revision>15</cp:revision>
  <dcterms:created xsi:type="dcterms:W3CDTF">2018-04-09T14:04:02Z</dcterms:created>
  <dcterms:modified xsi:type="dcterms:W3CDTF">2018-04-10T21:48:25Z</dcterms:modified>
</cp:coreProperties>
</file>