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3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53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8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1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4480"/>
            <a:ext cx="6069268" cy="1373070"/>
          </a:xfrm>
        </p:spPr>
        <p:txBody>
          <a:bodyPr>
            <a:normAutofit/>
          </a:bodyPr>
          <a:lstStyle/>
          <a:p>
            <a:r>
              <a:rPr lang="en-US" dirty="0"/>
              <a:t>Emotion Detection    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67444" y="4383154"/>
            <a:ext cx="6108101" cy="1117687"/>
          </a:xfrm>
        </p:spPr>
        <p:txBody>
          <a:bodyPr/>
          <a:lstStyle/>
          <a:p>
            <a:r>
              <a:rPr dirty="0"/>
              <a:t>Code Explanation</a:t>
            </a:r>
            <a:r>
              <a:rPr lang="en-US" dirty="0"/>
              <a:t> by Infinity team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Exit When 'Q' is Pressed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cv2.waitKey(1) &amp; 0xFF == ord('q'):</a:t>
            </a:r>
          </a:p>
          <a:p>
            <a:r>
              <a:t>    break</a:t>
            </a:r>
          </a:p>
          <a:p>
            <a:endParaRPr/>
          </a:p>
          <a:p>
            <a:r>
              <a:t>- Waits for 'Q' key to exit the loop.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Clean Up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cap.release()</a:t>
            </a:r>
          </a:p>
          <a:p>
            <a:r>
              <a:t>cv2.destroyAllWindows()</a:t>
            </a:r>
          </a:p>
          <a:p>
            <a:endParaRPr/>
          </a:p>
          <a:p>
            <a:r>
              <a:t>- Releases the webcam and closes all OpenCV windows.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Importing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cv2</a:t>
            </a:r>
          </a:p>
          <a:p>
            <a:r>
              <a:t>from fer import FER</a:t>
            </a:r>
          </a:p>
          <a:p>
            <a:endParaRPr/>
          </a:p>
          <a:p>
            <a:r>
              <a:t>- cv2: OpenCV library used for image and video processing.</a:t>
            </a:r>
          </a:p>
          <a:p>
            <a:r>
              <a:t>- FER: A library for Facial Emotion Recognition.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Initialize the Emotion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detector = FER(mtcnn=True)</a:t>
            </a:r>
          </a:p>
          <a:p>
            <a:endParaRPr/>
          </a:p>
          <a:p>
            <a:r>
              <a:t>- Uses MTCNN for accurate face detection.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Open the Webcam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cap = cv2.VideoCapture(0)</a:t>
            </a:r>
          </a:p>
          <a:p>
            <a:endParaRPr dirty="0"/>
          </a:p>
          <a:p>
            <a:r>
              <a:rPr dirty="0"/>
              <a:t>- Opens the default webcam.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Read Video Frames Continuously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while True:</a:t>
            </a:r>
          </a:p>
          <a:p>
            <a:r>
              <a:rPr dirty="0"/>
              <a:t>    ret, frame = </a:t>
            </a:r>
            <a:r>
              <a:rPr dirty="0" err="1"/>
              <a:t>cap.read</a:t>
            </a:r>
            <a:r>
              <a:rPr dirty="0"/>
              <a:t>()</a:t>
            </a:r>
          </a:p>
          <a:p>
            <a:r>
              <a:rPr dirty="0"/>
              <a:t>    if not ret: break</a:t>
            </a:r>
          </a:p>
          <a:p>
            <a:endParaRPr dirty="0"/>
          </a:p>
          <a:p>
            <a:r>
              <a:rPr dirty="0"/>
              <a:t>- Reads each frame from the webcam.</a:t>
            </a:r>
          </a:p>
          <a:p>
            <a:r>
              <a:rPr dirty="0"/>
              <a:t>- Exits loop if frame not read correctly.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Detect Faces and 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 = detector.detect_emotions(frame)</a:t>
            </a:r>
          </a:p>
          <a:p>
            <a:endParaRPr/>
          </a:p>
          <a:p>
            <a:r>
              <a:t>- Detects faces and analyzes emotions in the frame.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Process Each Detected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face in results:</a:t>
            </a:r>
          </a:p>
          <a:p>
            <a:r>
              <a:t>    x, y, w, h = face['box']</a:t>
            </a:r>
          </a:p>
          <a:p>
            <a:r>
              <a:t>    emotions = face['emotions']</a:t>
            </a:r>
          </a:p>
          <a:p>
            <a:r>
              <a:t>    dominant_emotion = max(emotions, key=emotions.get)</a:t>
            </a:r>
          </a:p>
          <a:p>
            <a:endParaRPr/>
          </a:p>
          <a:p>
            <a:r>
              <a:t>- Gets face position and emotion scores.</a:t>
            </a:r>
          </a:p>
          <a:p>
            <a:r>
              <a:t>- Picks the emotion with the highest score.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Draw on the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cv2.rectangle(...)  # Draw rectangle</a:t>
            </a:r>
          </a:p>
          <a:p>
            <a:r>
              <a:t>cv2.putText(...)    # Display emotion</a:t>
            </a:r>
          </a:p>
          <a:p>
            <a:endParaRPr/>
          </a:p>
          <a:p>
            <a:r>
              <a:t>- Visualize detection results on the video frame.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Display the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cv2.imshow("FER Emotion", frame)</a:t>
            </a:r>
          </a:p>
          <a:p>
            <a:endParaRPr/>
          </a:p>
          <a:p>
            <a:r>
              <a:t>- Opens a window to show real-time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</TotalTime>
  <Words>320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Emotion Detection     </vt:lpstr>
      <vt:lpstr>1. Importing Libraries</vt:lpstr>
      <vt:lpstr>2. Initialize the Emotion Detector</vt:lpstr>
      <vt:lpstr>3. Open the Webcam</vt:lpstr>
      <vt:lpstr>4. Read Video Frames Continuously</vt:lpstr>
      <vt:lpstr>5. Detect Faces and Emotions</vt:lpstr>
      <vt:lpstr>6. Process Each Detected Face</vt:lpstr>
      <vt:lpstr>7. Draw on the Frame</vt:lpstr>
      <vt:lpstr>8. Display the Frame</vt:lpstr>
      <vt:lpstr>9. Exit When 'Q' is Pressed</vt:lpstr>
      <vt:lpstr>10. Clean Up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youssef hazem</cp:lastModifiedBy>
  <cp:revision>4</cp:revision>
  <dcterms:created xsi:type="dcterms:W3CDTF">2013-01-27T09:14:16Z</dcterms:created>
  <dcterms:modified xsi:type="dcterms:W3CDTF">2025-05-11T17:57:38Z</dcterms:modified>
  <cp:category/>
</cp:coreProperties>
</file>