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
  </p:notesMasterIdLst>
  <p:sldIdLst>
    <p:sldId id="257" r:id="rId2"/>
  </p:sldIdLst>
  <p:sldSz cx="25603200" cy="36576000"/>
  <p:notesSz cx="6858000" cy="9144000"/>
  <p:defaultTextStyle>
    <a:defPPr>
      <a:defRPr lang="en-US"/>
    </a:defPPr>
    <a:lvl1pPr algn="l" rtl="0" fontAlgn="base">
      <a:spcBef>
        <a:spcPct val="0"/>
      </a:spcBef>
      <a:spcAft>
        <a:spcPct val="0"/>
      </a:spcAft>
      <a:defRPr sz="7000"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sz="7000"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sz="7000"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sz="7000"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sz="7000" kern="1200">
        <a:solidFill>
          <a:schemeClr val="tx1"/>
        </a:solidFill>
        <a:latin typeface="Arial" panose="020B0604020202020204" pitchFamily="34" charset="0"/>
        <a:ea typeface="+mn-ea"/>
        <a:cs typeface="+mn-cs"/>
      </a:defRPr>
    </a:lvl5pPr>
    <a:lvl6pPr marL="2286000" algn="l" defTabSz="914400" rtl="0" eaLnBrk="1" latinLnBrk="0" hangingPunct="1">
      <a:defRPr sz="7000" kern="1200">
        <a:solidFill>
          <a:schemeClr val="tx1"/>
        </a:solidFill>
        <a:latin typeface="Arial" panose="020B0604020202020204" pitchFamily="34" charset="0"/>
        <a:ea typeface="+mn-ea"/>
        <a:cs typeface="+mn-cs"/>
      </a:defRPr>
    </a:lvl6pPr>
    <a:lvl7pPr marL="2743200" algn="l" defTabSz="914400" rtl="0" eaLnBrk="1" latinLnBrk="0" hangingPunct="1">
      <a:defRPr sz="7000" kern="1200">
        <a:solidFill>
          <a:schemeClr val="tx1"/>
        </a:solidFill>
        <a:latin typeface="Arial" panose="020B0604020202020204" pitchFamily="34" charset="0"/>
        <a:ea typeface="+mn-ea"/>
        <a:cs typeface="+mn-cs"/>
      </a:defRPr>
    </a:lvl7pPr>
    <a:lvl8pPr marL="3200400" algn="l" defTabSz="914400" rtl="0" eaLnBrk="1" latinLnBrk="0" hangingPunct="1">
      <a:defRPr sz="7000" kern="1200">
        <a:solidFill>
          <a:schemeClr val="tx1"/>
        </a:solidFill>
        <a:latin typeface="Arial" panose="020B0604020202020204" pitchFamily="34" charset="0"/>
        <a:ea typeface="+mn-ea"/>
        <a:cs typeface="+mn-cs"/>
      </a:defRPr>
    </a:lvl8pPr>
    <a:lvl9pPr marL="3657600" algn="l" defTabSz="914400" rtl="0" eaLnBrk="1" latinLnBrk="0" hangingPunct="1">
      <a:defRPr sz="70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11520">
          <p15:clr>
            <a:srgbClr val="A4A3A4"/>
          </p15:clr>
        </p15:guide>
        <p15:guide id="2" pos="806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B08F37"/>
    <a:srgbClr val="00FF00"/>
    <a:srgbClr val="00CC00"/>
    <a:srgbClr val="FFFF00"/>
    <a:srgbClr val="3366FF"/>
    <a:srgbClr val="B8F4AA"/>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601" autoAdjust="0"/>
    <p:restoredTop sz="96420" autoAdjust="0"/>
  </p:normalViewPr>
  <p:slideViewPr>
    <p:cSldViewPr snapToGrid="0">
      <p:cViewPr>
        <p:scale>
          <a:sx n="37" d="100"/>
          <a:sy n="37" d="100"/>
        </p:scale>
        <p:origin x="917" y="-317"/>
      </p:cViewPr>
      <p:guideLst>
        <p:guide orient="horz" pos="11520"/>
        <p:guide pos="8064"/>
      </p:guideLst>
    </p:cSldViewPr>
  </p:slideViewPr>
  <p:outlineViewPr>
    <p:cViewPr>
      <p:scale>
        <a:sx n="33" d="100"/>
        <a:sy n="33" d="100"/>
      </p:scale>
      <p:origin x="0" y="0"/>
    </p:cViewPr>
  </p:outlineViewPr>
  <p:notesTextViewPr>
    <p:cViewPr>
      <p:scale>
        <a:sx n="100" d="100"/>
        <a:sy n="100" d="100"/>
      </p:scale>
      <p:origin x="0" y="0"/>
    </p:cViewPr>
  </p:notesTextViewPr>
  <p:gridSpacing cx="76198" cy="7619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 xmlns:a16="http://schemas.microsoft.com/office/drawing/2014/main" id="{37FEDD64-A527-C23A-0ABC-B96CE9436CBD}"/>
              </a:ext>
            </a:extLst>
          </p:cNvPr>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eaLnBrk="1" hangingPunct="1">
              <a:defRPr sz="1200">
                <a:latin typeface="Arial" panose="020B0604020202020204" pitchFamily="34" charset="0"/>
                <a:cs typeface="Arial" panose="020B0604020202020204" pitchFamily="34" charset="0"/>
              </a:defRPr>
            </a:lvl1pPr>
          </a:lstStyle>
          <a:p>
            <a:pPr>
              <a:defRPr/>
            </a:pPr>
            <a:endParaRPr lang="en-US"/>
          </a:p>
        </p:txBody>
      </p:sp>
      <p:sp>
        <p:nvSpPr>
          <p:cNvPr id="3075" name="Rectangle 3">
            <a:extLst>
              <a:ext uri="{FF2B5EF4-FFF2-40B4-BE49-F238E27FC236}">
                <a16:creationId xmlns="" xmlns:a16="http://schemas.microsoft.com/office/drawing/2014/main" id="{3540CA29-CD11-5548-FCB1-223BD4445D93}"/>
              </a:ext>
            </a:extLst>
          </p:cNvPr>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200">
                <a:latin typeface="Arial" panose="020B0604020202020204" pitchFamily="34" charset="0"/>
                <a:cs typeface="Arial" panose="020B0604020202020204" pitchFamily="34" charset="0"/>
              </a:defRPr>
            </a:lvl1pPr>
          </a:lstStyle>
          <a:p>
            <a:pPr>
              <a:defRPr/>
            </a:pPr>
            <a:endParaRPr lang="en-US"/>
          </a:p>
        </p:txBody>
      </p:sp>
      <p:sp>
        <p:nvSpPr>
          <p:cNvPr id="2052" name="Rectangle 4">
            <a:extLst>
              <a:ext uri="{FF2B5EF4-FFF2-40B4-BE49-F238E27FC236}">
                <a16:creationId xmlns="" xmlns:a16="http://schemas.microsoft.com/office/drawing/2014/main" id="{62D4EE24-ED06-7F3C-9456-9E7DC5F604D9}"/>
              </a:ext>
            </a:extLst>
          </p:cNvPr>
          <p:cNvSpPr>
            <a:spLocks noGrp="1" noRot="1" noChangeAspect="1" noChangeArrowheads="1" noTextEdit="1"/>
          </p:cNvSpPr>
          <p:nvPr>
            <p:ph type="sldImg" idx="4294967295"/>
          </p:nvPr>
        </p:nvSpPr>
        <p:spPr bwMode="auto">
          <a:xfrm>
            <a:off x="2228850" y="685800"/>
            <a:ext cx="24003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a:extLst>
              <a:ext uri="{FF2B5EF4-FFF2-40B4-BE49-F238E27FC236}">
                <a16:creationId xmlns="" xmlns:a16="http://schemas.microsoft.com/office/drawing/2014/main" id="{2DB5A060-C34C-F25F-E04B-ACB7D319A16D}"/>
              </a:ext>
            </a:extLst>
          </p:cNvPr>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a:extLst>
              <a:ext uri="{FF2B5EF4-FFF2-40B4-BE49-F238E27FC236}">
                <a16:creationId xmlns="" xmlns:a16="http://schemas.microsoft.com/office/drawing/2014/main" id="{D1DA5D8E-BADE-7555-E288-B8E63A35EF66}"/>
              </a:ext>
            </a:extLst>
          </p:cNvPr>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eaLnBrk="1" hangingPunct="1">
              <a:defRPr sz="1200">
                <a:latin typeface="Arial" panose="020B0604020202020204" pitchFamily="34" charset="0"/>
                <a:cs typeface="Arial" panose="020B0604020202020204" pitchFamily="34" charset="0"/>
              </a:defRPr>
            </a:lvl1pPr>
          </a:lstStyle>
          <a:p>
            <a:pPr>
              <a:defRPr/>
            </a:pPr>
            <a:endParaRPr lang="en-US"/>
          </a:p>
        </p:txBody>
      </p:sp>
      <p:sp>
        <p:nvSpPr>
          <p:cNvPr id="3079" name="Rectangle 7">
            <a:extLst>
              <a:ext uri="{FF2B5EF4-FFF2-40B4-BE49-F238E27FC236}">
                <a16:creationId xmlns="" xmlns:a16="http://schemas.microsoft.com/office/drawing/2014/main" id="{60534159-2D97-E32D-9B0C-5192DCA10196}"/>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prstTxWarp prst="textNoShape">
              <a:avLst/>
            </a:prstTxWarp>
          </a:bodyPr>
          <a:lstStyle>
            <a:lvl1pPr algn="r">
              <a:defRPr sz="1200"/>
            </a:lvl1pPr>
          </a:lstStyle>
          <a:p>
            <a:fld id="{7119846D-3B6B-4E24-AA75-71D0E1C354E3}" type="slidenum">
              <a:rPr lang="en-US" altLang="en-US"/>
              <a:pPr/>
              <a:t>‹#›</a:t>
            </a:fld>
            <a:endParaRPr lang="en-US" altLang="en-US"/>
          </a:p>
        </p:txBody>
      </p:sp>
    </p:spTree>
    <p:extLst>
      <p:ext uri="{BB962C8B-B14F-4D97-AF65-F5344CB8AC3E}">
        <p14:creationId xmlns:p14="http://schemas.microsoft.com/office/powerpoint/2010/main" val="349576984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7">
            <a:extLst>
              <a:ext uri="{FF2B5EF4-FFF2-40B4-BE49-F238E27FC236}">
                <a16:creationId xmlns="" xmlns:a16="http://schemas.microsoft.com/office/drawing/2014/main" id="{A2A552CE-853A-E81E-50FC-AA5701670BE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51F78796-4B7F-4733-8728-75FA4B1C1B11}" type="slidenum">
              <a:rPr lang="en-US" altLang="en-US"/>
              <a:pPr/>
              <a:t>1</a:t>
            </a:fld>
            <a:endParaRPr lang="en-US" altLang="en-US"/>
          </a:p>
        </p:txBody>
      </p:sp>
      <p:sp>
        <p:nvSpPr>
          <p:cNvPr id="4098" name="Rectangle 2">
            <a:extLst>
              <a:ext uri="{FF2B5EF4-FFF2-40B4-BE49-F238E27FC236}">
                <a16:creationId xmlns="" xmlns:a16="http://schemas.microsoft.com/office/drawing/2014/main" id="{C1284BB9-5635-EC4B-EC35-682D2D877F0A}"/>
              </a:ext>
            </a:extLst>
          </p:cNvPr>
          <p:cNvSpPr>
            <a:spLocks noGrp="1" noRot="1" noChangeAspect="1" noChangeArrowheads="1" noTextEdit="1"/>
          </p:cNvSpPr>
          <p:nvPr>
            <p:ph type="sldImg" idx="4294967295"/>
          </p:nvPr>
        </p:nvSpPr>
        <p:spPr>
          <a:ln/>
        </p:spPr>
      </p:sp>
      <p:sp>
        <p:nvSpPr>
          <p:cNvPr id="4099" name="Rectangle 3">
            <a:extLst>
              <a:ext uri="{FF2B5EF4-FFF2-40B4-BE49-F238E27FC236}">
                <a16:creationId xmlns="" xmlns:a16="http://schemas.microsoft.com/office/drawing/2014/main" id="{3B98D286-CC2D-AC6F-7F4D-8900B1A03900}"/>
              </a:ext>
            </a:extLst>
          </p:cNvPr>
          <p:cNvSpPr>
            <a:spLocks noGrp="1" noChangeArrowheads="1"/>
          </p:cNvSpPr>
          <p:nvPr>
            <p:ph type="body" idx="4294967295"/>
          </p:nvPr>
        </p:nvSpPr>
        <p:spPr/>
        <p:txBody>
          <a:bodyPr>
            <a:prstTxWarp prst="textNoShape">
              <a:avLst/>
            </a:prstTxWarp>
          </a:bodyPr>
          <a:lstStyle/>
          <a:p>
            <a:pPr eaLnBrk="1" hangingPunct="1"/>
            <a:endParaRPr lang="en-US" altLang="en-US"/>
          </a:p>
        </p:txBody>
      </p:sp>
    </p:spTree>
    <p:extLst>
      <p:ext uri="{BB962C8B-B14F-4D97-AF65-F5344CB8AC3E}">
        <p14:creationId xmlns:p14="http://schemas.microsoft.com/office/powerpoint/2010/main" val="34881713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20875" y="11361738"/>
            <a:ext cx="21761450" cy="7840662"/>
          </a:xfrm>
        </p:spPr>
        <p:txBody>
          <a:bodyPr/>
          <a:lstStyle/>
          <a:p>
            <a:r>
              <a:rPr lang="en-US" noProof="1"/>
              <a:t>Click to edit Master title style</a:t>
            </a:r>
          </a:p>
        </p:txBody>
      </p:sp>
      <p:sp>
        <p:nvSpPr>
          <p:cNvPr id="3" name="Subtitle 2"/>
          <p:cNvSpPr>
            <a:spLocks noGrp="1"/>
          </p:cNvSpPr>
          <p:nvPr>
            <p:ph type="subTitle" idx="1"/>
          </p:nvPr>
        </p:nvSpPr>
        <p:spPr>
          <a:xfrm>
            <a:off x="3840163" y="20726400"/>
            <a:ext cx="17922875" cy="93472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noProof="1"/>
              <a:t>Click to edit Master subtitle style</a:t>
            </a:r>
          </a:p>
        </p:txBody>
      </p:sp>
      <p:sp>
        <p:nvSpPr>
          <p:cNvPr id="4" name="Rectangle 4">
            <a:extLst>
              <a:ext uri="{FF2B5EF4-FFF2-40B4-BE49-F238E27FC236}">
                <a16:creationId xmlns="" xmlns:a16="http://schemas.microsoft.com/office/drawing/2014/main" id="{670BAEEB-3C7A-DC0A-0884-9A3319C7DA43}"/>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 xmlns:a16="http://schemas.microsoft.com/office/drawing/2014/main" id="{AF62BCE8-6795-FB37-3A68-84E626ED0FF6}"/>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 xmlns:a16="http://schemas.microsoft.com/office/drawing/2014/main" id="{2A8CD4FE-10D9-A26F-2E39-F1C7F89D4C25}"/>
              </a:ext>
            </a:extLst>
          </p:cNvPr>
          <p:cNvSpPr>
            <a:spLocks noGrp="1" noChangeArrowheads="1"/>
          </p:cNvSpPr>
          <p:nvPr>
            <p:ph type="sldNum" sz="quarter" idx="12"/>
          </p:nvPr>
        </p:nvSpPr>
        <p:spPr>
          <a:ln/>
        </p:spPr>
        <p:txBody>
          <a:bodyPr/>
          <a:lstStyle>
            <a:lvl1pPr>
              <a:defRPr/>
            </a:lvl1pPr>
          </a:lstStyle>
          <a:p>
            <a:fld id="{72897F04-BFD9-484D-A529-E30FF54AC053}" type="slidenum">
              <a:rPr lang="en-US" altLang="en-US"/>
              <a:pPr/>
              <a:t>‹#›</a:t>
            </a:fld>
            <a:endParaRPr lang="en-US" altLang="en-US"/>
          </a:p>
        </p:txBody>
      </p:sp>
    </p:spTree>
    <p:extLst>
      <p:ext uri="{BB962C8B-B14F-4D97-AF65-F5344CB8AC3E}">
        <p14:creationId xmlns:p14="http://schemas.microsoft.com/office/powerpoint/2010/main" val="32722747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a:t>Click to edit Master title style</a:t>
            </a:r>
          </a:p>
        </p:txBody>
      </p:sp>
      <p:sp>
        <p:nvSpPr>
          <p:cNvPr id="3" name="Vertical Text Placeholder 2"/>
          <p:cNvSpPr>
            <a:spLocks noGrp="1"/>
          </p:cNvSpPr>
          <p:nvPr>
            <p:ph type="body" orient="vert" idx="1"/>
          </p:nvPr>
        </p:nvSpPr>
        <p:spPr/>
        <p:txBody>
          <a:bodyPr vert="eaVert"/>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4" name="Rectangle 4">
            <a:extLst>
              <a:ext uri="{FF2B5EF4-FFF2-40B4-BE49-F238E27FC236}">
                <a16:creationId xmlns="" xmlns:a16="http://schemas.microsoft.com/office/drawing/2014/main" id="{1B9EE773-CE54-30CE-5D64-9E4C9BCEC279}"/>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 xmlns:a16="http://schemas.microsoft.com/office/drawing/2014/main" id="{779B33CB-66F3-3EFC-C58D-363E038907E2}"/>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 xmlns:a16="http://schemas.microsoft.com/office/drawing/2014/main" id="{265F904C-9E36-766B-DF4B-9E4830175C2C}"/>
              </a:ext>
            </a:extLst>
          </p:cNvPr>
          <p:cNvSpPr>
            <a:spLocks noGrp="1" noChangeArrowheads="1"/>
          </p:cNvSpPr>
          <p:nvPr>
            <p:ph type="sldNum" sz="quarter" idx="12"/>
          </p:nvPr>
        </p:nvSpPr>
        <p:spPr>
          <a:ln/>
        </p:spPr>
        <p:txBody>
          <a:bodyPr/>
          <a:lstStyle>
            <a:lvl1pPr>
              <a:defRPr/>
            </a:lvl1pPr>
          </a:lstStyle>
          <a:p>
            <a:fld id="{4FE9F88D-09F7-48D4-A5BF-FFD5CFE64DF5}" type="slidenum">
              <a:rPr lang="en-US" altLang="en-US"/>
              <a:pPr/>
              <a:t>‹#›</a:t>
            </a:fld>
            <a:endParaRPr lang="en-US" altLang="en-US"/>
          </a:p>
        </p:txBody>
      </p:sp>
    </p:spTree>
    <p:extLst>
      <p:ext uri="{BB962C8B-B14F-4D97-AF65-F5344CB8AC3E}">
        <p14:creationId xmlns:p14="http://schemas.microsoft.com/office/powerpoint/2010/main" val="21716251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8562638" y="1465263"/>
            <a:ext cx="5761037" cy="31207075"/>
          </a:xfrm>
        </p:spPr>
        <p:txBody>
          <a:bodyPr vert="eaVert"/>
          <a:lstStyle/>
          <a:p>
            <a:r>
              <a:rPr lang="en-US" noProof="1"/>
              <a:t>Click to edit Master title style</a:t>
            </a:r>
          </a:p>
        </p:txBody>
      </p:sp>
      <p:sp>
        <p:nvSpPr>
          <p:cNvPr id="3" name="Vertical Text Placeholder 2"/>
          <p:cNvSpPr>
            <a:spLocks noGrp="1"/>
          </p:cNvSpPr>
          <p:nvPr>
            <p:ph type="body" orient="vert" idx="1"/>
          </p:nvPr>
        </p:nvSpPr>
        <p:spPr>
          <a:xfrm>
            <a:off x="1279525" y="1465263"/>
            <a:ext cx="17130713" cy="31207075"/>
          </a:xfrm>
        </p:spPr>
        <p:txBody>
          <a:bodyPr vert="eaVert"/>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4" name="Rectangle 4">
            <a:extLst>
              <a:ext uri="{FF2B5EF4-FFF2-40B4-BE49-F238E27FC236}">
                <a16:creationId xmlns="" xmlns:a16="http://schemas.microsoft.com/office/drawing/2014/main" id="{08D85FF5-2C1A-62A1-762B-8F4E1CA98FFE}"/>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 xmlns:a16="http://schemas.microsoft.com/office/drawing/2014/main" id="{AE39EAEE-FE7F-FF38-A2DA-65FB912CFEFE}"/>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 xmlns:a16="http://schemas.microsoft.com/office/drawing/2014/main" id="{0A4F0532-0A73-6E5A-5952-0FC432599FDA}"/>
              </a:ext>
            </a:extLst>
          </p:cNvPr>
          <p:cNvSpPr>
            <a:spLocks noGrp="1" noChangeArrowheads="1"/>
          </p:cNvSpPr>
          <p:nvPr>
            <p:ph type="sldNum" sz="quarter" idx="12"/>
          </p:nvPr>
        </p:nvSpPr>
        <p:spPr>
          <a:ln/>
        </p:spPr>
        <p:txBody>
          <a:bodyPr/>
          <a:lstStyle>
            <a:lvl1pPr>
              <a:defRPr/>
            </a:lvl1pPr>
          </a:lstStyle>
          <a:p>
            <a:fld id="{6459BB17-903C-4F2B-8B52-E08064F6A297}" type="slidenum">
              <a:rPr lang="en-US" altLang="en-US"/>
              <a:pPr/>
              <a:t>‹#›</a:t>
            </a:fld>
            <a:endParaRPr lang="en-US" altLang="en-US"/>
          </a:p>
        </p:txBody>
      </p:sp>
    </p:spTree>
    <p:extLst>
      <p:ext uri="{BB962C8B-B14F-4D97-AF65-F5344CB8AC3E}">
        <p14:creationId xmlns:p14="http://schemas.microsoft.com/office/powerpoint/2010/main" val="24087956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a:t>Click to edit Master title style</a:t>
            </a:r>
          </a:p>
        </p:txBody>
      </p:sp>
      <p:sp>
        <p:nvSpPr>
          <p:cNvPr id="3" name="Content Placeholder 2"/>
          <p:cNvSpPr>
            <a:spLocks noGrp="1"/>
          </p:cNvSpPr>
          <p:nvPr>
            <p:ph idx="1"/>
          </p:nvPr>
        </p:nvSpPr>
        <p:spPr/>
        <p:txBody>
          <a:body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4" name="Rectangle 4">
            <a:extLst>
              <a:ext uri="{FF2B5EF4-FFF2-40B4-BE49-F238E27FC236}">
                <a16:creationId xmlns="" xmlns:a16="http://schemas.microsoft.com/office/drawing/2014/main" id="{A26818D6-551C-69D2-86FC-7A8BE95F5730}"/>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 xmlns:a16="http://schemas.microsoft.com/office/drawing/2014/main" id="{628DC663-A04D-3230-39A7-5C99BBFB8AD5}"/>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 xmlns:a16="http://schemas.microsoft.com/office/drawing/2014/main" id="{AB713677-63AD-3923-383E-C55355D50E56}"/>
              </a:ext>
            </a:extLst>
          </p:cNvPr>
          <p:cNvSpPr>
            <a:spLocks noGrp="1" noChangeArrowheads="1"/>
          </p:cNvSpPr>
          <p:nvPr>
            <p:ph type="sldNum" sz="quarter" idx="12"/>
          </p:nvPr>
        </p:nvSpPr>
        <p:spPr>
          <a:ln/>
        </p:spPr>
        <p:txBody>
          <a:bodyPr/>
          <a:lstStyle>
            <a:lvl1pPr>
              <a:defRPr/>
            </a:lvl1pPr>
          </a:lstStyle>
          <a:p>
            <a:fld id="{E3F8D2C2-7747-4981-9661-AB46FD1188F3}" type="slidenum">
              <a:rPr lang="en-US" altLang="en-US"/>
              <a:pPr/>
              <a:t>‹#›</a:t>
            </a:fld>
            <a:endParaRPr lang="en-US" altLang="en-US"/>
          </a:p>
        </p:txBody>
      </p:sp>
    </p:spTree>
    <p:extLst>
      <p:ext uri="{BB962C8B-B14F-4D97-AF65-F5344CB8AC3E}">
        <p14:creationId xmlns:p14="http://schemas.microsoft.com/office/powerpoint/2010/main" val="38111315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22475" y="23502938"/>
            <a:ext cx="21763038" cy="7264400"/>
          </a:xfrm>
        </p:spPr>
        <p:txBody>
          <a:bodyPr anchor="t"/>
          <a:lstStyle>
            <a:lvl1pPr algn="l">
              <a:defRPr sz="4000" b="1" cap="all"/>
            </a:lvl1pPr>
          </a:lstStyle>
          <a:p>
            <a:r>
              <a:rPr lang="en-US" noProof="1"/>
              <a:t>Click to edit Master title style</a:t>
            </a:r>
          </a:p>
        </p:txBody>
      </p:sp>
      <p:sp>
        <p:nvSpPr>
          <p:cNvPr id="3" name="Text Placeholder 2"/>
          <p:cNvSpPr>
            <a:spLocks noGrp="1"/>
          </p:cNvSpPr>
          <p:nvPr>
            <p:ph type="body" idx="1"/>
          </p:nvPr>
        </p:nvSpPr>
        <p:spPr>
          <a:xfrm>
            <a:off x="2022475" y="15501938"/>
            <a:ext cx="21763038" cy="80010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noProof="1"/>
              <a:t>Click to edit Master text styles</a:t>
            </a:r>
          </a:p>
        </p:txBody>
      </p:sp>
      <p:sp>
        <p:nvSpPr>
          <p:cNvPr id="4" name="Rectangle 4">
            <a:extLst>
              <a:ext uri="{FF2B5EF4-FFF2-40B4-BE49-F238E27FC236}">
                <a16:creationId xmlns="" xmlns:a16="http://schemas.microsoft.com/office/drawing/2014/main" id="{9F396D7E-0651-E7B4-10EA-F7AEB89451E7}"/>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 xmlns:a16="http://schemas.microsoft.com/office/drawing/2014/main" id="{93D0A071-A64A-7F1D-3755-510C183BAC51}"/>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 xmlns:a16="http://schemas.microsoft.com/office/drawing/2014/main" id="{6393499B-9E46-946D-83E4-132CADA7BCD1}"/>
              </a:ext>
            </a:extLst>
          </p:cNvPr>
          <p:cNvSpPr>
            <a:spLocks noGrp="1" noChangeArrowheads="1"/>
          </p:cNvSpPr>
          <p:nvPr>
            <p:ph type="sldNum" sz="quarter" idx="12"/>
          </p:nvPr>
        </p:nvSpPr>
        <p:spPr>
          <a:ln/>
        </p:spPr>
        <p:txBody>
          <a:bodyPr/>
          <a:lstStyle>
            <a:lvl1pPr>
              <a:defRPr/>
            </a:lvl1pPr>
          </a:lstStyle>
          <a:p>
            <a:fld id="{5BB4972F-9884-4128-9052-6B55D6D26B69}" type="slidenum">
              <a:rPr lang="en-US" altLang="en-US"/>
              <a:pPr/>
              <a:t>‹#›</a:t>
            </a:fld>
            <a:endParaRPr lang="en-US" altLang="en-US"/>
          </a:p>
        </p:txBody>
      </p:sp>
    </p:spTree>
    <p:extLst>
      <p:ext uri="{BB962C8B-B14F-4D97-AF65-F5344CB8AC3E}">
        <p14:creationId xmlns:p14="http://schemas.microsoft.com/office/powerpoint/2010/main" val="27079157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a:t>Click to edit Master title style</a:t>
            </a:r>
          </a:p>
        </p:txBody>
      </p:sp>
      <p:sp>
        <p:nvSpPr>
          <p:cNvPr id="3" name="Content Placeholder 2"/>
          <p:cNvSpPr>
            <a:spLocks noGrp="1"/>
          </p:cNvSpPr>
          <p:nvPr>
            <p:ph sz="half" idx="1"/>
          </p:nvPr>
        </p:nvSpPr>
        <p:spPr>
          <a:xfrm>
            <a:off x="1279525" y="8534400"/>
            <a:ext cx="11445875" cy="241379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4" name="Content Placeholder 3"/>
          <p:cNvSpPr>
            <a:spLocks noGrp="1"/>
          </p:cNvSpPr>
          <p:nvPr>
            <p:ph sz="half" idx="2"/>
          </p:nvPr>
        </p:nvSpPr>
        <p:spPr>
          <a:xfrm>
            <a:off x="12877800" y="8534400"/>
            <a:ext cx="11445875" cy="241379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5" name="Rectangle 4">
            <a:extLst>
              <a:ext uri="{FF2B5EF4-FFF2-40B4-BE49-F238E27FC236}">
                <a16:creationId xmlns="" xmlns:a16="http://schemas.microsoft.com/office/drawing/2014/main" id="{E631FFAE-D1A0-4F87-E35C-2CA559CA2F00}"/>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 xmlns:a16="http://schemas.microsoft.com/office/drawing/2014/main" id="{CAFD329F-2FDE-B439-D45B-FE49179A3D99}"/>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 xmlns:a16="http://schemas.microsoft.com/office/drawing/2014/main" id="{4A6CA5F7-7227-AEE2-0AB6-08EC4FD53CF1}"/>
              </a:ext>
            </a:extLst>
          </p:cNvPr>
          <p:cNvSpPr>
            <a:spLocks noGrp="1" noChangeArrowheads="1"/>
          </p:cNvSpPr>
          <p:nvPr>
            <p:ph type="sldNum" sz="quarter" idx="12"/>
          </p:nvPr>
        </p:nvSpPr>
        <p:spPr>
          <a:ln/>
        </p:spPr>
        <p:txBody>
          <a:bodyPr/>
          <a:lstStyle>
            <a:lvl1pPr>
              <a:defRPr/>
            </a:lvl1pPr>
          </a:lstStyle>
          <a:p>
            <a:fld id="{1E9684DF-5A4F-4747-A27C-571E5C2814F6}" type="slidenum">
              <a:rPr lang="en-US" altLang="en-US"/>
              <a:pPr/>
              <a:t>‹#›</a:t>
            </a:fld>
            <a:endParaRPr lang="en-US" altLang="en-US"/>
          </a:p>
        </p:txBody>
      </p:sp>
    </p:spTree>
    <p:extLst>
      <p:ext uri="{BB962C8B-B14F-4D97-AF65-F5344CB8AC3E}">
        <p14:creationId xmlns:p14="http://schemas.microsoft.com/office/powerpoint/2010/main" val="36915596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noProof="1"/>
              <a:t>Click to edit Master title style</a:t>
            </a:r>
          </a:p>
        </p:txBody>
      </p:sp>
      <p:sp>
        <p:nvSpPr>
          <p:cNvPr id="3" name="Text Placeholder 2"/>
          <p:cNvSpPr>
            <a:spLocks noGrp="1"/>
          </p:cNvSpPr>
          <p:nvPr>
            <p:ph type="body" idx="1"/>
          </p:nvPr>
        </p:nvSpPr>
        <p:spPr>
          <a:xfrm>
            <a:off x="1279525" y="8186738"/>
            <a:ext cx="11312525" cy="3413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1"/>
              <a:t>Click to edit Master text styles</a:t>
            </a:r>
          </a:p>
        </p:txBody>
      </p:sp>
      <p:sp>
        <p:nvSpPr>
          <p:cNvPr id="4" name="Content Placeholder 3"/>
          <p:cNvSpPr>
            <a:spLocks noGrp="1"/>
          </p:cNvSpPr>
          <p:nvPr>
            <p:ph sz="half" idx="2"/>
          </p:nvPr>
        </p:nvSpPr>
        <p:spPr>
          <a:xfrm>
            <a:off x="1279525" y="11599863"/>
            <a:ext cx="11312525" cy="210724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5" name="Text Placeholder 4"/>
          <p:cNvSpPr>
            <a:spLocks noGrp="1"/>
          </p:cNvSpPr>
          <p:nvPr>
            <p:ph type="body" sz="quarter" idx="3"/>
          </p:nvPr>
        </p:nvSpPr>
        <p:spPr>
          <a:xfrm>
            <a:off x="13006388" y="8186738"/>
            <a:ext cx="11317287" cy="3413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1"/>
              <a:t>Click to edit Master text styles</a:t>
            </a:r>
          </a:p>
        </p:txBody>
      </p:sp>
      <p:sp>
        <p:nvSpPr>
          <p:cNvPr id="6" name="Content Placeholder 5"/>
          <p:cNvSpPr>
            <a:spLocks noGrp="1"/>
          </p:cNvSpPr>
          <p:nvPr>
            <p:ph sz="quarter" idx="4"/>
          </p:nvPr>
        </p:nvSpPr>
        <p:spPr>
          <a:xfrm>
            <a:off x="13006388" y="11599863"/>
            <a:ext cx="11317287" cy="210724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7" name="Rectangle 4">
            <a:extLst>
              <a:ext uri="{FF2B5EF4-FFF2-40B4-BE49-F238E27FC236}">
                <a16:creationId xmlns="" xmlns:a16="http://schemas.microsoft.com/office/drawing/2014/main" id="{4BE926FF-8FD6-146E-32C2-C1D2469B94E4}"/>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5">
            <a:extLst>
              <a:ext uri="{FF2B5EF4-FFF2-40B4-BE49-F238E27FC236}">
                <a16:creationId xmlns="" xmlns:a16="http://schemas.microsoft.com/office/drawing/2014/main" id="{BBA3D26B-3D7C-1899-65AF-830F10537E34}"/>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6">
            <a:extLst>
              <a:ext uri="{FF2B5EF4-FFF2-40B4-BE49-F238E27FC236}">
                <a16:creationId xmlns="" xmlns:a16="http://schemas.microsoft.com/office/drawing/2014/main" id="{71A0B537-4F90-BDC4-56ED-C2BB1497B2AA}"/>
              </a:ext>
            </a:extLst>
          </p:cNvPr>
          <p:cNvSpPr>
            <a:spLocks noGrp="1" noChangeArrowheads="1"/>
          </p:cNvSpPr>
          <p:nvPr>
            <p:ph type="sldNum" sz="quarter" idx="12"/>
          </p:nvPr>
        </p:nvSpPr>
        <p:spPr>
          <a:ln/>
        </p:spPr>
        <p:txBody>
          <a:bodyPr/>
          <a:lstStyle>
            <a:lvl1pPr>
              <a:defRPr/>
            </a:lvl1pPr>
          </a:lstStyle>
          <a:p>
            <a:fld id="{3F9D19AA-20C1-4C9C-A912-51119D898849}" type="slidenum">
              <a:rPr lang="en-US" altLang="en-US"/>
              <a:pPr/>
              <a:t>‹#›</a:t>
            </a:fld>
            <a:endParaRPr lang="en-US" altLang="en-US"/>
          </a:p>
        </p:txBody>
      </p:sp>
    </p:spTree>
    <p:extLst>
      <p:ext uri="{BB962C8B-B14F-4D97-AF65-F5344CB8AC3E}">
        <p14:creationId xmlns:p14="http://schemas.microsoft.com/office/powerpoint/2010/main" val="20623616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a:t>Click to edit Master title style</a:t>
            </a:r>
          </a:p>
        </p:txBody>
      </p:sp>
      <p:sp>
        <p:nvSpPr>
          <p:cNvPr id="3" name="Rectangle 4">
            <a:extLst>
              <a:ext uri="{FF2B5EF4-FFF2-40B4-BE49-F238E27FC236}">
                <a16:creationId xmlns="" xmlns:a16="http://schemas.microsoft.com/office/drawing/2014/main" id="{B91BB22F-3079-2EC3-5866-9FE4AC8ADDC9}"/>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5">
            <a:extLst>
              <a:ext uri="{FF2B5EF4-FFF2-40B4-BE49-F238E27FC236}">
                <a16:creationId xmlns="" xmlns:a16="http://schemas.microsoft.com/office/drawing/2014/main" id="{342349B6-4D31-AC3A-E08E-78326F3E0D04}"/>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6">
            <a:extLst>
              <a:ext uri="{FF2B5EF4-FFF2-40B4-BE49-F238E27FC236}">
                <a16:creationId xmlns="" xmlns:a16="http://schemas.microsoft.com/office/drawing/2014/main" id="{2EA83FE6-CF2C-9598-E253-FAAD086DA278}"/>
              </a:ext>
            </a:extLst>
          </p:cNvPr>
          <p:cNvSpPr>
            <a:spLocks noGrp="1" noChangeArrowheads="1"/>
          </p:cNvSpPr>
          <p:nvPr>
            <p:ph type="sldNum" sz="quarter" idx="12"/>
          </p:nvPr>
        </p:nvSpPr>
        <p:spPr>
          <a:ln/>
        </p:spPr>
        <p:txBody>
          <a:bodyPr/>
          <a:lstStyle>
            <a:lvl1pPr>
              <a:defRPr/>
            </a:lvl1pPr>
          </a:lstStyle>
          <a:p>
            <a:fld id="{8CCE7C57-91BF-4C86-86D1-757B4C1F4C22}" type="slidenum">
              <a:rPr lang="en-US" altLang="en-US"/>
              <a:pPr/>
              <a:t>‹#›</a:t>
            </a:fld>
            <a:endParaRPr lang="en-US" altLang="en-US"/>
          </a:p>
        </p:txBody>
      </p:sp>
    </p:spTree>
    <p:extLst>
      <p:ext uri="{BB962C8B-B14F-4D97-AF65-F5344CB8AC3E}">
        <p14:creationId xmlns:p14="http://schemas.microsoft.com/office/powerpoint/2010/main" val="4289182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 xmlns:a16="http://schemas.microsoft.com/office/drawing/2014/main" id="{9F83E4F1-5706-9FC9-D1D9-8F8F1B186566}"/>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5">
            <a:extLst>
              <a:ext uri="{FF2B5EF4-FFF2-40B4-BE49-F238E27FC236}">
                <a16:creationId xmlns="" xmlns:a16="http://schemas.microsoft.com/office/drawing/2014/main" id="{8416CEFC-3DDA-0EAE-A233-9697241CAD78}"/>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6">
            <a:extLst>
              <a:ext uri="{FF2B5EF4-FFF2-40B4-BE49-F238E27FC236}">
                <a16:creationId xmlns="" xmlns:a16="http://schemas.microsoft.com/office/drawing/2014/main" id="{A73C8519-ECED-A4CB-555C-3BF03CBD3A49}"/>
              </a:ext>
            </a:extLst>
          </p:cNvPr>
          <p:cNvSpPr>
            <a:spLocks noGrp="1" noChangeArrowheads="1"/>
          </p:cNvSpPr>
          <p:nvPr>
            <p:ph type="sldNum" sz="quarter" idx="12"/>
          </p:nvPr>
        </p:nvSpPr>
        <p:spPr>
          <a:ln/>
        </p:spPr>
        <p:txBody>
          <a:bodyPr/>
          <a:lstStyle>
            <a:lvl1pPr>
              <a:defRPr/>
            </a:lvl1pPr>
          </a:lstStyle>
          <a:p>
            <a:fld id="{FC764EF3-C5EE-423D-BA7A-ABECE71B156F}" type="slidenum">
              <a:rPr lang="en-US" altLang="en-US"/>
              <a:pPr/>
              <a:t>‹#›</a:t>
            </a:fld>
            <a:endParaRPr lang="en-US" altLang="en-US"/>
          </a:p>
        </p:txBody>
      </p:sp>
    </p:spTree>
    <p:extLst>
      <p:ext uri="{BB962C8B-B14F-4D97-AF65-F5344CB8AC3E}">
        <p14:creationId xmlns:p14="http://schemas.microsoft.com/office/powerpoint/2010/main" val="42438289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79525" y="1455738"/>
            <a:ext cx="8423275" cy="6197600"/>
          </a:xfrm>
        </p:spPr>
        <p:txBody>
          <a:bodyPr anchor="b"/>
          <a:lstStyle>
            <a:lvl1pPr algn="l">
              <a:defRPr sz="2000" b="1"/>
            </a:lvl1pPr>
          </a:lstStyle>
          <a:p>
            <a:r>
              <a:rPr lang="en-US" noProof="1"/>
              <a:t>Click to edit Master title style</a:t>
            </a:r>
          </a:p>
        </p:txBody>
      </p:sp>
      <p:sp>
        <p:nvSpPr>
          <p:cNvPr id="3" name="Content Placeholder 2"/>
          <p:cNvSpPr>
            <a:spLocks noGrp="1"/>
          </p:cNvSpPr>
          <p:nvPr>
            <p:ph idx="1"/>
          </p:nvPr>
        </p:nvSpPr>
        <p:spPr>
          <a:xfrm>
            <a:off x="10010775" y="1455738"/>
            <a:ext cx="14312900" cy="312166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4" name="Text Placeholder 3"/>
          <p:cNvSpPr>
            <a:spLocks noGrp="1"/>
          </p:cNvSpPr>
          <p:nvPr>
            <p:ph type="body" sz="half" idx="2"/>
          </p:nvPr>
        </p:nvSpPr>
        <p:spPr>
          <a:xfrm>
            <a:off x="1279525" y="7653338"/>
            <a:ext cx="8423275" cy="25019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1"/>
              <a:t>Click to edit Master text styles</a:t>
            </a:r>
          </a:p>
        </p:txBody>
      </p:sp>
      <p:sp>
        <p:nvSpPr>
          <p:cNvPr id="5" name="Rectangle 4">
            <a:extLst>
              <a:ext uri="{FF2B5EF4-FFF2-40B4-BE49-F238E27FC236}">
                <a16:creationId xmlns="" xmlns:a16="http://schemas.microsoft.com/office/drawing/2014/main" id="{4A23EFC7-32FD-3FA3-5EFE-5319C7B7DB11}"/>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 xmlns:a16="http://schemas.microsoft.com/office/drawing/2014/main" id="{BB4C9DD6-1404-93A8-818A-EBFDDC442C1A}"/>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 xmlns:a16="http://schemas.microsoft.com/office/drawing/2014/main" id="{9BE78CE4-C463-3CA9-3333-777987B98F00}"/>
              </a:ext>
            </a:extLst>
          </p:cNvPr>
          <p:cNvSpPr>
            <a:spLocks noGrp="1" noChangeArrowheads="1"/>
          </p:cNvSpPr>
          <p:nvPr>
            <p:ph type="sldNum" sz="quarter" idx="12"/>
          </p:nvPr>
        </p:nvSpPr>
        <p:spPr>
          <a:ln/>
        </p:spPr>
        <p:txBody>
          <a:bodyPr/>
          <a:lstStyle>
            <a:lvl1pPr>
              <a:defRPr/>
            </a:lvl1pPr>
          </a:lstStyle>
          <a:p>
            <a:fld id="{FCB47D90-5AD1-4731-805C-421F3622C553}" type="slidenum">
              <a:rPr lang="en-US" altLang="en-US"/>
              <a:pPr/>
              <a:t>‹#›</a:t>
            </a:fld>
            <a:endParaRPr lang="en-US" altLang="en-US"/>
          </a:p>
        </p:txBody>
      </p:sp>
    </p:spTree>
    <p:extLst>
      <p:ext uri="{BB962C8B-B14F-4D97-AF65-F5344CB8AC3E}">
        <p14:creationId xmlns:p14="http://schemas.microsoft.com/office/powerpoint/2010/main" val="12072340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18088" y="25603200"/>
            <a:ext cx="15362237" cy="3022600"/>
          </a:xfrm>
        </p:spPr>
        <p:txBody>
          <a:bodyPr anchor="b"/>
          <a:lstStyle>
            <a:lvl1pPr algn="l">
              <a:defRPr sz="2000" b="1"/>
            </a:lvl1pPr>
          </a:lstStyle>
          <a:p>
            <a:r>
              <a:rPr lang="en-US" noProof="1"/>
              <a:t>Click to edit Master title style</a:t>
            </a:r>
          </a:p>
        </p:txBody>
      </p:sp>
      <p:sp>
        <p:nvSpPr>
          <p:cNvPr id="3" name="Picture Placeholder 2"/>
          <p:cNvSpPr>
            <a:spLocks noGrp="1"/>
          </p:cNvSpPr>
          <p:nvPr>
            <p:ph type="pic" idx="1"/>
          </p:nvPr>
        </p:nvSpPr>
        <p:spPr>
          <a:xfrm>
            <a:off x="5018088" y="3268663"/>
            <a:ext cx="15362237" cy="21945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5018088" y="28625800"/>
            <a:ext cx="15362237" cy="42926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1"/>
              <a:t>Click to edit Master text styles</a:t>
            </a:r>
          </a:p>
        </p:txBody>
      </p:sp>
      <p:sp>
        <p:nvSpPr>
          <p:cNvPr id="5" name="Rectangle 4">
            <a:extLst>
              <a:ext uri="{FF2B5EF4-FFF2-40B4-BE49-F238E27FC236}">
                <a16:creationId xmlns="" xmlns:a16="http://schemas.microsoft.com/office/drawing/2014/main" id="{E727C9BF-D373-EB84-243D-577322F550B7}"/>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 xmlns:a16="http://schemas.microsoft.com/office/drawing/2014/main" id="{BD4D225A-A1AF-6AF4-AC1B-FC8C67F157DA}"/>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 xmlns:a16="http://schemas.microsoft.com/office/drawing/2014/main" id="{76925E16-6F2B-8AA7-1ADF-98766578CF34}"/>
              </a:ext>
            </a:extLst>
          </p:cNvPr>
          <p:cNvSpPr>
            <a:spLocks noGrp="1" noChangeArrowheads="1"/>
          </p:cNvSpPr>
          <p:nvPr>
            <p:ph type="sldNum" sz="quarter" idx="12"/>
          </p:nvPr>
        </p:nvSpPr>
        <p:spPr>
          <a:ln/>
        </p:spPr>
        <p:txBody>
          <a:bodyPr/>
          <a:lstStyle>
            <a:lvl1pPr>
              <a:defRPr/>
            </a:lvl1pPr>
          </a:lstStyle>
          <a:p>
            <a:fld id="{EC5DEA82-52CA-4B41-973C-972D19D3525B}" type="slidenum">
              <a:rPr lang="en-US" altLang="en-US"/>
              <a:pPr/>
              <a:t>‹#›</a:t>
            </a:fld>
            <a:endParaRPr lang="en-US" altLang="en-US"/>
          </a:p>
        </p:txBody>
      </p:sp>
    </p:spTree>
    <p:extLst>
      <p:ext uri="{BB962C8B-B14F-4D97-AF65-F5344CB8AC3E}">
        <p14:creationId xmlns:p14="http://schemas.microsoft.com/office/powerpoint/2010/main" val="42316739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 xmlns:a16="http://schemas.microsoft.com/office/drawing/2014/main" id="{846CE8EA-C042-1865-0C3B-EC0B694137D5}"/>
              </a:ext>
            </a:extLst>
          </p:cNvPr>
          <p:cNvSpPr>
            <a:spLocks noGrp="1" noChangeArrowheads="1"/>
          </p:cNvSpPr>
          <p:nvPr>
            <p:ph type="title" idx="4294967295"/>
          </p:nvPr>
        </p:nvSpPr>
        <p:spPr bwMode="auto">
          <a:xfrm>
            <a:off x="1279525" y="1465263"/>
            <a:ext cx="23044150" cy="609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55308" tIns="177654" rIns="355308" bIns="177654"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 xmlns:a16="http://schemas.microsoft.com/office/drawing/2014/main" id="{E9CC815A-849D-08CD-38E0-F68DC71B65D8}"/>
              </a:ext>
            </a:extLst>
          </p:cNvPr>
          <p:cNvSpPr>
            <a:spLocks noGrp="1" noChangeArrowheads="1"/>
          </p:cNvSpPr>
          <p:nvPr>
            <p:ph type="body" idx="4294967295"/>
          </p:nvPr>
        </p:nvSpPr>
        <p:spPr bwMode="auto">
          <a:xfrm>
            <a:off x="1279525" y="8534400"/>
            <a:ext cx="23044150" cy="24137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55308" tIns="177654" rIns="355308" bIns="177654"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 xmlns:a16="http://schemas.microsoft.com/office/drawing/2014/main" id="{AF15286E-6AC9-054D-CD1C-4F8747E85106}"/>
              </a:ext>
            </a:extLst>
          </p:cNvPr>
          <p:cNvSpPr>
            <a:spLocks noGrp="1" noChangeArrowheads="1"/>
          </p:cNvSpPr>
          <p:nvPr>
            <p:ph type="dt" sz="half" idx="2"/>
          </p:nvPr>
        </p:nvSpPr>
        <p:spPr bwMode="auto">
          <a:xfrm>
            <a:off x="1279525" y="33307338"/>
            <a:ext cx="5975350" cy="2540000"/>
          </a:xfrm>
          <a:prstGeom prst="rect">
            <a:avLst/>
          </a:prstGeom>
          <a:noFill/>
          <a:ln w="9525">
            <a:noFill/>
            <a:miter lim="800000"/>
          </a:ln>
          <a:effectLst/>
        </p:spPr>
        <p:txBody>
          <a:bodyPr vert="horz" wrap="square" lIns="355308" tIns="177654" rIns="355308" bIns="177654" numCol="1" anchor="t" anchorCtr="0" compatLnSpc="1"/>
          <a:lstStyle>
            <a:lvl1pPr eaLnBrk="1" hangingPunct="1">
              <a:defRPr sz="5400">
                <a:latin typeface="Arial" panose="020B0604020202020204" pitchFamily="34" charset="0"/>
                <a:cs typeface="Arial" panose="020B0604020202020204" pitchFamily="34" charset="0"/>
              </a:defRPr>
            </a:lvl1pPr>
          </a:lstStyle>
          <a:p>
            <a:pPr>
              <a:defRPr/>
            </a:pPr>
            <a:endParaRPr lang="en-US"/>
          </a:p>
        </p:txBody>
      </p:sp>
      <p:sp>
        <p:nvSpPr>
          <p:cNvPr id="1029" name="Rectangle 5">
            <a:extLst>
              <a:ext uri="{FF2B5EF4-FFF2-40B4-BE49-F238E27FC236}">
                <a16:creationId xmlns="" xmlns:a16="http://schemas.microsoft.com/office/drawing/2014/main" id="{2780F8F5-A8F8-5471-3734-8061B61F4D3A}"/>
              </a:ext>
            </a:extLst>
          </p:cNvPr>
          <p:cNvSpPr>
            <a:spLocks noGrp="1" noChangeArrowheads="1"/>
          </p:cNvSpPr>
          <p:nvPr>
            <p:ph type="ftr" sz="quarter" idx="3"/>
          </p:nvPr>
        </p:nvSpPr>
        <p:spPr bwMode="auto">
          <a:xfrm>
            <a:off x="8747125" y="33307338"/>
            <a:ext cx="8108950" cy="2540000"/>
          </a:xfrm>
          <a:prstGeom prst="rect">
            <a:avLst/>
          </a:prstGeom>
          <a:noFill/>
          <a:ln w="9525">
            <a:noFill/>
            <a:miter lim="800000"/>
          </a:ln>
          <a:effectLst/>
        </p:spPr>
        <p:txBody>
          <a:bodyPr vert="horz" wrap="square" lIns="355308" tIns="177654" rIns="355308" bIns="177654" numCol="1" anchor="t" anchorCtr="0" compatLnSpc="1"/>
          <a:lstStyle>
            <a:lvl1pPr algn="ctr" eaLnBrk="1" hangingPunct="1">
              <a:defRPr sz="5400">
                <a:latin typeface="Arial" panose="020B0604020202020204" pitchFamily="34" charset="0"/>
                <a:cs typeface="Arial" panose="020B0604020202020204" pitchFamily="34" charset="0"/>
              </a:defRPr>
            </a:lvl1pPr>
          </a:lstStyle>
          <a:p>
            <a:pPr>
              <a:defRPr/>
            </a:pPr>
            <a:endParaRPr lang="en-US"/>
          </a:p>
        </p:txBody>
      </p:sp>
      <p:sp>
        <p:nvSpPr>
          <p:cNvPr id="1030" name="Rectangle 6">
            <a:extLst>
              <a:ext uri="{FF2B5EF4-FFF2-40B4-BE49-F238E27FC236}">
                <a16:creationId xmlns="" xmlns:a16="http://schemas.microsoft.com/office/drawing/2014/main" id="{ED71AC78-4491-EFF9-FC86-6A8E4F0F313C}"/>
              </a:ext>
            </a:extLst>
          </p:cNvPr>
          <p:cNvSpPr>
            <a:spLocks noGrp="1" noChangeArrowheads="1"/>
          </p:cNvSpPr>
          <p:nvPr>
            <p:ph type="sldNum" sz="quarter" idx="4"/>
          </p:nvPr>
        </p:nvSpPr>
        <p:spPr bwMode="auto">
          <a:xfrm>
            <a:off x="18348325" y="33307338"/>
            <a:ext cx="5975350" cy="2540000"/>
          </a:xfrm>
          <a:prstGeom prst="rect">
            <a:avLst/>
          </a:prstGeom>
          <a:noFill/>
          <a:ln w="9525">
            <a:noFill/>
            <a:miter lim="800000"/>
          </a:ln>
          <a:effectLst/>
        </p:spPr>
        <p:txBody>
          <a:bodyPr vert="horz" wrap="square" lIns="355308" tIns="177654" rIns="355308" bIns="177654" numCol="1" anchor="t" anchorCtr="0" compatLnSpc="1">
            <a:prstTxWarp prst="textNoShape">
              <a:avLst/>
            </a:prstTxWarp>
          </a:bodyPr>
          <a:lstStyle>
            <a:lvl1pPr algn="r">
              <a:defRPr sz="5400"/>
            </a:lvl1pPr>
          </a:lstStyle>
          <a:p>
            <a:fld id="{A68F905D-EB9A-4618-8CF4-201E78E65DB5}"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59" r:id="rId1"/>
    <p:sldLayoutId id="2147483658" r:id="rId2"/>
    <p:sldLayoutId id="2147483657" r:id="rId3"/>
    <p:sldLayoutId id="2147483656" r:id="rId4"/>
    <p:sldLayoutId id="2147483655" r:id="rId5"/>
    <p:sldLayoutId id="2147483654" r:id="rId6"/>
    <p:sldLayoutId id="2147483653" r:id="rId7"/>
    <p:sldLayoutId id="2147483652" r:id="rId8"/>
    <p:sldLayoutId id="2147483651" r:id="rId9"/>
    <p:sldLayoutId id="2147483650" r:id="rId10"/>
    <p:sldLayoutId id="2147483649" r:id="rId11"/>
  </p:sldLayoutIdLst>
  <p:txStyles>
    <p:titleStyle>
      <a:lvl1pPr algn="ctr" defTabSz="3552825" rtl="0" eaLnBrk="0" fontAlgn="base" hangingPunct="0">
        <a:spcBef>
          <a:spcPct val="0"/>
        </a:spcBef>
        <a:spcAft>
          <a:spcPct val="0"/>
        </a:spcAft>
        <a:defRPr sz="17100">
          <a:solidFill>
            <a:schemeClr val="tx2"/>
          </a:solidFill>
          <a:latin typeface="+mj-lt"/>
          <a:ea typeface="+mj-ea"/>
          <a:cs typeface="+mj-cs"/>
        </a:defRPr>
      </a:lvl1pPr>
      <a:lvl2pPr algn="ctr" defTabSz="3552825" rtl="0" eaLnBrk="0" fontAlgn="base" hangingPunct="0">
        <a:spcBef>
          <a:spcPct val="0"/>
        </a:spcBef>
        <a:spcAft>
          <a:spcPct val="0"/>
        </a:spcAft>
        <a:defRPr sz="17100">
          <a:solidFill>
            <a:schemeClr val="tx2"/>
          </a:solidFill>
          <a:latin typeface="Arial" panose="020B0604020202020204" pitchFamily="34" charset="0"/>
          <a:cs typeface="Arial" panose="020B0604020202020204" pitchFamily="34" charset="0"/>
        </a:defRPr>
      </a:lvl2pPr>
      <a:lvl3pPr algn="ctr" defTabSz="3552825" rtl="0" eaLnBrk="0" fontAlgn="base" hangingPunct="0">
        <a:spcBef>
          <a:spcPct val="0"/>
        </a:spcBef>
        <a:spcAft>
          <a:spcPct val="0"/>
        </a:spcAft>
        <a:defRPr sz="17100">
          <a:solidFill>
            <a:schemeClr val="tx2"/>
          </a:solidFill>
          <a:latin typeface="Arial" panose="020B0604020202020204" pitchFamily="34" charset="0"/>
          <a:cs typeface="Arial" panose="020B0604020202020204" pitchFamily="34" charset="0"/>
        </a:defRPr>
      </a:lvl3pPr>
      <a:lvl4pPr algn="ctr" defTabSz="3552825" rtl="0" eaLnBrk="0" fontAlgn="base" hangingPunct="0">
        <a:spcBef>
          <a:spcPct val="0"/>
        </a:spcBef>
        <a:spcAft>
          <a:spcPct val="0"/>
        </a:spcAft>
        <a:defRPr sz="17100">
          <a:solidFill>
            <a:schemeClr val="tx2"/>
          </a:solidFill>
          <a:latin typeface="Arial" panose="020B0604020202020204" pitchFamily="34" charset="0"/>
          <a:cs typeface="Arial" panose="020B0604020202020204" pitchFamily="34" charset="0"/>
        </a:defRPr>
      </a:lvl4pPr>
      <a:lvl5pPr algn="ctr" defTabSz="3552825" rtl="0" eaLnBrk="0" fontAlgn="base" hangingPunct="0">
        <a:spcBef>
          <a:spcPct val="0"/>
        </a:spcBef>
        <a:spcAft>
          <a:spcPct val="0"/>
        </a:spcAft>
        <a:defRPr sz="17100">
          <a:solidFill>
            <a:schemeClr val="tx2"/>
          </a:solidFill>
          <a:latin typeface="Arial" panose="020B0604020202020204" pitchFamily="34" charset="0"/>
          <a:cs typeface="Arial" panose="020B0604020202020204" pitchFamily="34" charset="0"/>
        </a:defRPr>
      </a:lvl5pPr>
      <a:lvl6pPr marL="457200" algn="ctr" defTabSz="3552825" rtl="0" fontAlgn="base">
        <a:spcBef>
          <a:spcPct val="0"/>
        </a:spcBef>
        <a:spcAft>
          <a:spcPct val="0"/>
        </a:spcAft>
        <a:defRPr sz="17100">
          <a:solidFill>
            <a:schemeClr val="tx2"/>
          </a:solidFill>
          <a:latin typeface="Arial" panose="020B0604020202020204" pitchFamily="34" charset="0"/>
          <a:cs typeface="Arial" panose="020B0604020202020204" pitchFamily="34" charset="0"/>
        </a:defRPr>
      </a:lvl6pPr>
      <a:lvl7pPr marL="914400" algn="ctr" defTabSz="3552825" rtl="0" fontAlgn="base">
        <a:spcBef>
          <a:spcPct val="0"/>
        </a:spcBef>
        <a:spcAft>
          <a:spcPct val="0"/>
        </a:spcAft>
        <a:defRPr sz="17100">
          <a:solidFill>
            <a:schemeClr val="tx2"/>
          </a:solidFill>
          <a:latin typeface="Arial" panose="020B0604020202020204" pitchFamily="34" charset="0"/>
          <a:cs typeface="Arial" panose="020B0604020202020204" pitchFamily="34" charset="0"/>
        </a:defRPr>
      </a:lvl7pPr>
      <a:lvl8pPr marL="1371600" algn="ctr" defTabSz="3552825" rtl="0" fontAlgn="base">
        <a:spcBef>
          <a:spcPct val="0"/>
        </a:spcBef>
        <a:spcAft>
          <a:spcPct val="0"/>
        </a:spcAft>
        <a:defRPr sz="17100">
          <a:solidFill>
            <a:schemeClr val="tx2"/>
          </a:solidFill>
          <a:latin typeface="Arial" panose="020B0604020202020204" pitchFamily="34" charset="0"/>
          <a:cs typeface="Arial" panose="020B0604020202020204" pitchFamily="34" charset="0"/>
        </a:defRPr>
      </a:lvl8pPr>
      <a:lvl9pPr marL="1828800" algn="ctr" defTabSz="3552825" rtl="0" fontAlgn="base">
        <a:spcBef>
          <a:spcPct val="0"/>
        </a:spcBef>
        <a:spcAft>
          <a:spcPct val="0"/>
        </a:spcAft>
        <a:defRPr sz="17100">
          <a:solidFill>
            <a:schemeClr val="tx2"/>
          </a:solidFill>
          <a:latin typeface="Arial" panose="020B0604020202020204" pitchFamily="34" charset="0"/>
          <a:cs typeface="Arial" panose="020B0604020202020204" pitchFamily="34" charset="0"/>
        </a:defRPr>
      </a:lvl9pPr>
    </p:titleStyle>
    <p:bodyStyle>
      <a:lvl1pPr marL="1331913" indent="-1331913" algn="l" defTabSz="3552825" rtl="0" eaLnBrk="0" fontAlgn="base" hangingPunct="0">
        <a:spcBef>
          <a:spcPct val="20000"/>
        </a:spcBef>
        <a:spcAft>
          <a:spcPct val="0"/>
        </a:spcAft>
        <a:buChar char="•"/>
        <a:defRPr sz="12400">
          <a:solidFill>
            <a:schemeClr val="tx1"/>
          </a:solidFill>
          <a:latin typeface="+mn-lt"/>
          <a:ea typeface="+mn-ea"/>
          <a:cs typeface="+mn-cs"/>
        </a:defRPr>
      </a:lvl1pPr>
      <a:lvl2pPr marL="2887663" indent="-1111250" algn="l" defTabSz="3552825" rtl="0" eaLnBrk="0" fontAlgn="base" hangingPunct="0">
        <a:spcBef>
          <a:spcPct val="20000"/>
        </a:spcBef>
        <a:spcAft>
          <a:spcPct val="0"/>
        </a:spcAft>
        <a:buChar char="–"/>
        <a:defRPr sz="10900">
          <a:solidFill>
            <a:schemeClr val="tx1"/>
          </a:solidFill>
          <a:latin typeface="+mn-lt"/>
          <a:cs typeface="+mn-cs"/>
        </a:defRPr>
      </a:lvl2pPr>
      <a:lvl3pPr marL="4441825" indent="-889000" algn="l" defTabSz="3552825" rtl="0" eaLnBrk="0" fontAlgn="base" hangingPunct="0">
        <a:spcBef>
          <a:spcPct val="20000"/>
        </a:spcBef>
        <a:spcAft>
          <a:spcPct val="0"/>
        </a:spcAft>
        <a:buChar char="•"/>
        <a:defRPr sz="9300">
          <a:solidFill>
            <a:schemeClr val="tx1"/>
          </a:solidFill>
          <a:latin typeface="+mn-lt"/>
          <a:cs typeface="+mn-cs"/>
        </a:defRPr>
      </a:lvl3pPr>
      <a:lvl4pPr marL="6218238" indent="-889000" algn="l" defTabSz="3552825" rtl="0" eaLnBrk="0" fontAlgn="base" hangingPunct="0">
        <a:spcBef>
          <a:spcPct val="20000"/>
        </a:spcBef>
        <a:spcAft>
          <a:spcPct val="0"/>
        </a:spcAft>
        <a:buChar char="–"/>
        <a:defRPr sz="7800">
          <a:solidFill>
            <a:schemeClr val="tx1"/>
          </a:solidFill>
          <a:latin typeface="+mn-lt"/>
          <a:cs typeface="+mn-cs"/>
        </a:defRPr>
      </a:lvl4pPr>
      <a:lvl5pPr marL="7994650" indent="-889000" algn="l" defTabSz="3552825" rtl="0" eaLnBrk="0" fontAlgn="base" hangingPunct="0">
        <a:spcBef>
          <a:spcPct val="20000"/>
        </a:spcBef>
        <a:spcAft>
          <a:spcPct val="0"/>
        </a:spcAft>
        <a:buChar char="»"/>
        <a:defRPr sz="7800">
          <a:solidFill>
            <a:schemeClr val="tx1"/>
          </a:solidFill>
          <a:latin typeface="+mn-lt"/>
          <a:cs typeface="+mn-cs"/>
        </a:defRPr>
      </a:lvl5pPr>
      <a:lvl6pPr marL="8451850" indent="-889000" algn="l" defTabSz="3552825" rtl="0" fontAlgn="base">
        <a:spcBef>
          <a:spcPct val="20000"/>
        </a:spcBef>
        <a:spcAft>
          <a:spcPct val="0"/>
        </a:spcAft>
        <a:buChar char="»"/>
        <a:defRPr sz="7800">
          <a:solidFill>
            <a:schemeClr val="tx1"/>
          </a:solidFill>
          <a:latin typeface="+mn-lt"/>
          <a:cs typeface="+mn-cs"/>
        </a:defRPr>
      </a:lvl6pPr>
      <a:lvl7pPr marL="8909050" indent="-889000" algn="l" defTabSz="3552825" rtl="0" fontAlgn="base">
        <a:spcBef>
          <a:spcPct val="20000"/>
        </a:spcBef>
        <a:spcAft>
          <a:spcPct val="0"/>
        </a:spcAft>
        <a:buChar char="»"/>
        <a:defRPr sz="7800">
          <a:solidFill>
            <a:schemeClr val="tx1"/>
          </a:solidFill>
          <a:latin typeface="+mn-lt"/>
          <a:cs typeface="+mn-cs"/>
        </a:defRPr>
      </a:lvl7pPr>
      <a:lvl8pPr marL="9366250" indent="-889000" algn="l" defTabSz="3552825" rtl="0" fontAlgn="base">
        <a:spcBef>
          <a:spcPct val="20000"/>
        </a:spcBef>
        <a:spcAft>
          <a:spcPct val="0"/>
        </a:spcAft>
        <a:buChar char="»"/>
        <a:defRPr sz="7800">
          <a:solidFill>
            <a:schemeClr val="tx1"/>
          </a:solidFill>
          <a:latin typeface="+mn-lt"/>
          <a:cs typeface="+mn-cs"/>
        </a:defRPr>
      </a:lvl8pPr>
      <a:lvl9pPr marL="9823450" indent="-889000" algn="l" defTabSz="3552825" rtl="0" fontAlgn="base">
        <a:spcBef>
          <a:spcPct val="20000"/>
        </a:spcBef>
        <a:spcAft>
          <a:spcPct val="0"/>
        </a:spcAft>
        <a:buChar char="»"/>
        <a:defRPr sz="78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Rectangle 2">
            <a:extLst>
              <a:ext uri="{FF2B5EF4-FFF2-40B4-BE49-F238E27FC236}">
                <a16:creationId xmlns="" xmlns:a16="http://schemas.microsoft.com/office/drawing/2014/main" id="{D86AC758-7B88-DAD1-0098-1FEE9049DCBF}"/>
              </a:ext>
            </a:extLst>
          </p:cNvPr>
          <p:cNvSpPr>
            <a:spLocks noGrp="1" noChangeArrowheads="1"/>
          </p:cNvSpPr>
          <p:nvPr>
            <p:ph type="title"/>
          </p:nvPr>
        </p:nvSpPr>
        <p:spPr>
          <a:xfrm>
            <a:off x="1371600" y="869950"/>
            <a:ext cx="22906038" cy="2667000"/>
          </a:xfrm>
        </p:spPr>
        <p:txBody>
          <a:bodyPr/>
          <a:lstStyle/>
          <a:p>
            <a:pPr eaLnBrk="1" hangingPunct="1"/>
            <a:r>
              <a:rPr lang="en-US" altLang="en-US" sz="8000" b="1" dirty="0">
                <a:solidFill>
                  <a:schemeClr val="tx1"/>
                </a:solidFill>
              </a:rPr>
              <a:t>Joystick-Controlled Car</a:t>
            </a:r>
            <a:endParaRPr lang="en-US" altLang="en-US" sz="4800" b="1" dirty="0">
              <a:solidFill>
                <a:schemeClr val="tx1"/>
              </a:solidFill>
            </a:endParaRPr>
          </a:p>
        </p:txBody>
      </p:sp>
      <p:sp>
        <p:nvSpPr>
          <p:cNvPr id="2052" name="Text Box 7">
            <a:extLst>
              <a:ext uri="{FF2B5EF4-FFF2-40B4-BE49-F238E27FC236}">
                <a16:creationId xmlns="" xmlns:a16="http://schemas.microsoft.com/office/drawing/2014/main" id="{0116D780-0C98-6105-7E16-C41444F909FD}"/>
              </a:ext>
            </a:extLst>
          </p:cNvPr>
          <p:cNvSpPr txBox="1">
            <a:spLocks noChangeArrowheads="1"/>
          </p:cNvSpPr>
          <p:nvPr/>
        </p:nvSpPr>
        <p:spPr bwMode="auto">
          <a:xfrm>
            <a:off x="1423988" y="6994525"/>
            <a:ext cx="11047412" cy="5630863"/>
          </a:xfrm>
          <a:prstGeom prst="rect">
            <a:avLst/>
          </a:prstGeom>
          <a:solidFill>
            <a:schemeClr val="bg1"/>
          </a:solidFill>
          <a:ln w="12700">
            <a:solidFill>
              <a:schemeClr val="accent6">
                <a:lumMod val="75000"/>
              </a:schemeClr>
            </a:solidFill>
            <a:miter lim="800000"/>
          </a:ln>
        </p:spPr>
        <p:txBody>
          <a:bodyPr lIns="914400" tIns="457200" rIns="914400" bIns="914400"/>
          <a:lstStyle>
            <a:lvl1pPr eaLnBrk="0" hangingPunct="0">
              <a:tabLst>
                <a:tab pos="499745" algn="l"/>
              </a:tabLst>
              <a:defRPr sz="7000">
                <a:solidFill>
                  <a:schemeClr val="tx1"/>
                </a:solidFill>
                <a:latin typeface="Arial" panose="020B0604020202020204" pitchFamily="34" charset="0"/>
                <a:cs typeface="Arial" panose="020B0604020202020204" pitchFamily="34" charset="0"/>
              </a:defRPr>
            </a:lvl1pPr>
            <a:lvl2pPr marL="742950" indent="-285750" eaLnBrk="0" hangingPunct="0">
              <a:tabLst>
                <a:tab pos="499745" algn="l"/>
              </a:tabLst>
              <a:defRPr sz="7000">
                <a:solidFill>
                  <a:schemeClr val="tx1"/>
                </a:solidFill>
                <a:latin typeface="Arial" panose="020B0604020202020204" pitchFamily="34" charset="0"/>
                <a:cs typeface="Arial" panose="020B0604020202020204" pitchFamily="34" charset="0"/>
              </a:defRPr>
            </a:lvl2pPr>
            <a:lvl3pPr marL="1143000" indent="-228600" eaLnBrk="0" hangingPunct="0">
              <a:tabLst>
                <a:tab pos="499745" algn="l"/>
              </a:tabLst>
              <a:defRPr sz="7000">
                <a:solidFill>
                  <a:schemeClr val="tx1"/>
                </a:solidFill>
                <a:latin typeface="Arial" panose="020B0604020202020204" pitchFamily="34" charset="0"/>
                <a:cs typeface="Arial" panose="020B0604020202020204" pitchFamily="34" charset="0"/>
              </a:defRPr>
            </a:lvl3pPr>
            <a:lvl4pPr marL="1600200" indent="-228600" eaLnBrk="0" hangingPunct="0">
              <a:tabLst>
                <a:tab pos="499745" algn="l"/>
              </a:tabLst>
              <a:defRPr sz="7000">
                <a:solidFill>
                  <a:schemeClr val="tx1"/>
                </a:solidFill>
                <a:latin typeface="Arial" panose="020B0604020202020204" pitchFamily="34" charset="0"/>
                <a:cs typeface="Arial" panose="020B0604020202020204" pitchFamily="34" charset="0"/>
              </a:defRPr>
            </a:lvl4pPr>
            <a:lvl5pPr marL="2057400" indent="-228600" eaLnBrk="0" hangingPunct="0">
              <a:tabLst>
                <a:tab pos="499745" algn="l"/>
              </a:tabLst>
              <a:defRPr sz="7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499745" algn="l"/>
              </a:tabLst>
              <a:defRPr sz="7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499745" algn="l"/>
              </a:tabLst>
              <a:defRPr sz="7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499745" algn="l"/>
              </a:tabLst>
              <a:defRPr sz="7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499745" algn="l"/>
              </a:tabLst>
              <a:defRPr sz="7000">
                <a:solidFill>
                  <a:schemeClr val="tx1"/>
                </a:solidFill>
                <a:latin typeface="Arial" panose="020B0604020202020204" pitchFamily="34" charset="0"/>
                <a:cs typeface="Arial" panose="020B0604020202020204" pitchFamily="34" charset="0"/>
              </a:defRPr>
            </a:lvl9pPr>
          </a:lstStyle>
          <a:p>
            <a:pPr algn="just" eaLnBrk="1" hangingPunct="1">
              <a:spcBef>
                <a:spcPct val="50000"/>
              </a:spcBef>
              <a:defRPr/>
            </a:pPr>
            <a:r>
              <a:rPr lang="en-US" sz="4400" b="1" dirty="0"/>
              <a:t>Introduction</a:t>
            </a:r>
          </a:p>
          <a:p>
            <a:pPr algn="just" eaLnBrk="1" hangingPunct="1">
              <a:spcBef>
                <a:spcPct val="10000"/>
              </a:spcBef>
              <a:defRPr/>
            </a:pPr>
            <a:r>
              <a:rPr lang="en-US" sz="3200" dirty="0">
                <a:effectLst/>
                <a:latin typeface="Times New Roman" panose="02020603050405020304" pitchFamily="18" charset="0"/>
                <a:ea typeface="Caladea"/>
              </a:rPr>
              <a:t>We created an embedded system project utilizing the PIC 16F877A microcontroller. The project focuses on designing and implementing a wired joystick module-controlled car capable of movement in four directions (forward, backward, left, and right) with three levels of speed control. Additionally, an ultrasonic sensor is incorporated to detect nearby objects, interrupt the system, and activate LEDs as a visual indication.</a:t>
            </a:r>
            <a:endParaRPr lang="en-US" sz="3200" dirty="0">
              <a:latin typeface="Times New Roman" panose="02020603050405020304" pitchFamily="18" charset="0"/>
            </a:endParaRPr>
          </a:p>
        </p:txBody>
      </p:sp>
      <p:sp>
        <p:nvSpPr>
          <p:cNvPr id="2053" name="Text Box 8">
            <a:extLst>
              <a:ext uri="{FF2B5EF4-FFF2-40B4-BE49-F238E27FC236}">
                <a16:creationId xmlns="" xmlns:a16="http://schemas.microsoft.com/office/drawing/2014/main" id="{339F9307-B403-F453-7BFA-207B625FF52D}"/>
              </a:ext>
            </a:extLst>
          </p:cNvPr>
          <p:cNvSpPr txBox="1">
            <a:spLocks noChangeArrowheads="1"/>
          </p:cNvSpPr>
          <p:nvPr/>
        </p:nvSpPr>
        <p:spPr bwMode="auto">
          <a:xfrm>
            <a:off x="1446213" y="13141701"/>
            <a:ext cx="11061700" cy="18953739"/>
          </a:xfrm>
          <a:prstGeom prst="rect">
            <a:avLst/>
          </a:prstGeom>
          <a:solidFill>
            <a:schemeClr val="bg1"/>
          </a:solidFill>
          <a:ln w="12700">
            <a:solidFill>
              <a:schemeClr val="accent6">
                <a:lumMod val="75000"/>
              </a:schemeClr>
            </a:solidFill>
            <a:miter lim="800000"/>
          </a:ln>
        </p:spPr>
        <p:txBody>
          <a:bodyPr lIns="914400" tIns="457200" rIns="914400" bIns="914400"/>
          <a:lstStyle>
            <a:lvl1pPr eaLnBrk="0" hangingPunct="0">
              <a:tabLst>
                <a:tab pos="508000" algn="l"/>
              </a:tabLst>
              <a:defRPr sz="7000">
                <a:solidFill>
                  <a:schemeClr val="tx1"/>
                </a:solidFill>
                <a:latin typeface="Arial" panose="020B0604020202020204" pitchFamily="34" charset="0"/>
                <a:cs typeface="Arial" panose="020B0604020202020204" pitchFamily="34" charset="0"/>
              </a:defRPr>
            </a:lvl1pPr>
            <a:lvl2pPr marL="742950" indent="-285750" eaLnBrk="0" hangingPunct="0">
              <a:tabLst>
                <a:tab pos="508000" algn="l"/>
              </a:tabLst>
              <a:defRPr sz="7000">
                <a:solidFill>
                  <a:schemeClr val="tx1"/>
                </a:solidFill>
                <a:latin typeface="Arial" panose="020B0604020202020204" pitchFamily="34" charset="0"/>
                <a:cs typeface="Arial" panose="020B0604020202020204" pitchFamily="34" charset="0"/>
              </a:defRPr>
            </a:lvl2pPr>
            <a:lvl3pPr marL="1143000" indent="-228600" eaLnBrk="0" hangingPunct="0">
              <a:tabLst>
                <a:tab pos="508000" algn="l"/>
              </a:tabLst>
              <a:defRPr sz="7000">
                <a:solidFill>
                  <a:schemeClr val="tx1"/>
                </a:solidFill>
                <a:latin typeface="Arial" panose="020B0604020202020204" pitchFamily="34" charset="0"/>
                <a:cs typeface="Arial" panose="020B0604020202020204" pitchFamily="34" charset="0"/>
              </a:defRPr>
            </a:lvl3pPr>
            <a:lvl4pPr marL="1600200" indent="-228600" eaLnBrk="0" hangingPunct="0">
              <a:tabLst>
                <a:tab pos="508000" algn="l"/>
              </a:tabLst>
              <a:defRPr sz="7000">
                <a:solidFill>
                  <a:schemeClr val="tx1"/>
                </a:solidFill>
                <a:latin typeface="Arial" panose="020B0604020202020204" pitchFamily="34" charset="0"/>
                <a:cs typeface="Arial" panose="020B0604020202020204" pitchFamily="34" charset="0"/>
              </a:defRPr>
            </a:lvl4pPr>
            <a:lvl5pPr marL="2057400" indent="-228600" eaLnBrk="0" hangingPunct="0">
              <a:tabLst>
                <a:tab pos="508000" algn="l"/>
              </a:tabLst>
              <a:defRPr sz="7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508000" algn="l"/>
              </a:tabLst>
              <a:defRPr sz="7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508000" algn="l"/>
              </a:tabLst>
              <a:defRPr sz="7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508000" algn="l"/>
              </a:tabLst>
              <a:defRPr sz="7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508000" algn="l"/>
              </a:tabLst>
              <a:defRPr sz="7000">
                <a:solidFill>
                  <a:schemeClr val="tx1"/>
                </a:solidFill>
                <a:latin typeface="Arial" panose="020B0604020202020204" pitchFamily="34" charset="0"/>
                <a:cs typeface="Arial" panose="020B0604020202020204" pitchFamily="34" charset="0"/>
              </a:defRPr>
            </a:lvl9pPr>
          </a:lstStyle>
          <a:p>
            <a:pPr algn="just" eaLnBrk="1" hangingPunct="1">
              <a:spcBef>
                <a:spcPct val="50000"/>
              </a:spcBef>
              <a:defRPr/>
            </a:pPr>
            <a:r>
              <a:rPr lang="en-US" sz="4400" b="1" dirty="0"/>
              <a:t>Design</a:t>
            </a:r>
            <a:r>
              <a:rPr lang="en-US" sz="2400" dirty="0">
                <a:solidFill>
                  <a:srgbClr val="FF8000"/>
                </a:solidFill>
              </a:rPr>
              <a:t>	</a:t>
            </a:r>
            <a:endParaRPr lang="en-US" sz="2400" dirty="0"/>
          </a:p>
          <a:p>
            <a:pPr algn="just" eaLnBrk="1" hangingPunct="1">
              <a:spcBef>
                <a:spcPct val="10000"/>
              </a:spcBef>
              <a:defRPr/>
            </a:pPr>
            <a:r>
              <a:rPr lang="en-US" sz="2800" dirty="0" smtClean="0">
                <a:latin typeface="Times New Roman" panose="02020603050405020304" pitchFamily="18" charset="0"/>
                <a:cs typeface="Times New Roman" panose="02020603050405020304" pitchFamily="18" charset="0"/>
              </a:rPr>
              <a:t>Embedded </a:t>
            </a:r>
            <a:r>
              <a:rPr lang="en-US" sz="2800" dirty="0">
                <a:latin typeface="Times New Roman" panose="02020603050405020304" pitchFamily="18" charset="0"/>
                <a:cs typeface="Times New Roman" panose="02020603050405020304" pitchFamily="18" charset="0"/>
              </a:rPr>
              <a:t>system project designed to control a car using a wired joystick module with three levels of speed. The project utilizes the PIC16F877A microcontroller as the core component to interface between the joystick module and the car's control system. </a:t>
            </a:r>
            <a:endParaRPr lang="en-US" sz="2800" dirty="0" smtClean="0">
              <a:latin typeface="Times New Roman" panose="02020603050405020304" pitchFamily="18" charset="0"/>
              <a:cs typeface="Times New Roman" panose="02020603050405020304" pitchFamily="18" charset="0"/>
            </a:endParaRPr>
          </a:p>
          <a:p>
            <a:pPr algn="just" eaLnBrk="1" hangingPunct="1">
              <a:spcBef>
                <a:spcPct val="10000"/>
              </a:spcBef>
              <a:defRPr/>
            </a:pPr>
            <a:r>
              <a:rPr lang="en-US" sz="2400" dirty="0">
                <a:latin typeface="Times New Roman" panose="02020603050405020304" pitchFamily="18" charset="0"/>
              </a:rPr>
              <a:t>	</a:t>
            </a:r>
          </a:p>
          <a:p>
            <a:pPr algn="just" eaLnBrk="1" hangingPunct="1">
              <a:spcBef>
                <a:spcPct val="10000"/>
              </a:spcBef>
              <a:defRPr/>
            </a:pPr>
            <a:endParaRPr lang="en-US" sz="2400" dirty="0">
              <a:latin typeface="Times New Roman" panose="02020603050405020304" pitchFamily="18" charset="0"/>
            </a:endParaRPr>
          </a:p>
          <a:p>
            <a:pPr algn="just" eaLnBrk="1" hangingPunct="1">
              <a:spcBef>
                <a:spcPct val="10000"/>
              </a:spcBef>
              <a:defRPr/>
            </a:pPr>
            <a:endParaRPr lang="en-US" sz="2400" dirty="0">
              <a:latin typeface="Times New Roman" panose="02020603050405020304" pitchFamily="18" charset="0"/>
            </a:endParaRPr>
          </a:p>
          <a:p>
            <a:pPr algn="just" eaLnBrk="1" hangingPunct="1">
              <a:spcBef>
                <a:spcPct val="10000"/>
              </a:spcBef>
              <a:defRPr/>
            </a:pPr>
            <a:endParaRPr lang="en-US" sz="2400" dirty="0">
              <a:latin typeface="Times New Roman" panose="02020603050405020304" pitchFamily="18" charset="0"/>
            </a:endParaRPr>
          </a:p>
          <a:p>
            <a:pPr algn="just" eaLnBrk="1" hangingPunct="1">
              <a:spcBef>
                <a:spcPct val="10000"/>
              </a:spcBef>
              <a:defRPr/>
            </a:pPr>
            <a:endParaRPr lang="en-US" sz="2400" dirty="0">
              <a:latin typeface="Times New Roman" panose="02020603050405020304" pitchFamily="18" charset="0"/>
            </a:endParaRPr>
          </a:p>
          <a:p>
            <a:pPr algn="just" eaLnBrk="1" hangingPunct="1">
              <a:spcBef>
                <a:spcPct val="10000"/>
              </a:spcBef>
              <a:defRPr/>
            </a:pPr>
            <a:endParaRPr lang="en-US" sz="2400" dirty="0">
              <a:latin typeface="Times New Roman" panose="02020603050405020304" pitchFamily="18" charset="0"/>
            </a:endParaRPr>
          </a:p>
          <a:p>
            <a:pPr algn="ctr" eaLnBrk="1" hangingPunct="1">
              <a:spcBef>
                <a:spcPct val="10000"/>
              </a:spcBef>
              <a:defRPr/>
            </a:pPr>
            <a:endParaRPr lang="en-US" sz="2400" b="1" dirty="0">
              <a:latin typeface="Times New Roman" panose="02020603050405020304" pitchFamily="18" charset="0"/>
            </a:endParaRPr>
          </a:p>
          <a:p>
            <a:pPr algn="ctr" eaLnBrk="1" hangingPunct="1">
              <a:spcBef>
                <a:spcPct val="10000"/>
              </a:spcBef>
              <a:defRPr/>
            </a:pPr>
            <a:endParaRPr lang="en-US" sz="2400" b="1" dirty="0">
              <a:latin typeface="Times New Roman" panose="02020603050405020304" pitchFamily="18" charset="0"/>
            </a:endParaRPr>
          </a:p>
          <a:p>
            <a:pPr algn="ctr" eaLnBrk="1" hangingPunct="1">
              <a:spcBef>
                <a:spcPct val="10000"/>
              </a:spcBef>
              <a:defRPr/>
            </a:pPr>
            <a:endParaRPr lang="en-US" sz="2400" b="1" dirty="0">
              <a:latin typeface="Times New Roman" panose="02020603050405020304" pitchFamily="18" charset="0"/>
            </a:endParaRPr>
          </a:p>
          <a:p>
            <a:pPr algn="ctr" eaLnBrk="1" hangingPunct="1">
              <a:spcBef>
                <a:spcPct val="10000"/>
              </a:spcBef>
              <a:defRPr/>
            </a:pPr>
            <a:endParaRPr lang="en-US" sz="2400" b="1" dirty="0">
              <a:latin typeface="Times New Roman" panose="02020603050405020304" pitchFamily="18" charset="0"/>
            </a:endParaRPr>
          </a:p>
          <a:p>
            <a:pPr algn="ctr" eaLnBrk="1" hangingPunct="1">
              <a:spcBef>
                <a:spcPct val="10000"/>
              </a:spcBef>
              <a:defRPr/>
            </a:pPr>
            <a:endParaRPr lang="en-US" sz="2400" b="1" dirty="0">
              <a:latin typeface="Times New Roman" panose="02020603050405020304" pitchFamily="18" charset="0"/>
            </a:endParaRPr>
          </a:p>
          <a:p>
            <a:pPr algn="ctr" eaLnBrk="1" hangingPunct="1">
              <a:spcBef>
                <a:spcPct val="10000"/>
              </a:spcBef>
              <a:defRPr/>
            </a:pPr>
            <a:endParaRPr lang="en-US" sz="2400" b="1" dirty="0">
              <a:latin typeface="Times New Roman" panose="02020603050405020304" pitchFamily="18" charset="0"/>
            </a:endParaRPr>
          </a:p>
          <a:p>
            <a:pPr algn="ctr" eaLnBrk="1" hangingPunct="1">
              <a:spcBef>
                <a:spcPct val="10000"/>
              </a:spcBef>
              <a:defRPr/>
            </a:pPr>
            <a:endParaRPr lang="en-US" sz="2400" b="1" dirty="0">
              <a:latin typeface="Times New Roman" panose="02020603050405020304" pitchFamily="18" charset="0"/>
            </a:endParaRPr>
          </a:p>
          <a:p>
            <a:pPr algn="ctr" eaLnBrk="1" hangingPunct="1">
              <a:spcBef>
                <a:spcPct val="10000"/>
              </a:spcBef>
              <a:defRPr/>
            </a:pPr>
            <a:endParaRPr lang="en-US" sz="2400" b="1" dirty="0">
              <a:latin typeface="Times New Roman" panose="02020603050405020304" pitchFamily="18" charset="0"/>
            </a:endParaRPr>
          </a:p>
          <a:p>
            <a:pPr algn="ctr" eaLnBrk="1" hangingPunct="1">
              <a:spcBef>
                <a:spcPct val="10000"/>
              </a:spcBef>
              <a:defRPr/>
            </a:pPr>
            <a:endParaRPr lang="en-US" sz="2400" b="1" dirty="0">
              <a:latin typeface="Times New Roman" panose="02020603050405020304" pitchFamily="18" charset="0"/>
            </a:endParaRPr>
          </a:p>
          <a:p>
            <a:pPr algn="ctr" eaLnBrk="1" hangingPunct="1">
              <a:spcBef>
                <a:spcPct val="10000"/>
              </a:spcBef>
              <a:defRPr/>
            </a:pPr>
            <a:endParaRPr lang="en-US" sz="2400" b="1" dirty="0">
              <a:latin typeface="Times New Roman" panose="02020603050405020304" pitchFamily="18" charset="0"/>
            </a:endParaRPr>
          </a:p>
          <a:p>
            <a:pPr algn="ctr" eaLnBrk="1" hangingPunct="1">
              <a:spcBef>
                <a:spcPct val="10000"/>
              </a:spcBef>
              <a:defRPr/>
            </a:pPr>
            <a:endParaRPr lang="en-US" sz="2400" b="1" dirty="0">
              <a:latin typeface="Times New Roman" panose="02020603050405020304" pitchFamily="18" charset="0"/>
            </a:endParaRPr>
          </a:p>
          <a:p>
            <a:pPr algn="ctr" eaLnBrk="1" hangingPunct="1">
              <a:spcBef>
                <a:spcPct val="10000"/>
              </a:spcBef>
              <a:defRPr/>
            </a:pPr>
            <a:endParaRPr lang="en-US" sz="2400" b="1" dirty="0">
              <a:latin typeface="Times New Roman" panose="02020603050405020304" pitchFamily="18" charset="0"/>
            </a:endParaRPr>
          </a:p>
          <a:p>
            <a:pPr algn="ctr" eaLnBrk="1" hangingPunct="1">
              <a:spcBef>
                <a:spcPct val="10000"/>
              </a:spcBef>
              <a:defRPr/>
            </a:pPr>
            <a:endParaRPr lang="en-US" sz="2400" b="1" dirty="0">
              <a:latin typeface="Times New Roman" panose="02020603050405020304" pitchFamily="18" charset="0"/>
            </a:endParaRPr>
          </a:p>
          <a:p>
            <a:pPr algn="ctr" eaLnBrk="1" hangingPunct="1">
              <a:spcBef>
                <a:spcPct val="10000"/>
              </a:spcBef>
              <a:defRPr/>
            </a:pPr>
            <a:endParaRPr lang="en-US" sz="2400" b="1" dirty="0">
              <a:latin typeface="Times New Roman" panose="02020603050405020304" pitchFamily="18" charset="0"/>
            </a:endParaRPr>
          </a:p>
          <a:p>
            <a:pPr algn="ctr" eaLnBrk="1" hangingPunct="1">
              <a:spcBef>
                <a:spcPct val="10000"/>
              </a:spcBef>
              <a:defRPr/>
            </a:pPr>
            <a:endParaRPr lang="en-US" sz="2400" b="1" dirty="0">
              <a:latin typeface="Times New Roman" panose="02020603050405020304" pitchFamily="18" charset="0"/>
            </a:endParaRPr>
          </a:p>
          <a:p>
            <a:pPr algn="ctr" eaLnBrk="1" hangingPunct="1">
              <a:spcBef>
                <a:spcPct val="10000"/>
              </a:spcBef>
              <a:defRPr/>
            </a:pPr>
            <a:endParaRPr lang="en-US" sz="2400" b="1" dirty="0">
              <a:latin typeface="Times New Roman" panose="02020603050405020304" pitchFamily="18" charset="0"/>
            </a:endParaRPr>
          </a:p>
          <a:p>
            <a:pPr algn="ctr" eaLnBrk="1" hangingPunct="1">
              <a:spcBef>
                <a:spcPct val="10000"/>
              </a:spcBef>
              <a:defRPr/>
            </a:pPr>
            <a:endParaRPr lang="en-US" sz="2400" b="1" dirty="0">
              <a:latin typeface="Times New Roman" panose="02020603050405020304" pitchFamily="18" charset="0"/>
            </a:endParaRPr>
          </a:p>
          <a:p>
            <a:pPr algn="ctr" eaLnBrk="1" hangingPunct="1">
              <a:spcBef>
                <a:spcPct val="10000"/>
              </a:spcBef>
              <a:defRPr/>
            </a:pPr>
            <a:endParaRPr lang="en-US" sz="2400" b="1" dirty="0">
              <a:latin typeface="Times New Roman" panose="02020603050405020304" pitchFamily="18" charset="0"/>
            </a:endParaRPr>
          </a:p>
          <a:p>
            <a:pPr algn="ctr" eaLnBrk="1" hangingPunct="1">
              <a:spcBef>
                <a:spcPct val="10000"/>
              </a:spcBef>
              <a:defRPr/>
            </a:pPr>
            <a:endParaRPr lang="en-US" sz="2400" b="1" dirty="0">
              <a:latin typeface="Times New Roman" panose="02020603050405020304" pitchFamily="18" charset="0"/>
            </a:endParaRPr>
          </a:p>
          <a:p>
            <a:pPr algn="ctr" eaLnBrk="1" hangingPunct="1">
              <a:spcBef>
                <a:spcPct val="10000"/>
              </a:spcBef>
              <a:defRPr/>
            </a:pPr>
            <a:r>
              <a:rPr lang="en-US" sz="2400" b="1" dirty="0">
                <a:latin typeface="Times New Roman" panose="02020603050405020304" pitchFamily="18" charset="0"/>
              </a:rPr>
              <a:t>Figure 1: Software Design (Flow chart)</a:t>
            </a:r>
          </a:p>
          <a:p>
            <a:pPr algn="ctr" eaLnBrk="1" hangingPunct="1">
              <a:spcBef>
                <a:spcPct val="10000"/>
              </a:spcBef>
              <a:defRPr/>
            </a:pPr>
            <a:endParaRPr lang="en-US" sz="2400" b="1" dirty="0">
              <a:latin typeface="Times New Roman" panose="02020603050405020304" pitchFamily="18" charset="0"/>
            </a:endParaRPr>
          </a:p>
          <a:p>
            <a:pPr algn="ctr" eaLnBrk="1" hangingPunct="1">
              <a:spcBef>
                <a:spcPct val="10000"/>
              </a:spcBef>
              <a:defRPr/>
            </a:pPr>
            <a:endParaRPr lang="en-US" sz="2400" b="1" dirty="0">
              <a:latin typeface="Times New Roman" panose="02020603050405020304" pitchFamily="18" charset="0"/>
            </a:endParaRPr>
          </a:p>
          <a:p>
            <a:pPr eaLnBrk="1" hangingPunct="1">
              <a:spcBef>
                <a:spcPct val="10000"/>
              </a:spcBef>
              <a:defRPr/>
            </a:pPr>
            <a:endParaRPr lang="en-US" sz="2400" dirty="0">
              <a:latin typeface="Times New Roman" panose="02020603050405020304" pitchFamily="18" charset="0"/>
            </a:endParaRPr>
          </a:p>
          <a:p>
            <a:pPr algn="ctr" eaLnBrk="1" hangingPunct="1">
              <a:spcBef>
                <a:spcPct val="10000"/>
              </a:spcBef>
              <a:defRPr/>
            </a:pPr>
            <a:endParaRPr lang="en-US" sz="2400" dirty="0">
              <a:latin typeface="Times New Roman" panose="02020603050405020304" pitchFamily="18" charset="0"/>
            </a:endParaRPr>
          </a:p>
          <a:p>
            <a:pPr eaLnBrk="1" hangingPunct="1">
              <a:spcBef>
                <a:spcPct val="10000"/>
              </a:spcBef>
              <a:defRPr/>
            </a:pPr>
            <a:endParaRPr lang="en-US" sz="2400" dirty="0">
              <a:latin typeface="Times New Roman" panose="02020603050405020304" pitchFamily="18" charset="0"/>
            </a:endParaRPr>
          </a:p>
          <a:p>
            <a:pPr eaLnBrk="1" hangingPunct="1">
              <a:spcBef>
                <a:spcPct val="10000"/>
              </a:spcBef>
              <a:defRPr/>
            </a:pPr>
            <a:endParaRPr lang="en-US" sz="2400" dirty="0">
              <a:latin typeface="Times New Roman" panose="02020603050405020304" pitchFamily="18" charset="0"/>
            </a:endParaRPr>
          </a:p>
          <a:p>
            <a:pPr eaLnBrk="1" hangingPunct="1">
              <a:spcBef>
                <a:spcPct val="10000"/>
              </a:spcBef>
              <a:defRPr/>
            </a:pPr>
            <a:endParaRPr lang="en-US" sz="2400" dirty="0">
              <a:latin typeface="Times New Roman" panose="02020603050405020304" pitchFamily="18" charset="0"/>
            </a:endParaRPr>
          </a:p>
          <a:p>
            <a:pPr eaLnBrk="1" hangingPunct="1">
              <a:spcBef>
                <a:spcPct val="10000"/>
              </a:spcBef>
              <a:defRPr/>
            </a:pPr>
            <a:endParaRPr lang="en-US" sz="2400" dirty="0">
              <a:latin typeface="Times New Roman" panose="02020603050405020304" pitchFamily="18" charset="0"/>
            </a:endParaRPr>
          </a:p>
          <a:p>
            <a:pPr eaLnBrk="1" hangingPunct="1">
              <a:spcBef>
                <a:spcPct val="10000"/>
              </a:spcBef>
              <a:defRPr/>
            </a:pPr>
            <a:endParaRPr lang="en-US" sz="2400" dirty="0">
              <a:latin typeface="Times New Roman" panose="02020603050405020304" pitchFamily="18" charset="0"/>
            </a:endParaRPr>
          </a:p>
          <a:p>
            <a:pPr eaLnBrk="1" hangingPunct="1">
              <a:spcBef>
                <a:spcPct val="10000"/>
              </a:spcBef>
              <a:defRPr/>
            </a:pPr>
            <a:endParaRPr lang="en-US" sz="2400" dirty="0">
              <a:latin typeface="Times New Roman" panose="02020603050405020304" pitchFamily="18" charset="0"/>
            </a:endParaRPr>
          </a:p>
          <a:p>
            <a:pPr eaLnBrk="1" hangingPunct="1">
              <a:spcBef>
                <a:spcPct val="10000"/>
              </a:spcBef>
              <a:defRPr/>
            </a:pPr>
            <a:endParaRPr lang="en-US" sz="2400" dirty="0">
              <a:latin typeface="Times New Roman" panose="02020603050405020304" pitchFamily="18" charset="0"/>
            </a:endParaRPr>
          </a:p>
          <a:p>
            <a:pPr algn="ctr" eaLnBrk="1" hangingPunct="1">
              <a:spcBef>
                <a:spcPct val="10000"/>
              </a:spcBef>
              <a:defRPr/>
            </a:pPr>
            <a:r>
              <a:rPr lang="en-US" sz="2400" b="1" dirty="0">
                <a:latin typeface="Times New Roman" panose="02020603050405020304" pitchFamily="18" charset="0"/>
              </a:rPr>
              <a:t> Figure 2 Electrical Design	 </a:t>
            </a:r>
            <a:r>
              <a:rPr lang="en-US" sz="2400" dirty="0">
                <a:latin typeface="Times New Roman" panose="02020603050405020304" pitchFamily="18" charset="0"/>
              </a:rPr>
              <a:t>	</a:t>
            </a:r>
            <a:endParaRPr lang="en-US" sz="2400" b="1" dirty="0">
              <a:latin typeface="Times New Roman" panose="02020603050405020304" pitchFamily="18" charset="0"/>
            </a:endParaRPr>
          </a:p>
          <a:p>
            <a:pPr eaLnBrk="1" hangingPunct="1">
              <a:spcBef>
                <a:spcPct val="10000"/>
              </a:spcBef>
              <a:defRPr/>
            </a:pPr>
            <a:endParaRPr lang="en-US" sz="2400" dirty="0">
              <a:latin typeface="Times New Roman" panose="02020603050405020304" pitchFamily="18" charset="0"/>
            </a:endParaRPr>
          </a:p>
        </p:txBody>
      </p:sp>
      <p:sp>
        <p:nvSpPr>
          <p:cNvPr id="2054" name="Text Box 9">
            <a:extLst>
              <a:ext uri="{FF2B5EF4-FFF2-40B4-BE49-F238E27FC236}">
                <a16:creationId xmlns="" xmlns:a16="http://schemas.microsoft.com/office/drawing/2014/main" id="{CFC63F60-2261-697B-5449-487EB873F746}"/>
              </a:ext>
            </a:extLst>
          </p:cNvPr>
          <p:cNvSpPr txBox="1">
            <a:spLocks noChangeArrowheads="1"/>
          </p:cNvSpPr>
          <p:nvPr/>
        </p:nvSpPr>
        <p:spPr bwMode="auto">
          <a:xfrm>
            <a:off x="13781088" y="6997700"/>
            <a:ext cx="10512425" cy="25097740"/>
          </a:xfrm>
          <a:prstGeom prst="rect">
            <a:avLst/>
          </a:prstGeom>
          <a:solidFill>
            <a:schemeClr val="bg1"/>
          </a:solidFill>
          <a:ln w="12700">
            <a:solidFill>
              <a:schemeClr val="accent6">
                <a:lumMod val="75000"/>
              </a:schemeClr>
            </a:solidFill>
            <a:miter lim="800000"/>
          </a:ln>
        </p:spPr>
        <p:txBody>
          <a:bodyPr lIns="914400" tIns="457200" rIns="914400" bIns="914400"/>
          <a:lstStyle>
            <a:lvl1pPr eaLnBrk="0" hangingPunct="0">
              <a:tabLst>
                <a:tab pos="499745" algn="l"/>
              </a:tabLst>
              <a:defRPr sz="7000">
                <a:solidFill>
                  <a:schemeClr val="tx1"/>
                </a:solidFill>
                <a:latin typeface="Arial" panose="020B0604020202020204" pitchFamily="34" charset="0"/>
                <a:cs typeface="Arial" panose="020B0604020202020204" pitchFamily="34" charset="0"/>
              </a:defRPr>
            </a:lvl1pPr>
            <a:lvl2pPr marL="742950" indent="-285750" eaLnBrk="0" hangingPunct="0">
              <a:tabLst>
                <a:tab pos="499745" algn="l"/>
              </a:tabLst>
              <a:defRPr sz="7000">
                <a:solidFill>
                  <a:schemeClr val="tx1"/>
                </a:solidFill>
                <a:latin typeface="Arial" panose="020B0604020202020204" pitchFamily="34" charset="0"/>
                <a:cs typeface="Arial" panose="020B0604020202020204" pitchFamily="34" charset="0"/>
              </a:defRPr>
            </a:lvl2pPr>
            <a:lvl3pPr marL="1143000" indent="-228600" eaLnBrk="0" hangingPunct="0">
              <a:tabLst>
                <a:tab pos="499745" algn="l"/>
              </a:tabLst>
              <a:defRPr sz="7000">
                <a:solidFill>
                  <a:schemeClr val="tx1"/>
                </a:solidFill>
                <a:latin typeface="Arial" panose="020B0604020202020204" pitchFamily="34" charset="0"/>
                <a:cs typeface="Arial" panose="020B0604020202020204" pitchFamily="34" charset="0"/>
              </a:defRPr>
            </a:lvl3pPr>
            <a:lvl4pPr marL="1600200" indent="-228600" eaLnBrk="0" hangingPunct="0">
              <a:tabLst>
                <a:tab pos="499745" algn="l"/>
              </a:tabLst>
              <a:defRPr sz="7000">
                <a:solidFill>
                  <a:schemeClr val="tx1"/>
                </a:solidFill>
                <a:latin typeface="Arial" panose="020B0604020202020204" pitchFamily="34" charset="0"/>
                <a:cs typeface="Arial" panose="020B0604020202020204" pitchFamily="34" charset="0"/>
              </a:defRPr>
            </a:lvl4pPr>
            <a:lvl5pPr marL="2057400" indent="-228600" eaLnBrk="0" hangingPunct="0">
              <a:tabLst>
                <a:tab pos="499745" algn="l"/>
              </a:tabLst>
              <a:defRPr sz="7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499745" algn="l"/>
              </a:tabLst>
              <a:defRPr sz="7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499745" algn="l"/>
              </a:tabLst>
              <a:defRPr sz="7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499745" algn="l"/>
              </a:tabLst>
              <a:defRPr sz="7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499745" algn="l"/>
              </a:tabLst>
              <a:defRPr sz="7000">
                <a:solidFill>
                  <a:schemeClr val="tx1"/>
                </a:solidFill>
                <a:latin typeface="Arial" panose="020B0604020202020204" pitchFamily="34" charset="0"/>
                <a:cs typeface="Arial" panose="020B0604020202020204" pitchFamily="34" charset="0"/>
              </a:defRPr>
            </a:lvl9pPr>
          </a:lstStyle>
          <a:p>
            <a:pPr algn="just" eaLnBrk="1" hangingPunct="1">
              <a:defRPr/>
            </a:pPr>
            <a:r>
              <a:rPr lang="en-US" sz="4400" b="1" dirty="0"/>
              <a:t>Results</a:t>
            </a:r>
          </a:p>
          <a:p>
            <a:pPr algn="just"/>
            <a:r>
              <a:rPr lang="en-US" sz="2800" smtClean="0">
                <a:latin typeface="Times New Roman" panose="02020603050405020304" pitchFamily="18" charset="0"/>
                <a:cs typeface="Times New Roman" panose="02020603050405020304" pitchFamily="18" charset="0"/>
              </a:rPr>
              <a:t>Developed </a:t>
            </a:r>
            <a:r>
              <a:rPr lang="en-US" sz="2800" dirty="0">
                <a:latin typeface="Times New Roman" panose="02020603050405020304" pitchFamily="18" charset="0"/>
                <a:cs typeface="Times New Roman" panose="02020603050405020304" pitchFamily="18" charset="0"/>
              </a:rPr>
              <a:t>an embedded system that allows users to control a car's movement and speed using a wired joystick module, Verify that the car responds accurately to each joystick input and moves in the desired direction.</a:t>
            </a:r>
            <a:endParaRPr lang="en-US" sz="2800" dirty="0">
              <a:latin typeface="Times New Roman" panose="02020603050405020304" pitchFamily="18" charset="0"/>
            </a:endParaRPr>
          </a:p>
          <a:p>
            <a:pPr algn="just" eaLnBrk="1" hangingPunct="1">
              <a:spcBef>
                <a:spcPct val="10000"/>
              </a:spcBef>
              <a:defRPr/>
            </a:pPr>
            <a:endParaRPr lang="en-US" sz="2400" dirty="0">
              <a:latin typeface="Times New Roman" panose="02020603050405020304" pitchFamily="18" charset="0"/>
            </a:endParaRPr>
          </a:p>
          <a:p>
            <a:pPr algn="just" eaLnBrk="1" hangingPunct="1">
              <a:spcBef>
                <a:spcPct val="10000"/>
              </a:spcBef>
              <a:defRPr/>
            </a:pPr>
            <a:endParaRPr lang="en-US" sz="2400" dirty="0">
              <a:latin typeface="Times New Roman" panose="02020603050405020304" pitchFamily="18" charset="0"/>
            </a:endParaRPr>
          </a:p>
          <a:p>
            <a:pPr algn="just" eaLnBrk="1" hangingPunct="1">
              <a:spcBef>
                <a:spcPct val="10000"/>
              </a:spcBef>
              <a:defRPr/>
            </a:pPr>
            <a:endParaRPr lang="en-US" sz="2400" dirty="0">
              <a:latin typeface="Times New Roman" panose="02020603050405020304" pitchFamily="18" charset="0"/>
            </a:endParaRPr>
          </a:p>
          <a:p>
            <a:pPr algn="just" eaLnBrk="1" hangingPunct="1">
              <a:spcBef>
                <a:spcPct val="10000"/>
              </a:spcBef>
              <a:defRPr/>
            </a:pPr>
            <a:endParaRPr lang="en-US" sz="2400" dirty="0">
              <a:latin typeface="Times New Roman" panose="02020603050405020304" pitchFamily="18" charset="0"/>
            </a:endParaRPr>
          </a:p>
          <a:p>
            <a:pPr algn="just" eaLnBrk="1" hangingPunct="1">
              <a:spcBef>
                <a:spcPct val="10000"/>
              </a:spcBef>
              <a:defRPr/>
            </a:pPr>
            <a:endParaRPr lang="en-US" sz="2400" dirty="0">
              <a:latin typeface="Times New Roman" panose="02020603050405020304" pitchFamily="18" charset="0"/>
            </a:endParaRPr>
          </a:p>
          <a:p>
            <a:pPr algn="just" eaLnBrk="1" hangingPunct="1">
              <a:spcBef>
                <a:spcPct val="10000"/>
              </a:spcBef>
              <a:defRPr/>
            </a:pPr>
            <a:endParaRPr lang="en-US" sz="2400" dirty="0">
              <a:latin typeface="Times New Roman" panose="02020603050405020304" pitchFamily="18" charset="0"/>
            </a:endParaRPr>
          </a:p>
          <a:p>
            <a:pPr algn="just" eaLnBrk="1" hangingPunct="1">
              <a:spcBef>
                <a:spcPct val="10000"/>
              </a:spcBef>
              <a:defRPr/>
            </a:pPr>
            <a:endParaRPr lang="en-US" sz="2400" dirty="0">
              <a:latin typeface="Times New Roman" panose="02020603050405020304" pitchFamily="18" charset="0"/>
            </a:endParaRPr>
          </a:p>
          <a:p>
            <a:pPr algn="just" eaLnBrk="1" hangingPunct="1">
              <a:spcBef>
                <a:spcPct val="10000"/>
              </a:spcBef>
              <a:defRPr/>
            </a:pPr>
            <a:endParaRPr lang="en-US" sz="2400" dirty="0">
              <a:latin typeface="Times New Roman" panose="02020603050405020304" pitchFamily="18" charset="0"/>
            </a:endParaRPr>
          </a:p>
          <a:p>
            <a:pPr algn="just" eaLnBrk="1" hangingPunct="1">
              <a:spcBef>
                <a:spcPct val="10000"/>
              </a:spcBef>
              <a:defRPr/>
            </a:pPr>
            <a:endParaRPr lang="en-US" sz="2400" dirty="0">
              <a:latin typeface="Times New Roman" panose="02020603050405020304" pitchFamily="18" charset="0"/>
            </a:endParaRPr>
          </a:p>
          <a:p>
            <a:pPr algn="just" eaLnBrk="1" hangingPunct="1">
              <a:spcBef>
                <a:spcPct val="10000"/>
              </a:spcBef>
              <a:defRPr/>
            </a:pPr>
            <a:endParaRPr lang="en-US" sz="2400" dirty="0">
              <a:latin typeface="Times New Roman" panose="02020603050405020304" pitchFamily="18" charset="0"/>
            </a:endParaRPr>
          </a:p>
          <a:p>
            <a:pPr algn="ctr" eaLnBrk="1" hangingPunct="1">
              <a:spcBef>
                <a:spcPct val="10000"/>
              </a:spcBef>
              <a:defRPr/>
            </a:pPr>
            <a:endParaRPr lang="en-US" sz="2400" b="1" dirty="0">
              <a:latin typeface="Times New Roman" panose="02020603050405020304" pitchFamily="18" charset="0"/>
            </a:endParaRPr>
          </a:p>
          <a:p>
            <a:pPr algn="ctr" eaLnBrk="1" hangingPunct="1">
              <a:spcBef>
                <a:spcPct val="10000"/>
              </a:spcBef>
              <a:defRPr/>
            </a:pPr>
            <a:endParaRPr lang="en-US" sz="2400" b="1" dirty="0">
              <a:latin typeface="Times New Roman" panose="02020603050405020304" pitchFamily="18" charset="0"/>
            </a:endParaRPr>
          </a:p>
          <a:p>
            <a:pPr algn="ctr" eaLnBrk="1" hangingPunct="1">
              <a:spcBef>
                <a:spcPct val="10000"/>
              </a:spcBef>
              <a:defRPr/>
            </a:pPr>
            <a:r>
              <a:rPr lang="en-US" sz="2400" b="1" dirty="0">
                <a:latin typeface="Times New Roman" panose="02020603050405020304" pitchFamily="18" charset="0"/>
              </a:rPr>
              <a:t>Figure 4: </a:t>
            </a:r>
            <a:r>
              <a:rPr lang="en-US" sz="2400" b="1" dirty="0" smtClean="0">
                <a:latin typeface="Times New Roman" panose="02020603050405020304" pitchFamily="18" charset="0"/>
              </a:rPr>
              <a:t>Hardware Design</a:t>
            </a:r>
            <a:endParaRPr lang="en-US" sz="2400" b="1" dirty="0">
              <a:latin typeface="Times New Roman" panose="02020603050405020304" pitchFamily="18" charset="0"/>
            </a:endParaRPr>
          </a:p>
          <a:p>
            <a:pPr algn="just"/>
            <a:r>
              <a:rPr lang="en-US" sz="2800" dirty="0" smtClean="0">
                <a:latin typeface="Times New Roman" panose="02020603050405020304" pitchFamily="18" charset="0"/>
                <a:cs typeface="Times New Roman" panose="02020603050405020304" pitchFamily="18" charset="0"/>
              </a:rPr>
              <a:t>Interface </a:t>
            </a:r>
            <a:r>
              <a:rPr lang="en-US" sz="2800" dirty="0">
                <a:latin typeface="Times New Roman" panose="02020603050405020304" pitchFamily="18" charset="0"/>
                <a:cs typeface="Times New Roman" panose="02020603050405020304" pitchFamily="18" charset="0"/>
              </a:rPr>
              <a:t>the PIC16F877A microcontroller with the wired joystick module to read analog signals representing the desired speed and direction.</a:t>
            </a:r>
          </a:p>
          <a:p>
            <a:pPr eaLnBrk="1" hangingPunct="1">
              <a:defRPr/>
            </a:pPr>
            <a:endParaRPr lang="en-US" sz="2400" b="1" dirty="0">
              <a:latin typeface="Times New Roman" panose="02020603050405020304" pitchFamily="18" charset="0"/>
            </a:endParaRPr>
          </a:p>
          <a:p>
            <a:pPr algn="ctr" eaLnBrk="1" hangingPunct="1">
              <a:spcBef>
                <a:spcPct val="10000"/>
              </a:spcBef>
              <a:defRPr/>
            </a:pPr>
            <a:endParaRPr lang="en-US" sz="2400" b="1" dirty="0">
              <a:latin typeface="Times New Roman" panose="02020603050405020304" pitchFamily="18" charset="0"/>
            </a:endParaRPr>
          </a:p>
          <a:p>
            <a:pPr algn="ctr" eaLnBrk="1" hangingPunct="1">
              <a:spcBef>
                <a:spcPct val="10000"/>
              </a:spcBef>
              <a:defRPr/>
            </a:pPr>
            <a:endParaRPr lang="en-US" sz="2400" b="1" dirty="0">
              <a:latin typeface="Times New Roman" panose="02020603050405020304" pitchFamily="18" charset="0"/>
            </a:endParaRPr>
          </a:p>
          <a:p>
            <a:pPr algn="ctr" eaLnBrk="1" hangingPunct="1">
              <a:spcBef>
                <a:spcPct val="10000"/>
              </a:spcBef>
              <a:defRPr/>
            </a:pPr>
            <a:endParaRPr lang="en-US" sz="2400" b="1" dirty="0">
              <a:latin typeface="Times New Roman" panose="02020603050405020304" pitchFamily="18" charset="0"/>
            </a:endParaRPr>
          </a:p>
          <a:p>
            <a:pPr algn="ctr" eaLnBrk="1" hangingPunct="1">
              <a:spcBef>
                <a:spcPct val="10000"/>
              </a:spcBef>
              <a:defRPr/>
            </a:pPr>
            <a:endParaRPr lang="en-US" sz="2400" b="1" dirty="0">
              <a:latin typeface="Times New Roman" panose="02020603050405020304" pitchFamily="18" charset="0"/>
            </a:endParaRPr>
          </a:p>
          <a:p>
            <a:pPr algn="ctr" eaLnBrk="1" hangingPunct="1">
              <a:spcBef>
                <a:spcPct val="10000"/>
              </a:spcBef>
              <a:defRPr/>
            </a:pPr>
            <a:endParaRPr lang="en-US" sz="2400" b="1" dirty="0">
              <a:latin typeface="Times New Roman" panose="02020603050405020304" pitchFamily="18" charset="0"/>
            </a:endParaRPr>
          </a:p>
          <a:p>
            <a:pPr algn="ctr" eaLnBrk="1" hangingPunct="1">
              <a:spcBef>
                <a:spcPct val="10000"/>
              </a:spcBef>
              <a:defRPr/>
            </a:pPr>
            <a:endParaRPr lang="en-US" sz="2400" b="1" dirty="0">
              <a:latin typeface="Times New Roman" panose="02020603050405020304" pitchFamily="18" charset="0"/>
            </a:endParaRPr>
          </a:p>
          <a:p>
            <a:pPr algn="ctr" eaLnBrk="1" hangingPunct="1">
              <a:spcBef>
                <a:spcPct val="10000"/>
              </a:spcBef>
              <a:defRPr/>
            </a:pPr>
            <a:endParaRPr lang="en-US" sz="2400" b="1" dirty="0">
              <a:latin typeface="Times New Roman" panose="02020603050405020304" pitchFamily="18" charset="0"/>
            </a:endParaRPr>
          </a:p>
          <a:p>
            <a:pPr algn="ctr" eaLnBrk="1" hangingPunct="1">
              <a:spcBef>
                <a:spcPct val="10000"/>
              </a:spcBef>
              <a:defRPr/>
            </a:pPr>
            <a:endParaRPr lang="en-US" sz="2400" b="1" dirty="0">
              <a:latin typeface="Times New Roman" panose="02020603050405020304" pitchFamily="18" charset="0"/>
            </a:endParaRPr>
          </a:p>
          <a:p>
            <a:pPr algn="ctr" eaLnBrk="1" hangingPunct="1">
              <a:spcBef>
                <a:spcPct val="10000"/>
              </a:spcBef>
              <a:defRPr/>
            </a:pPr>
            <a:endParaRPr lang="en-US" sz="2400" b="1" dirty="0">
              <a:latin typeface="Times New Roman" panose="02020603050405020304" pitchFamily="18" charset="0"/>
            </a:endParaRPr>
          </a:p>
          <a:p>
            <a:pPr algn="ctr" eaLnBrk="1" hangingPunct="1">
              <a:spcBef>
                <a:spcPct val="10000"/>
              </a:spcBef>
              <a:defRPr/>
            </a:pPr>
            <a:endParaRPr lang="en-US" sz="2400" b="1" dirty="0">
              <a:latin typeface="Times New Roman" panose="02020603050405020304" pitchFamily="18" charset="0"/>
            </a:endParaRPr>
          </a:p>
          <a:p>
            <a:pPr algn="ctr" eaLnBrk="1" hangingPunct="1">
              <a:spcBef>
                <a:spcPts val="1000"/>
              </a:spcBef>
              <a:defRPr/>
            </a:pPr>
            <a:r>
              <a:rPr lang="en-US" sz="2400" b="1" dirty="0">
                <a:latin typeface="Times New Roman" panose="02020603050405020304" pitchFamily="18" charset="0"/>
              </a:rPr>
              <a:t>Figure 5: </a:t>
            </a:r>
            <a:r>
              <a:rPr lang="en-US" sz="2400" b="1" dirty="0" smtClean="0">
                <a:latin typeface="Times New Roman" panose="02020603050405020304" pitchFamily="18" charset="0"/>
              </a:rPr>
              <a:t>Ultrasonic Sensor Position </a:t>
            </a:r>
            <a:endParaRPr lang="en-US" sz="2400" dirty="0">
              <a:latin typeface="Times New Roman" panose="02020603050405020304" pitchFamily="18" charset="0"/>
            </a:endParaRPr>
          </a:p>
          <a:p>
            <a:pPr lvl="0" algn="just">
              <a:spcBef>
                <a:spcPts val="1000"/>
              </a:spcBef>
            </a:pPr>
            <a:r>
              <a:rPr lang="en-US" sz="2800" dirty="0">
                <a:latin typeface="Times New Roman" panose="02020603050405020304" pitchFamily="18" charset="0"/>
                <a:cs typeface="Times New Roman" panose="02020603050405020304" pitchFamily="18" charset="0"/>
              </a:rPr>
              <a:t>The ultrasonic sensor continuously measures the distance between the car and nearby </a:t>
            </a:r>
            <a:r>
              <a:rPr lang="en-US" sz="2800" dirty="0" smtClean="0">
                <a:latin typeface="Times New Roman" panose="02020603050405020304" pitchFamily="18" charset="0"/>
                <a:cs typeface="Times New Roman" panose="02020603050405020304" pitchFamily="18" charset="0"/>
              </a:rPr>
              <a:t>objects. When </a:t>
            </a:r>
            <a:r>
              <a:rPr lang="en-US" sz="2800" dirty="0">
                <a:latin typeface="Times New Roman" panose="02020603050405020304" pitchFamily="18" charset="0"/>
                <a:cs typeface="Times New Roman" panose="02020603050405020304" pitchFamily="18" charset="0"/>
              </a:rPr>
              <a:t>an object is detected within the specified range, the microcontroller activates the corresponding LEDs to indicate the </a:t>
            </a:r>
            <a:r>
              <a:rPr lang="en-US" sz="2800" dirty="0" smtClean="0">
                <a:latin typeface="Times New Roman" panose="02020603050405020304" pitchFamily="18" charset="0"/>
                <a:cs typeface="Times New Roman" panose="02020603050405020304" pitchFamily="18" charset="0"/>
              </a:rPr>
              <a:t>proximity</a:t>
            </a:r>
            <a:r>
              <a:rPr lang="en-US" sz="2800" dirty="0">
                <a:latin typeface="Times New Roman" panose="02020603050405020304" pitchFamily="18" charset="0"/>
                <a:cs typeface="Times New Roman" panose="02020603050405020304" pitchFamily="18" charset="0"/>
              </a:rPr>
              <a:t>. </a:t>
            </a:r>
          </a:p>
          <a:p>
            <a:pPr algn="just" eaLnBrk="1" hangingPunct="1">
              <a:spcBef>
                <a:spcPct val="10000"/>
              </a:spcBef>
              <a:defRPr/>
            </a:pPr>
            <a:endParaRPr lang="en-US" sz="2400" dirty="0">
              <a:latin typeface="Times New Roman" panose="02020603050405020304" pitchFamily="18" charset="0"/>
            </a:endParaRPr>
          </a:p>
          <a:p>
            <a:pPr algn="just" eaLnBrk="1" hangingPunct="1">
              <a:spcBef>
                <a:spcPct val="10000"/>
              </a:spcBef>
              <a:defRPr/>
            </a:pPr>
            <a:endParaRPr lang="en-US" sz="2400" dirty="0">
              <a:latin typeface="Times New Roman" panose="02020603050405020304" pitchFamily="18" charset="0"/>
            </a:endParaRPr>
          </a:p>
          <a:p>
            <a:pPr algn="just" eaLnBrk="1" hangingPunct="1">
              <a:spcBef>
                <a:spcPct val="10000"/>
              </a:spcBef>
              <a:defRPr/>
            </a:pPr>
            <a:endParaRPr lang="en-US" sz="2400" dirty="0">
              <a:latin typeface="Times New Roman" panose="02020603050405020304" pitchFamily="18" charset="0"/>
            </a:endParaRPr>
          </a:p>
          <a:p>
            <a:pPr algn="just" eaLnBrk="1" hangingPunct="1">
              <a:spcBef>
                <a:spcPct val="10000"/>
              </a:spcBef>
              <a:defRPr/>
            </a:pPr>
            <a:endParaRPr lang="en-US" sz="2400" dirty="0">
              <a:latin typeface="Times New Roman" panose="02020603050405020304" pitchFamily="18" charset="0"/>
            </a:endParaRPr>
          </a:p>
          <a:p>
            <a:pPr algn="just" eaLnBrk="1" hangingPunct="1">
              <a:spcBef>
                <a:spcPct val="10000"/>
              </a:spcBef>
              <a:defRPr/>
            </a:pPr>
            <a:endParaRPr lang="en-US" sz="2400" dirty="0">
              <a:latin typeface="Times New Roman" panose="02020603050405020304" pitchFamily="18" charset="0"/>
            </a:endParaRPr>
          </a:p>
          <a:p>
            <a:pPr eaLnBrk="1" hangingPunct="1">
              <a:defRPr/>
            </a:pPr>
            <a:endParaRPr lang="en-US" sz="2400" dirty="0">
              <a:latin typeface="Times New Roman" panose="02020603050405020304" pitchFamily="18" charset="0"/>
            </a:endParaRPr>
          </a:p>
          <a:p>
            <a:pPr eaLnBrk="1" hangingPunct="1">
              <a:defRPr/>
            </a:pPr>
            <a:endParaRPr lang="en-US" sz="2400" dirty="0">
              <a:latin typeface="Times New Roman" panose="02020603050405020304" pitchFamily="18" charset="0"/>
            </a:endParaRPr>
          </a:p>
          <a:p>
            <a:pPr eaLnBrk="1" hangingPunct="1">
              <a:defRPr/>
            </a:pPr>
            <a:endParaRPr lang="en-US" sz="2400" dirty="0">
              <a:latin typeface="Times New Roman" panose="02020603050405020304" pitchFamily="18" charset="0"/>
            </a:endParaRPr>
          </a:p>
          <a:p>
            <a:pPr eaLnBrk="1" hangingPunct="1">
              <a:defRPr/>
            </a:pPr>
            <a:endParaRPr lang="en-US" sz="2400" dirty="0">
              <a:latin typeface="Times New Roman" panose="02020603050405020304" pitchFamily="18" charset="0"/>
            </a:endParaRPr>
          </a:p>
          <a:p>
            <a:pPr eaLnBrk="1" hangingPunct="1">
              <a:defRPr/>
            </a:pPr>
            <a:endParaRPr lang="en-US" sz="2400" dirty="0">
              <a:latin typeface="Times New Roman" panose="02020603050405020304" pitchFamily="18" charset="0"/>
            </a:endParaRPr>
          </a:p>
          <a:p>
            <a:pPr eaLnBrk="1" hangingPunct="1">
              <a:defRPr/>
            </a:pPr>
            <a:endParaRPr lang="en-US" sz="2400" dirty="0">
              <a:latin typeface="Times New Roman" panose="02020603050405020304" pitchFamily="18" charset="0"/>
            </a:endParaRPr>
          </a:p>
          <a:p>
            <a:pPr eaLnBrk="1" hangingPunct="1">
              <a:defRPr/>
            </a:pPr>
            <a:endParaRPr lang="en-US" sz="2400" dirty="0">
              <a:latin typeface="Times New Roman" panose="02020603050405020304" pitchFamily="18" charset="0"/>
            </a:endParaRPr>
          </a:p>
          <a:p>
            <a:pPr algn="ctr" eaLnBrk="1" hangingPunct="1">
              <a:spcBef>
                <a:spcPct val="10000"/>
              </a:spcBef>
              <a:defRPr/>
            </a:pPr>
            <a:endParaRPr lang="en-US" sz="2400" b="1" dirty="0">
              <a:latin typeface="Times New Roman" panose="02020603050405020304" pitchFamily="18" charset="0"/>
            </a:endParaRPr>
          </a:p>
          <a:p>
            <a:pPr algn="ctr" eaLnBrk="1" hangingPunct="1">
              <a:spcBef>
                <a:spcPct val="10000"/>
              </a:spcBef>
              <a:defRPr/>
            </a:pPr>
            <a:endParaRPr lang="en-US" sz="2400" b="1" dirty="0" smtClean="0">
              <a:latin typeface="Times New Roman" panose="02020603050405020304" pitchFamily="18" charset="0"/>
              <a:cs typeface="Times New Roman" panose="02020603050405020304" pitchFamily="18" charset="0"/>
            </a:endParaRPr>
          </a:p>
          <a:p>
            <a:pPr algn="ctr" eaLnBrk="1" hangingPunct="1">
              <a:spcBef>
                <a:spcPts val="0"/>
              </a:spcBef>
              <a:defRPr/>
            </a:pPr>
            <a:endParaRPr lang="en-US" sz="2400" b="1" dirty="0" smtClean="0">
              <a:latin typeface="Times New Roman" panose="02020603050405020304" pitchFamily="18" charset="0"/>
              <a:cs typeface="Times New Roman" panose="02020603050405020304" pitchFamily="18" charset="0"/>
            </a:endParaRPr>
          </a:p>
          <a:p>
            <a:pPr algn="ctr" eaLnBrk="1" hangingPunct="1">
              <a:spcBef>
                <a:spcPts val="1000"/>
              </a:spcBef>
              <a:defRPr/>
            </a:pPr>
            <a:r>
              <a:rPr lang="en-US" sz="2400" b="1" dirty="0" smtClean="0">
                <a:latin typeface="Times New Roman" panose="02020603050405020304" pitchFamily="18" charset="0"/>
                <a:cs typeface="Times New Roman" panose="02020603050405020304" pitchFamily="18" charset="0"/>
              </a:rPr>
              <a:t>Figure 6:</a:t>
            </a:r>
            <a:r>
              <a:rPr lang="en-US" sz="2400" b="1" dirty="0" smtClean="0">
                <a:latin typeface="Times New Roman" panose="02020603050405020304" pitchFamily="18" charset="0"/>
                <a:cs typeface="Times New Roman" panose="02020603050405020304" pitchFamily="18" charset="0"/>
              </a:rPr>
              <a:t> Motor Control using H-Bridge</a:t>
            </a:r>
            <a:endParaRPr lang="en-US" sz="2800" b="1" dirty="0" smtClean="0">
              <a:latin typeface="Times New Roman" panose="02020603050405020304" pitchFamily="18" charset="0"/>
              <a:cs typeface="Times New Roman" panose="02020603050405020304" pitchFamily="18" charset="0"/>
            </a:endParaRPr>
          </a:p>
          <a:p>
            <a:pPr lvl="0" algn="just">
              <a:spcBef>
                <a:spcPts val="1000"/>
              </a:spcBef>
            </a:pPr>
            <a:r>
              <a:rPr lang="en-US" sz="2800" dirty="0" smtClean="0">
                <a:latin typeface="Times New Roman" panose="02020603050405020304" pitchFamily="18" charset="0"/>
                <a:cs typeface="Times New Roman" panose="02020603050405020304" pitchFamily="18" charset="0"/>
              </a:rPr>
              <a:t>The H-Bridge circuit, connected to the PIC microcontroller, controls the DC motors' rotation and speed. The microcontroller generates the necessary control signals (PWM) to activate the motors and adjust their speed based on the joystick inputs.     </a:t>
            </a:r>
          </a:p>
          <a:p>
            <a:r>
              <a:rPr lang="en-US" sz="2400" dirty="0"/>
              <a:t> </a:t>
            </a:r>
          </a:p>
        </p:txBody>
      </p:sp>
      <p:sp>
        <p:nvSpPr>
          <p:cNvPr id="2055" name="Text Box 10">
            <a:extLst>
              <a:ext uri="{FF2B5EF4-FFF2-40B4-BE49-F238E27FC236}">
                <a16:creationId xmlns="" xmlns:a16="http://schemas.microsoft.com/office/drawing/2014/main" id="{73E5A7F3-19A7-5A02-BCCC-B70CBF711791}"/>
              </a:ext>
            </a:extLst>
          </p:cNvPr>
          <p:cNvSpPr txBox="1">
            <a:spLocks noChangeArrowheads="1"/>
          </p:cNvSpPr>
          <p:nvPr/>
        </p:nvSpPr>
        <p:spPr bwMode="auto">
          <a:xfrm>
            <a:off x="1446213" y="32525652"/>
            <a:ext cx="22901275" cy="3250247"/>
          </a:xfrm>
          <a:prstGeom prst="rect">
            <a:avLst/>
          </a:prstGeom>
          <a:solidFill>
            <a:schemeClr val="bg1"/>
          </a:solidFill>
          <a:ln w="12700">
            <a:solidFill>
              <a:schemeClr val="accent6">
                <a:lumMod val="75000"/>
              </a:schemeClr>
            </a:solidFill>
            <a:miter lim="800000"/>
          </a:ln>
        </p:spPr>
        <p:txBody>
          <a:bodyPr lIns="914400" tIns="457200" rIns="914400" bIns="914400"/>
          <a:lstStyle>
            <a:lvl1pPr eaLnBrk="0" hangingPunct="0">
              <a:tabLst>
                <a:tab pos="635000" algn="l"/>
              </a:tabLst>
              <a:defRPr sz="7000">
                <a:solidFill>
                  <a:schemeClr val="tx1"/>
                </a:solidFill>
                <a:latin typeface="Arial" panose="020B0604020202020204" pitchFamily="34" charset="0"/>
                <a:cs typeface="Arial" panose="020B0604020202020204" pitchFamily="34" charset="0"/>
              </a:defRPr>
            </a:lvl1pPr>
            <a:lvl2pPr marL="742950" indent="-285750" eaLnBrk="0" hangingPunct="0">
              <a:tabLst>
                <a:tab pos="635000" algn="l"/>
              </a:tabLst>
              <a:defRPr sz="7000">
                <a:solidFill>
                  <a:schemeClr val="tx1"/>
                </a:solidFill>
                <a:latin typeface="Arial" panose="020B0604020202020204" pitchFamily="34" charset="0"/>
                <a:cs typeface="Arial" panose="020B0604020202020204" pitchFamily="34" charset="0"/>
              </a:defRPr>
            </a:lvl2pPr>
            <a:lvl3pPr marL="1143000" indent="-228600" eaLnBrk="0" hangingPunct="0">
              <a:tabLst>
                <a:tab pos="635000" algn="l"/>
              </a:tabLst>
              <a:defRPr sz="7000">
                <a:solidFill>
                  <a:schemeClr val="tx1"/>
                </a:solidFill>
                <a:latin typeface="Arial" panose="020B0604020202020204" pitchFamily="34" charset="0"/>
                <a:cs typeface="Arial" panose="020B0604020202020204" pitchFamily="34" charset="0"/>
              </a:defRPr>
            </a:lvl3pPr>
            <a:lvl4pPr marL="1600200" indent="-228600" eaLnBrk="0" hangingPunct="0">
              <a:tabLst>
                <a:tab pos="635000" algn="l"/>
              </a:tabLst>
              <a:defRPr sz="7000">
                <a:solidFill>
                  <a:schemeClr val="tx1"/>
                </a:solidFill>
                <a:latin typeface="Arial" panose="020B0604020202020204" pitchFamily="34" charset="0"/>
                <a:cs typeface="Arial" panose="020B0604020202020204" pitchFamily="34" charset="0"/>
              </a:defRPr>
            </a:lvl4pPr>
            <a:lvl5pPr marL="2057400" indent="-228600" eaLnBrk="0" hangingPunct="0">
              <a:tabLst>
                <a:tab pos="635000" algn="l"/>
              </a:tabLst>
              <a:defRPr sz="7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635000" algn="l"/>
              </a:tabLst>
              <a:defRPr sz="7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635000" algn="l"/>
              </a:tabLst>
              <a:defRPr sz="7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635000" algn="l"/>
              </a:tabLst>
              <a:defRPr sz="7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635000" algn="l"/>
              </a:tabLst>
              <a:defRPr sz="7000">
                <a:solidFill>
                  <a:schemeClr val="tx1"/>
                </a:solidFill>
                <a:latin typeface="Arial" panose="020B0604020202020204" pitchFamily="34" charset="0"/>
                <a:cs typeface="Arial" panose="020B0604020202020204" pitchFamily="34" charset="0"/>
              </a:defRPr>
            </a:lvl9pPr>
          </a:lstStyle>
          <a:p>
            <a:pPr eaLnBrk="1" hangingPunct="1">
              <a:spcBef>
                <a:spcPct val="50000"/>
              </a:spcBef>
              <a:defRPr/>
            </a:pPr>
            <a:r>
              <a:rPr lang="en-US" sz="4400" b="1" dirty="0"/>
              <a:t>Conclusion</a:t>
            </a:r>
          </a:p>
          <a:p>
            <a:pPr marL="438150" marR="0" indent="0" algn="just">
              <a:spcBef>
                <a:spcPts val="300"/>
              </a:spcBef>
              <a:spcAft>
                <a:spcPts val="0"/>
              </a:spcAft>
            </a:pPr>
            <a:r>
              <a:rPr lang="en-US" sz="2800" dirty="0" smtClean="0">
                <a:effectLst/>
                <a:latin typeface="Times New Roman" panose="02020603050405020304" pitchFamily="18" charset="0"/>
                <a:ea typeface="Caladea"/>
                <a:cs typeface="Caladea"/>
              </a:rPr>
              <a:t>The </a:t>
            </a:r>
            <a:r>
              <a:rPr lang="en-US" sz="2800" dirty="0">
                <a:effectLst/>
                <a:latin typeface="Times New Roman" panose="02020603050405020304" pitchFamily="18" charset="0"/>
                <a:ea typeface="Caladea"/>
                <a:cs typeface="Caladea"/>
              </a:rPr>
              <a:t>embedded system project successfully implements a wired joystick module-controlled car utilizing the PIC 16F877A microcontroller, H-Bridge motor control, and ultrasonic proximity detection. The project's architecture and implementation provide users with intuitive control over the car's movement while ensuring safety through object detection and LED indication. The system demonstrates the capabilities of the chosen microcontroller and serves as a foundation for further enhancements and applications in the field of robotics and automation.</a:t>
            </a:r>
            <a:endParaRPr lang="en-US" sz="2800" dirty="0">
              <a:effectLst/>
              <a:latin typeface="Caladea"/>
              <a:ea typeface="Caladea"/>
              <a:cs typeface="Caladea"/>
            </a:endParaRPr>
          </a:p>
        </p:txBody>
      </p:sp>
      <p:sp>
        <p:nvSpPr>
          <p:cNvPr id="3082" name="Rectangle 19">
            <a:extLst>
              <a:ext uri="{FF2B5EF4-FFF2-40B4-BE49-F238E27FC236}">
                <a16:creationId xmlns="" xmlns:a16="http://schemas.microsoft.com/office/drawing/2014/main" id="{91BD1B25-CED1-BDE1-1F12-8F6D99DC3898}"/>
              </a:ext>
            </a:extLst>
          </p:cNvPr>
          <p:cNvSpPr>
            <a:spLocks noChangeArrowheads="1"/>
          </p:cNvSpPr>
          <p:nvPr/>
        </p:nvSpPr>
        <p:spPr bwMode="auto">
          <a:xfrm>
            <a:off x="3119438" y="4230688"/>
            <a:ext cx="20756562" cy="2255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55308" tIns="177654" rIns="355308" bIns="177654" anchor="ctr"/>
          <a:lstStyle>
            <a:lvl1pPr defTabSz="3552825">
              <a:defRPr sz="7000">
                <a:solidFill>
                  <a:schemeClr val="tx1"/>
                </a:solidFill>
                <a:latin typeface="Arial" panose="020B0604020202020204" pitchFamily="34" charset="0"/>
              </a:defRPr>
            </a:lvl1pPr>
            <a:lvl2pPr defTabSz="3552825">
              <a:defRPr sz="7000">
                <a:solidFill>
                  <a:schemeClr val="tx1"/>
                </a:solidFill>
                <a:latin typeface="Arial" panose="020B0604020202020204" pitchFamily="34" charset="0"/>
              </a:defRPr>
            </a:lvl2pPr>
            <a:lvl3pPr defTabSz="3552825">
              <a:defRPr sz="7000">
                <a:solidFill>
                  <a:schemeClr val="tx1"/>
                </a:solidFill>
                <a:latin typeface="Arial" panose="020B0604020202020204" pitchFamily="34" charset="0"/>
              </a:defRPr>
            </a:lvl3pPr>
            <a:lvl4pPr defTabSz="3552825">
              <a:defRPr sz="7000">
                <a:solidFill>
                  <a:schemeClr val="tx1"/>
                </a:solidFill>
                <a:latin typeface="Arial" panose="020B0604020202020204" pitchFamily="34" charset="0"/>
              </a:defRPr>
            </a:lvl4pPr>
            <a:lvl5pPr defTabSz="3552825">
              <a:defRPr sz="7000">
                <a:solidFill>
                  <a:schemeClr val="tx1"/>
                </a:solidFill>
                <a:latin typeface="Arial" panose="020B0604020202020204" pitchFamily="34" charset="0"/>
              </a:defRPr>
            </a:lvl5pPr>
            <a:lvl6pPr defTabSz="3552825" fontAlgn="base">
              <a:spcBef>
                <a:spcPct val="0"/>
              </a:spcBef>
              <a:spcAft>
                <a:spcPct val="0"/>
              </a:spcAft>
              <a:defRPr sz="7000">
                <a:solidFill>
                  <a:schemeClr val="tx1"/>
                </a:solidFill>
                <a:latin typeface="Arial" panose="020B0604020202020204" pitchFamily="34" charset="0"/>
              </a:defRPr>
            </a:lvl6pPr>
            <a:lvl7pPr defTabSz="3552825" fontAlgn="base">
              <a:spcBef>
                <a:spcPct val="0"/>
              </a:spcBef>
              <a:spcAft>
                <a:spcPct val="0"/>
              </a:spcAft>
              <a:defRPr sz="7000">
                <a:solidFill>
                  <a:schemeClr val="tx1"/>
                </a:solidFill>
                <a:latin typeface="Arial" panose="020B0604020202020204" pitchFamily="34" charset="0"/>
              </a:defRPr>
            </a:lvl7pPr>
            <a:lvl8pPr defTabSz="3552825" fontAlgn="base">
              <a:spcBef>
                <a:spcPct val="0"/>
              </a:spcBef>
              <a:spcAft>
                <a:spcPct val="0"/>
              </a:spcAft>
              <a:defRPr sz="7000">
                <a:solidFill>
                  <a:schemeClr val="tx1"/>
                </a:solidFill>
                <a:latin typeface="Arial" panose="020B0604020202020204" pitchFamily="34" charset="0"/>
              </a:defRPr>
            </a:lvl8pPr>
            <a:lvl9pPr defTabSz="3552825" fontAlgn="base">
              <a:spcBef>
                <a:spcPct val="0"/>
              </a:spcBef>
              <a:spcAft>
                <a:spcPct val="0"/>
              </a:spcAft>
              <a:defRPr sz="7000">
                <a:solidFill>
                  <a:schemeClr val="tx1"/>
                </a:solidFill>
                <a:latin typeface="Arial" panose="020B0604020202020204" pitchFamily="34" charset="0"/>
              </a:defRPr>
            </a:lvl9pPr>
          </a:lstStyle>
          <a:p>
            <a:pPr algn="ctr"/>
            <a:r>
              <a:rPr lang="en-US" altLang="en-US" sz="4000" b="1" dirty="0" err="1"/>
              <a:t>K.Alkhatib</a:t>
            </a:r>
            <a:r>
              <a:rPr lang="en-US" altLang="en-US" sz="4000" b="1" dirty="0"/>
              <a:t>, </a:t>
            </a:r>
            <a:r>
              <a:rPr lang="en-US" altLang="en-US" sz="4000" b="1" dirty="0" err="1"/>
              <a:t>O.Abushaqra</a:t>
            </a:r>
            <a:r>
              <a:rPr lang="en-US" altLang="en-US" sz="4000" b="1" dirty="0"/>
              <a:t>, </a:t>
            </a:r>
            <a:r>
              <a:rPr lang="en-US" altLang="en-US" sz="4000" b="1" dirty="0" err="1"/>
              <a:t>M.Abulaila</a:t>
            </a:r>
            <a:endParaRPr lang="en-US" altLang="en-US" sz="4000" b="1" dirty="0"/>
          </a:p>
          <a:p>
            <a:pPr algn="ctr"/>
            <a:r>
              <a:rPr lang="en-US" altLang="en-US" sz="4000" b="1" dirty="0"/>
              <a:t>Supervisor: Dr. Belal </a:t>
            </a:r>
            <a:r>
              <a:rPr lang="en-US" altLang="en-US" sz="4000" b="1" dirty="0" err="1"/>
              <a:t>Sababha</a:t>
            </a:r>
            <a:r>
              <a:rPr lang="en-US" altLang="en-US" sz="4000" b="1" dirty="0"/>
              <a:t/>
            </a:r>
            <a:br>
              <a:rPr lang="en-US" altLang="en-US" sz="4000" b="1" dirty="0"/>
            </a:br>
            <a:r>
              <a:rPr lang="en-US" altLang="en-US" sz="4000" b="1" dirty="0"/>
              <a:t>Embedded Systems Final Design Project, Spring 2023 </a:t>
            </a:r>
            <a:br>
              <a:rPr lang="en-US" altLang="en-US" sz="4000" b="1" dirty="0"/>
            </a:br>
            <a:r>
              <a:rPr lang="en-US" altLang="en-US" sz="4000" b="1" dirty="0"/>
              <a:t>King Abdullah II School of Engineering</a:t>
            </a:r>
          </a:p>
          <a:p>
            <a:pPr algn="ctr"/>
            <a:r>
              <a:rPr lang="en-US" altLang="en-US" sz="4000" b="1" dirty="0"/>
              <a:t>Princess Sumaya University for Technology</a:t>
            </a:r>
            <a:br>
              <a:rPr lang="en-US" altLang="en-US" sz="4000" b="1" dirty="0"/>
            </a:br>
            <a:endParaRPr lang="en-US" altLang="en-US" sz="4000" b="1" dirty="0"/>
          </a:p>
        </p:txBody>
      </p:sp>
      <p:sp>
        <p:nvSpPr>
          <p:cNvPr id="3083" name="Text Box 21">
            <a:extLst>
              <a:ext uri="{FF2B5EF4-FFF2-40B4-BE49-F238E27FC236}">
                <a16:creationId xmlns="" xmlns:a16="http://schemas.microsoft.com/office/drawing/2014/main" id="{B19D647C-AF3C-321B-3FFA-DB50E1C64EC1}"/>
              </a:ext>
            </a:extLst>
          </p:cNvPr>
          <p:cNvSpPr txBox="1">
            <a:spLocks noChangeArrowheads="1"/>
          </p:cNvSpPr>
          <p:nvPr/>
        </p:nvSpPr>
        <p:spPr bwMode="auto">
          <a:xfrm>
            <a:off x="5905500" y="10291763"/>
            <a:ext cx="48006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91440" bIns="91440">
            <a:spAutoFit/>
          </a:bodyPr>
          <a:lstStyle/>
          <a:p>
            <a:endParaRPr lang="en-US" altLang="en-US" sz="2000">
              <a:latin typeface="Helvetica" panose="020B0604020202020204" pitchFamily="34" charset="0"/>
            </a:endParaRPr>
          </a:p>
        </p:txBody>
      </p:sp>
      <p:pic>
        <p:nvPicPr>
          <p:cNvPr id="3096" name="Picture 1">
            <a:extLst>
              <a:ext uri="{FF2B5EF4-FFF2-40B4-BE49-F238E27FC236}">
                <a16:creationId xmlns="" xmlns:a16="http://schemas.microsoft.com/office/drawing/2014/main" id="{697F5A35-CEA5-2E8B-DBCD-0862D870B3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3988" y="2201863"/>
            <a:ext cx="3567112" cy="4284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a:extLst>
              <a:ext uri="{FF2B5EF4-FFF2-40B4-BE49-F238E27FC236}">
                <a16:creationId xmlns="" xmlns:a16="http://schemas.microsoft.com/office/drawing/2014/main" id="{B9DD6BCA-F78C-8D58-1428-204506D842D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21193" y="16571913"/>
            <a:ext cx="10355580" cy="9913619"/>
          </a:xfrm>
          <a:prstGeom prst="rect">
            <a:avLst/>
          </a:prstGeom>
        </p:spPr>
      </p:pic>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18364" y="27203401"/>
            <a:ext cx="5337364" cy="4153764"/>
          </a:xfrm>
          <a:prstGeom prst="rect">
            <a:avLst/>
          </a:prstGeom>
        </p:spPr>
      </p:pic>
      <p:pic>
        <p:nvPicPr>
          <p:cNvPr id="5" name="Picture 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7776686" y="9947275"/>
            <a:ext cx="2668547" cy="4744085"/>
          </a:xfrm>
          <a:prstGeom prst="rect">
            <a:avLst/>
          </a:prstGeom>
        </p:spPr>
      </p:pic>
      <p:pic>
        <p:nvPicPr>
          <p:cNvPr id="6" name="Picture 5"/>
          <p:cNvPicPr>
            <a:picLocks noChangeAspect="1"/>
          </p:cNvPicPr>
          <p:nvPr/>
        </p:nvPicPr>
        <p:blipFill rotWithShape="1">
          <a:blip r:embed="rId7"/>
          <a:srcRect t="14895"/>
          <a:stretch/>
        </p:blipFill>
        <p:spPr>
          <a:xfrm>
            <a:off x="17007840" y="16845280"/>
            <a:ext cx="3724593" cy="4022090"/>
          </a:xfrm>
          <a:prstGeom prst="rect">
            <a:avLst/>
          </a:prstGeom>
        </p:spPr>
      </p:pic>
      <p:pic>
        <p:nvPicPr>
          <p:cNvPr id="7" name="Picture 6"/>
          <p:cNvPicPr>
            <a:picLocks noChangeAspect="1"/>
          </p:cNvPicPr>
          <p:nvPr/>
        </p:nvPicPr>
        <p:blipFill>
          <a:blip r:embed="rId8"/>
          <a:stretch>
            <a:fillRect/>
          </a:stretch>
        </p:blipFill>
        <p:spPr>
          <a:xfrm>
            <a:off x="16958487" y="23170343"/>
            <a:ext cx="3773946" cy="5486400"/>
          </a:xfrm>
          <a:prstGeom prst="rect">
            <a:avLst/>
          </a:prstGeom>
        </p:spPr>
      </p:pic>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3552825" rtl="0" eaLnBrk="1" fontAlgn="base" latinLnBrk="0" hangingPunct="1">
          <a:lnSpc>
            <a:spcPct val="100000"/>
          </a:lnSpc>
          <a:spcBef>
            <a:spcPct val="0"/>
          </a:spcBef>
          <a:spcAft>
            <a:spcPct val="0"/>
          </a:spcAft>
          <a:buClrTx/>
          <a:buSzTx/>
          <a:buFontTx/>
          <a:buNone/>
          <a:defRPr kumimoji="0" lang="en-US" sz="7000" b="0" i="0" u="none" strike="noStrike" cap="none" normalizeH="0" baseline="0" smtClean="0">
            <a:ln>
              <a:noFill/>
            </a:ln>
            <a:solidFill>
              <a:schemeClr val="tx1"/>
            </a:solidFill>
            <a:effectLst/>
            <a:latin typeface="Arial" panose="020B0604020202020204" pitchFamily="34" charset="0"/>
            <a:cs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3552825" rtl="0" eaLnBrk="1" fontAlgn="base" latinLnBrk="0" hangingPunct="1">
          <a:lnSpc>
            <a:spcPct val="100000"/>
          </a:lnSpc>
          <a:spcBef>
            <a:spcPct val="0"/>
          </a:spcBef>
          <a:spcAft>
            <a:spcPct val="0"/>
          </a:spcAft>
          <a:buClrTx/>
          <a:buSzTx/>
          <a:buFontTx/>
          <a:buNone/>
          <a:defRPr kumimoji="0" lang="en-US" sz="7000" b="0" i="0" u="none" strike="noStrike" cap="none" normalizeH="0" baseline="0" smtClean="0">
            <a:ln>
              <a:noFill/>
            </a:ln>
            <a:solidFill>
              <a:schemeClr val="tx1"/>
            </a:solidFill>
            <a:effectLst/>
            <a:latin typeface="Arial" panose="020B0604020202020204" pitchFamily="34" charset="0"/>
            <a:cs typeface="Arial" panose="020B0604020202020204" pitchFamily="34"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95</TotalTime>
  <Words>319</Words>
  <Application>Microsoft Office PowerPoint</Application>
  <PresentationFormat>Custom</PresentationFormat>
  <Paragraphs>96</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Caladea</vt:lpstr>
      <vt:lpstr>Helvetica</vt:lpstr>
      <vt:lpstr>Times New Roman</vt:lpstr>
      <vt:lpstr>Default Design</vt:lpstr>
      <vt:lpstr>Joystick-Controlled Car</vt:lpstr>
    </vt:vector>
  </TitlesOfParts>
  <Company>Oakland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Microelectronics…</dc:title>
  <dc:creator>jsearigh</dc:creator>
  <cp:lastModifiedBy>kareem alkhatib</cp:lastModifiedBy>
  <cp:revision>79</cp:revision>
  <dcterms:created xsi:type="dcterms:W3CDTF">2004-09-22T15:05:03Z</dcterms:created>
  <dcterms:modified xsi:type="dcterms:W3CDTF">2023-06-05T12:37:30Z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D61B75E7A94B46C6A1851AACBB38BEA2</vt:lpwstr>
  </property>
  <property fmtid="{D5CDD505-2E9C-101B-9397-08002B2CF9AE}" pid="3" name="KSOProductBuildVer">
    <vt:lpwstr>1033-11.2.0.11537</vt:lpwstr>
  </property>
</Properties>
</file>