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4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6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237F6-262F-4464-B15D-7F96943A0FDC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93C0AD-087D-47AA-9B0E-7DA72BC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Hotel Booking Cancellation Prediction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Random Forest Model + Flask Deployment</a:t>
            </a:r>
          </a:p>
        </p:txBody>
      </p:sp>
    </p:spTree>
    <p:extLst>
      <p:ext uri="{BB962C8B-B14F-4D97-AF65-F5344CB8AC3E}">
        <p14:creationId xmlns:p14="http://schemas.microsoft.com/office/powerpoint/2010/main" val="216997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41" y="1377780"/>
            <a:ext cx="11953103" cy="838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Predict whether a hotel booking will be canceled or not using machine learning.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3121" y="2793936"/>
            <a:ext cx="59891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Web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(Deployment)</a:t>
            </a:r>
          </a:p>
        </p:txBody>
      </p:sp>
    </p:spTree>
    <p:extLst>
      <p:ext uri="{BB962C8B-B14F-4D97-AF65-F5344CB8AC3E}">
        <p14:creationId xmlns:p14="http://schemas.microsoft.com/office/powerpoint/2010/main" val="4030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8314" y="3029631"/>
            <a:ext cx="78918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Robust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Works well with categorical +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Easy to interpret</a:t>
            </a:r>
          </a:p>
          <a:p>
            <a:r>
              <a:rPr lang="en-US" sz="2800" b="1" dirty="0" smtClean="0"/>
              <a:t>Split:</a:t>
            </a:r>
            <a:r>
              <a:rPr lang="en-US" sz="2800" dirty="0" smtClean="0"/>
              <a:t> 80% training / 20% testing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58314" y="10546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Model:</a:t>
            </a:r>
            <a:r>
              <a:rPr lang="en-US" sz="2800" dirty="0" smtClean="0">
                <a:latin typeface="Arial Black" panose="020B0A04020102020204" pitchFamily="34" charset="0"/>
              </a:rPr>
              <a:t> </a:t>
            </a:r>
            <a:r>
              <a:rPr lang="en-US" sz="2800" dirty="0" err="1" smtClean="0">
                <a:latin typeface="Arial Black" panose="020B0A04020102020204" pitchFamily="34" charset="0"/>
              </a:rPr>
              <a:t>RandomForestClassifier</a:t>
            </a:r>
            <a:r>
              <a:rPr lang="en-US" sz="2800" dirty="0" smtClean="0">
                <a:latin typeface="Arial Black" panose="020B0A04020102020204" pitchFamily="34" charset="0"/>
              </a:rPr>
              <a:t/>
            </a:r>
            <a:br>
              <a:rPr lang="en-US" sz="2800" dirty="0" smtClean="0">
                <a:latin typeface="Arial Black" panose="020B0A04020102020204" pitchFamily="34" charset="0"/>
              </a:rPr>
            </a:br>
            <a:r>
              <a:rPr lang="en-US" sz="2800" b="1" dirty="0" smtClean="0">
                <a:latin typeface="Arial Black" panose="020B0A04020102020204" pitchFamily="34" charset="0"/>
              </a:rPr>
              <a:t>Why Random Forest?</a:t>
            </a:r>
            <a:endParaRPr lang="en-US" sz="28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5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9934" y="822410"/>
            <a:ext cx="5627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Model Performance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9567" y="20400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Accuracy: ~89%</a:t>
            </a:r>
          </a:p>
          <a:p>
            <a:r>
              <a:rPr lang="en-US" dirty="0" smtClean="0"/>
              <a:t>Precision, Recall, F1-score: Good balance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97" y="2966655"/>
            <a:ext cx="500132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01" y="1458410"/>
            <a:ext cx="4827761" cy="4016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33" y="1458410"/>
            <a:ext cx="4688941" cy="40627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78503" y="663180"/>
            <a:ext cx="407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Deployment Demo Screenshot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48" y="1689903"/>
            <a:ext cx="5114712" cy="4259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2859" y="987270"/>
            <a:ext cx="407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Deployment Demo Screenshot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9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77</TotalTime>
  <Words>91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Hotel Booking Cancellation Prediction Using AI</vt:lpstr>
      <vt:lpstr>Predict whether a hotel booking will be canceled or not using machine learning.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 Prediction Using AI</dc:title>
  <dc:creator>JOE TECH</dc:creator>
  <cp:lastModifiedBy>JOE TECH</cp:lastModifiedBy>
  <cp:revision>6</cp:revision>
  <dcterms:created xsi:type="dcterms:W3CDTF">2025-07-18T14:00:20Z</dcterms:created>
  <dcterms:modified xsi:type="dcterms:W3CDTF">2025-07-18T15:17:30Z</dcterms:modified>
</cp:coreProperties>
</file>