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9" r:id="rId5"/>
    <p:sldId id="260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E9DF1-4749-4D20-B245-4424E8CD15F5}">
          <p14:sldIdLst>
            <p14:sldId id="256"/>
            <p14:sldId id="262"/>
            <p14:sldId id="264"/>
            <p14:sldId id="259"/>
            <p14:sldId id="260"/>
          </p14:sldIdLst>
        </p14:section>
        <p14:section name="Untitled Section" id="{CB132E9D-C796-4007-B930-48605DE24483}">
          <p14:sldIdLst>
            <p14:sldId id="25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4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C9C66-F78B-46E0-A64E-504F07D85D1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19417-1A61-4C53-A3BC-AA1894B8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Hotel Booking Cancellation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42671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2281" y="245242"/>
            <a:ext cx="103549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04040"/>
                </a:solidFill>
                <a:effectLst/>
              </a:rPr>
              <a:t>The dataset initially shows </a:t>
            </a:r>
            <a:r>
              <a:rPr lang="en-US" sz="2000" b="1" dirty="0">
                <a:solidFill>
                  <a:srgbClr val="404040"/>
                </a:solidFill>
                <a:effectLst/>
              </a:rPr>
              <a:t>no missing values</a:t>
            </a:r>
            <a:r>
              <a:rPr lang="en-US" sz="2000" b="0" dirty="0">
                <a:solidFill>
                  <a:srgbClr val="404040"/>
                </a:solidFill>
                <a:effectLst/>
              </a:rPr>
              <a:t> in any field—a rare but ideal scenario for real-world data! This suggests strong data collection practices or prior cleaning. However, we still implemented safeguards in our pipeline to handle potential future inconsistencies."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4DDDB-115E-C544-7AA1-79E8991A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03" y="1648558"/>
            <a:ext cx="4765793" cy="48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BE21FC-2405-B926-ED5E-2F5DD9857D8C}"/>
              </a:ext>
            </a:extLst>
          </p:cNvPr>
          <p:cNvSpPr txBox="1"/>
          <p:nvPr/>
        </p:nvSpPr>
        <p:spPr>
          <a:xfrm>
            <a:off x="4129148" y="113158"/>
            <a:ext cx="5562420" cy="735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5D10DC5-8435-1719-B3A2-BD32B93C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42" y="542227"/>
            <a:ext cx="831166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 – Combining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repeated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P-C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P-not-C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AC9FBC2-D9D9-3BB0-C5D2-3B882BF2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42" y="1898863"/>
            <a:ext cx="1038593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 created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repeat_type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feature to simplify and combine the logic of three related columns: repeated, P-C, and P-not-C.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Instead of keeping all three, I mapped their combinations into one meaningful numeric feature: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0 → Not a repeated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 → Repeated and completed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 → Repeated but did not complete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makes the data cleaner, easier to interpret, and better for modeling. I also removed rows with inconsistent values and dropped the original columns to avoid redundancy.</a:t>
            </a:r>
          </a:p>
        </p:txBody>
      </p:sp>
    </p:spTree>
    <p:extLst>
      <p:ext uri="{BB962C8B-B14F-4D97-AF65-F5344CB8AC3E}">
        <p14:creationId xmlns:p14="http://schemas.microsoft.com/office/powerpoint/2010/main" val="36094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7433" y="502202"/>
            <a:ext cx="8511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404040"/>
                </a:solidFill>
                <a:effectLst/>
                <a:latin typeface="Arial Black" panose="020B0A04020102020204" pitchFamily="34" charset="0"/>
              </a:rPr>
              <a:t>Dropped irrelevant columns, </a:t>
            </a:r>
          </a:p>
          <a:p>
            <a:r>
              <a:rPr lang="en-US" sz="3200" b="0" dirty="0">
                <a:solidFill>
                  <a:srgbClr val="404040"/>
                </a:solidFill>
                <a:effectLst/>
                <a:latin typeface="Arial Black" panose="020B0A04020102020204" pitchFamily="34" charset="0"/>
              </a:rPr>
              <a:t>use the relevant ones.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9F6F6F-C11A-FF49-A697-7086E297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4" y="2016369"/>
            <a:ext cx="9777046" cy="3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62" y="2012691"/>
            <a:ext cx="7449590" cy="4315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5443" y="898094"/>
            <a:ext cx="827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04040"/>
                </a:solidFill>
                <a:effectLst/>
                <a:latin typeface="Arial Black" panose="020B0A04020102020204" pitchFamily="34" charset="0"/>
              </a:rPr>
              <a:t>"Min-Max scaling ensures equal feature weighting in models."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90" y="980145"/>
            <a:ext cx="7204273" cy="5695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5890" y="476421"/>
            <a:ext cx="6444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No severe correlation  –  all correlations &lt; 0.8.</a:t>
            </a:r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8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EAEB-EA0C-3B0D-C773-E131BDCFB8E7}"/>
              </a:ext>
            </a:extLst>
          </p:cNvPr>
          <p:cNvSpPr txBox="1"/>
          <p:nvPr/>
        </p:nvSpPr>
        <p:spPr>
          <a:xfrm>
            <a:off x="1916723" y="1225062"/>
            <a:ext cx="875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Data Transformation to handle outliers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6723" y="2216618"/>
            <a:ext cx="8468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🔹 Clipping 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cap extreme values (outliers) within logical bounds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number of adults clipped to max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Reduces outlier impact without removing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🔹 Log Transformation (log1p) 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Applied to skewed features to normalize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number of children, average price, car parking space.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models perform better on non-normal data</a:t>
            </a:r>
          </a:p>
        </p:txBody>
      </p:sp>
    </p:spTree>
    <p:extLst>
      <p:ext uri="{BB962C8B-B14F-4D97-AF65-F5344CB8AC3E}">
        <p14:creationId xmlns:p14="http://schemas.microsoft.com/office/powerpoint/2010/main" val="349972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25" y="1186249"/>
            <a:ext cx="5306809" cy="54616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1528" y="394043"/>
            <a:ext cx="493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Before and 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82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200" y="2538135"/>
            <a:ext cx="6717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🔹 One-Hot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EncodingApplied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categorical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(type of meal, room type, market segment type, booking status)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🔹 Converts categories into binary columns (0 or 1)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🔹 Used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drop_first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=True to avoid dummy variable trap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201" y="1388603"/>
            <a:ext cx="3570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Encoding Method</a:t>
            </a:r>
          </a:p>
        </p:txBody>
      </p:sp>
    </p:spTree>
    <p:extLst>
      <p:ext uri="{BB962C8B-B14F-4D97-AF65-F5344CB8AC3E}">
        <p14:creationId xmlns:p14="http://schemas.microsoft.com/office/powerpoint/2010/main" val="31835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</TotalTime>
  <Words>304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Black</vt:lpstr>
      <vt:lpstr>Arial Unicode MS</vt:lpstr>
      <vt:lpstr>Corbel</vt:lpstr>
      <vt:lpstr>Parallax</vt:lpstr>
      <vt:lpstr>Hotel Booking Cancellation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 Prediction</dc:title>
  <dc:creator>JOE TECH</dc:creator>
  <cp:lastModifiedBy>noor hossam</cp:lastModifiedBy>
  <cp:revision>9</cp:revision>
  <dcterms:created xsi:type="dcterms:W3CDTF">2025-07-11T21:08:30Z</dcterms:created>
  <dcterms:modified xsi:type="dcterms:W3CDTF">2025-07-12T08:16:48Z</dcterms:modified>
</cp:coreProperties>
</file>