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56" r:id="rId2"/>
    <p:sldId id="259" r:id="rId3"/>
    <p:sldId id="260" r:id="rId4"/>
    <p:sldId id="274" r:id="rId5"/>
    <p:sldId id="275" r:id="rId6"/>
    <p:sldId id="266" r:id="rId7"/>
    <p:sldId id="269" r:id="rId8"/>
    <p:sldId id="262" r:id="rId9"/>
    <p:sldId id="276" r:id="rId10"/>
    <p:sldId id="271" r:id="rId11"/>
    <p:sldId id="263" r:id="rId12"/>
    <p:sldId id="264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>
        <p:scale>
          <a:sx n="50" d="100"/>
          <a:sy n="50" d="100"/>
        </p:scale>
        <p:origin x="10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79ca5d2c88a85f4" providerId="LiveId" clId="{A7C37AE4-7563-4282-A9E9-267D2892B808}"/>
    <pc:docChg chg="undo custSel addSld delSld modSld">
      <pc:chgData name="" userId="679ca5d2c88a85f4" providerId="LiveId" clId="{A7C37AE4-7563-4282-A9E9-267D2892B808}" dt="2022-01-23T20:41:44.534" v="4127" actId="1076"/>
      <pc:docMkLst>
        <pc:docMk/>
      </pc:docMkLst>
      <pc:sldChg chg="modSp">
        <pc:chgData name="" userId="679ca5d2c88a85f4" providerId="LiveId" clId="{A7C37AE4-7563-4282-A9E9-267D2892B808}" dt="2022-01-23T17:49:59.605" v="38" actId="20577"/>
        <pc:sldMkLst>
          <pc:docMk/>
          <pc:sldMk cId="707957876" sldId="256"/>
        </pc:sldMkLst>
        <pc:spChg chg="mod">
          <ac:chgData name="" userId="679ca5d2c88a85f4" providerId="LiveId" clId="{A7C37AE4-7563-4282-A9E9-267D2892B808}" dt="2022-01-23T17:49:59.605" v="38" actId="20577"/>
          <ac:spMkLst>
            <pc:docMk/>
            <pc:sldMk cId="707957876" sldId="256"/>
            <ac:spMk id="2" creationId="{DEDFDA8F-D227-4235-B8E7-D027E2A8E7A4}"/>
          </ac:spMkLst>
        </pc:spChg>
      </pc:sldChg>
      <pc:sldChg chg="del">
        <pc:chgData name="" userId="679ca5d2c88a85f4" providerId="LiveId" clId="{A7C37AE4-7563-4282-A9E9-267D2892B808}" dt="2022-01-23T17:49:41.120" v="0" actId="2696"/>
        <pc:sldMkLst>
          <pc:docMk/>
          <pc:sldMk cId="491961451" sldId="257"/>
        </pc:sldMkLst>
      </pc:sldChg>
      <pc:sldChg chg="del">
        <pc:chgData name="" userId="679ca5d2c88a85f4" providerId="LiveId" clId="{A7C37AE4-7563-4282-A9E9-267D2892B808}" dt="2022-01-23T17:49:41.128" v="1" actId="2696"/>
        <pc:sldMkLst>
          <pc:docMk/>
          <pc:sldMk cId="3781604676" sldId="258"/>
        </pc:sldMkLst>
      </pc:sldChg>
      <pc:sldChg chg="addSp modSp">
        <pc:chgData name="" userId="679ca5d2c88a85f4" providerId="LiveId" clId="{A7C37AE4-7563-4282-A9E9-267D2892B808}" dt="2022-01-23T19:26:20.739" v="3514" actId="20577"/>
        <pc:sldMkLst>
          <pc:docMk/>
          <pc:sldMk cId="3344935124" sldId="259"/>
        </pc:sldMkLst>
        <pc:spChg chg="mod">
          <ac:chgData name="" userId="679ca5d2c88a85f4" providerId="LiveId" clId="{A7C37AE4-7563-4282-A9E9-267D2892B808}" dt="2022-01-23T17:53:17.969" v="54" actId="313"/>
          <ac:spMkLst>
            <pc:docMk/>
            <pc:sldMk cId="3344935124" sldId="259"/>
            <ac:spMk id="2" creationId="{255B48B9-D686-4F65-9AAC-7FD7E3CF7A36}"/>
          </ac:spMkLst>
        </pc:spChg>
        <pc:spChg chg="mod">
          <ac:chgData name="" userId="679ca5d2c88a85f4" providerId="LiveId" clId="{A7C37AE4-7563-4282-A9E9-267D2892B808}" dt="2022-01-23T19:26:20.739" v="3514" actId="20577"/>
          <ac:spMkLst>
            <pc:docMk/>
            <pc:sldMk cId="3344935124" sldId="259"/>
            <ac:spMk id="3" creationId="{407B3297-AB09-42E9-BDC0-B871CE0D0813}"/>
          </ac:spMkLst>
        </pc:spChg>
        <pc:picChg chg="add mod">
          <ac:chgData name="" userId="679ca5d2c88a85f4" providerId="LiveId" clId="{A7C37AE4-7563-4282-A9E9-267D2892B808}" dt="2022-01-23T18:02:04.198" v="354" actId="1076"/>
          <ac:picMkLst>
            <pc:docMk/>
            <pc:sldMk cId="3344935124" sldId="259"/>
            <ac:picMk id="1026" creationId="{99575D39-963B-40AA-B412-3C1DE4AE6E25}"/>
          </ac:picMkLst>
        </pc:picChg>
      </pc:sldChg>
      <pc:sldChg chg="addSp delSp modSp add">
        <pc:chgData name="" userId="679ca5d2c88a85f4" providerId="LiveId" clId="{A7C37AE4-7563-4282-A9E9-267D2892B808}" dt="2022-01-23T19:30:19.304" v="3518" actId="313"/>
        <pc:sldMkLst>
          <pc:docMk/>
          <pc:sldMk cId="1798339722" sldId="260"/>
        </pc:sldMkLst>
        <pc:spChg chg="mod">
          <ac:chgData name="" userId="679ca5d2c88a85f4" providerId="LiveId" clId="{A7C37AE4-7563-4282-A9E9-267D2892B808}" dt="2022-01-23T19:15:29.166" v="2727" actId="20577"/>
          <ac:spMkLst>
            <pc:docMk/>
            <pc:sldMk cId="1798339722" sldId="260"/>
            <ac:spMk id="2" creationId="{3DBE3638-334C-43DB-A795-550BE845A810}"/>
          </ac:spMkLst>
        </pc:spChg>
        <pc:spChg chg="add mod">
          <ac:chgData name="" userId="679ca5d2c88a85f4" providerId="LiveId" clId="{A7C37AE4-7563-4282-A9E9-267D2892B808}" dt="2022-01-23T19:30:19.304" v="3518" actId="313"/>
          <ac:spMkLst>
            <pc:docMk/>
            <pc:sldMk cId="1798339722" sldId="260"/>
            <ac:spMk id="6" creationId="{22CAED9E-6571-47E7-B4CA-A79884A0C29E}"/>
          </ac:spMkLst>
        </pc:spChg>
        <pc:graphicFrameChg chg="del modGraphic">
          <ac:chgData name="" userId="679ca5d2c88a85f4" providerId="LiveId" clId="{A7C37AE4-7563-4282-A9E9-267D2892B808}" dt="2022-01-23T19:15:34.017" v="2728" actId="478"/>
          <ac:graphicFrameMkLst>
            <pc:docMk/>
            <pc:sldMk cId="1798339722" sldId="260"/>
            <ac:graphicFrameMk id="4" creationId="{1CDA702F-4937-4BC8-BF4F-7ABCE3A80A90}"/>
          </ac:graphicFrameMkLst>
        </pc:graphicFrameChg>
      </pc:sldChg>
      <pc:sldChg chg="del">
        <pc:chgData name="" userId="679ca5d2c88a85f4" providerId="LiveId" clId="{A7C37AE4-7563-4282-A9E9-267D2892B808}" dt="2022-01-23T17:49:41.147" v="3" actId="2696"/>
        <pc:sldMkLst>
          <pc:docMk/>
          <pc:sldMk cId="1912584516" sldId="261"/>
        </pc:sldMkLst>
      </pc:sldChg>
      <pc:sldChg chg="addSp delSp modSp add del">
        <pc:chgData name="" userId="679ca5d2c88a85f4" providerId="LiveId" clId="{A7C37AE4-7563-4282-A9E9-267D2892B808}" dt="2022-01-23T19:48:01.145" v="3573" actId="2696"/>
        <pc:sldMkLst>
          <pc:docMk/>
          <pc:sldMk cId="2333262491" sldId="261"/>
        </pc:sldMkLst>
        <pc:spChg chg="mod">
          <ac:chgData name="" userId="679ca5d2c88a85f4" providerId="LiveId" clId="{A7C37AE4-7563-4282-A9E9-267D2892B808}" dt="2022-01-23T19:45:26.604" v="3571" actId="20577"/>
          <ac:spMkLst>
            <pc:docMk/>
            <pc:sldMk cId="2333262491" sldId="261"/>
            <ac:spMk id="2" creationId="{56713AE5-685D-4210-8133-8C9113284003}"/>
          </ac:spMkLst>
        </pc:spChg>
        <pc:spChg chg="mod">
          <ac:chgData name="" userId="679ca5d2c88a85f4" providerId="LiveId" clId="{A7C37AE4-7563-4282-A9E9-267D2892B808}" dt="2022-01-23T19:47:59.069" v="3572" actId="6549"/>
          <ac:spMkLst>
            <pc:docMk/>
            <pc:sldMk cId="2333262491" sldId="261"/>
            <ac:spMk id="3" creationId="{D8A2E8DE-B6B0-4A88-B32E-61BCA392124A}"/>
          </ac:spMkLst>
        </pc:spChg>
        <pc:spChg chg="add del">
          <ac:chgData name="" userId="679ca5d2c88a85f4" providerId="LiveId" clId="{A7C37AE4-7563-4282-A9E9-267D2892B808}" dt="2022-01-23T18:26:25.819" v="593"/>
          <ac:spMkLst>
            <pc:docMk/>
            <pc:sldMk cId="2333262491" sldId="261"/>
            <ac:spMk id="4" creationId="{61434FEE-6690-4DA2-904A-15E9D15F8546}"/>
          </ac:spMkLst>
        </pc:spChg>
      </pc:sldChg>
      <pc:sldChg chg="del">
        <pc:chgData name="" userId="679ca5d2c88a85f4" providerId="LiveId" clId="{A7C37AE4-7563-4282-A9E9-267D2892B808}" dt="2022-01-23T17:49:41.134" v="2" actId="2696"/>
        <pc:sldMkLst>
          <pc:docMk/>
          <pc:sldMk cId="2869399715" sldId="262"/>
        </pc:sldMkLst>
      </pc:sldChg>
      <pc:sldChg chg="modSp add">
        <pc:chgData name="" userId="679ca5d2c88a85f4" providerId="LiveId" clId="{A7C37AE4-7563-4282-A9E9-267D2892B808}" dt="2022-01-23T20:09:13.265" v="3813" actId="20577"/>
        <pc:sldMkLst>
          <pc:docMk/>
          <pc:sldMk cId="3373308569" sldId="262"/>
        </pc:sldMkLst>
        <pc:spChg chg="mod">
          <ac:chgData name="" userId="679ca5d2c88a85f4" providerId="LiveId" clId="{A7C37AE4-7563-4282-A9E9-267D2892B808}" dt="2022-01-23T19:31:05.373" v="3532" actId="20577"/>
          <ac:spMkLst>
            <pc:docMk/>
            <pc:sldMk cId="3373308569" sldId="262"/>
            <ac:spMk id="2" creationId="{463B71A8-4160-4AAB-9E89-6DA73D9978FC}"/>
          </ac:spMkLst>
        </pc:spChg>
        <pc:spChg chg="mod">
          <ac:chgData name="" userId="679ca5d2c88a85f4" providerId="LiveId" clId="{A7C37AE4-7563-4282-A9E9-267D2892B808}" dt="2022-01-23T20:09:13.265" v="3813" actId="20577"/>
          <ac:spMkLst>
            <pc:docMk/>
            <pc:sldMk cId="3373308569" sldId="262"/>
            <ac:spMk id="3" creationId="{8FCB3972-8BE9-43D9-9563-EEC0057269F1}"/>
          </ac:spMkLst>
        </pc:spChg>
      </pc:sldChg>
      <pc:sldChg chg="modSp add">
        <pc:chgData name="" userId="679ca5d2c88a85f4" providerId="LiveId" clId="{A7C37AE4-7563-4282-A9E9-267D2892B808}" dt="2022-01-23T20:30:11.151" v="4025" actId="313"/>
        <pc:sldMkLst>
          <pc:docMk/>
          <pc:sldMk cId="1405040920" sldId="263"/>
        </pc:sldMkLst>
        <pc:spChg chg="mod">
          <ac:chgData name="" userId="679ca5d2c88a85f4" providerId="LiveId" clId="{A7C37AE4-7563-4282-A9E9-267D2892B808}" dt="2022-01-23T18:32:31.548" v="757" actId="20577"/>
          <ac:spMkLst>
            <pc:docMk/>
            <pc:sldMk cId="1405040920" sldId="263"/>
            <ac:spMk id="2" creationId="{38C9F53C-C969-4132-BAD8-D03B43D87BA4}"/>
          </ac:spMkLst>
        </pc:spChg>
        <pc:spChg chg="mod">
          <ac:chgData name="" userId="679ca5d2c88a85f4" providerId="LiveId" clId="{A7C37AE4-7563-4282-A9E9-267D2892B808}" dt="2022-01-23T20:30:11.151" v="4025" actId="313"/>
          <ac:spMkLst>
            <pc:docMk/>
            <pc:sldMk cId="1405040920" sldId="263"/>
            <ac:spMk id="3" creationId="{00DD9DD9-55F1-4E18-8C67-BCF4488130EB}"/>
          </ac:spMkLst>
        </pc:spChg>
      </pc:sldChg>
      <pc:sldChg chg="modSp add">
        <pc:chgData name="" userId="679ca5d2c88a85f4" providerId="LiveId" clId="{A7C37AE4-7563-4282-A9E9-267D2892B808}" dt="2022-01-23T19:59:37.556" v="3630" actId="20577"/>
        <pc:sldMkLst>
          <pc:docMk/>
          <pc:sldMk cId="3510019385" sldId="264"/>
        </pc:sldMkLst>
        <pc:spChg chg="mod">
          <ac:chgData name="" userId="679ca5d2c88a85f4" providerId="LiveId" clId="{A7C37AE4-7563-4282-A9E9-267D2892B808}" dt="2022-01-23T19:57:47.965" v="3598" actId="313"/>
          <ac:spMkLst>
            <pc:docMk/>
            <pc:sldMk cId="3510019385" sldId="264"/>
            <ac:spMk id="2" creationId="{BECD7C11-5EA0-4CB1-B16E-E01B3D0FAAB4}"/>
          </ac:spMkLst>
        </pc:spChg>
        <pc:spChg chg="mod">
          <ac:chgData name="" userId="679ca5d2c88a85f4" providerId="LiveId" clId="{A7C37AE4-7563-4282-A9E9-267D2892B808}" dt="2022-01-23T19:59:37.556" v="3630" actId="20577"/>
          <ac:spMkLst>
            <pc:docMk/>
            <pc:sldMk cId="3510019385" sldId="264"/>
            <ac:spMk id="3" creationId="{F8AF5D67-8198-42D6-82FC-0EFFFA792BAB}"/>
          </ac:spMkLst>
        </pc:spChg>
      </pc:sldChg>
      <pc:sldChg chg="addSp modSp add">
        <pc:chgData name="" userId="679ca5d2c88a85f4" providerId="LiveId" clId="{A7C37AE4-7563-4282-A9E9-267D2892B808}" dt="2022-01-23T20:41:44.534" v="4127" actId="1076"/>
        <pc:sldMkLst>
          <pc:docMk/>
          <pc:sldMk cId="2367503936" sldId="265"/>
        </pc:sldMkLst>
        <pc:spChg chg="mod">
          <ac:chgData name="" userId="679ca5d2c88a85f4" providerId="LiveId" clId="{A7C37AE4-7563-4282-A9E9-267D2892B808}" dt="2022-01-23T18:35:08.067" v="1219" actId="20577"/>
          <ac:spMkLst>
            <pc:docMk/>
            <pc:sldMk cId="2367503936" sldId="265"/>
            <ac:spMk id="2" creationId="{E7DF8A53-E8DA-46F6-A161-02F9F6C19A6D}"/>
          </ac:spMkLst>
        </pc:spChg>
        <pc:spChg chg="mod">
          <ac:chgData name="" userId="679ca5d2c88a85f4" providerId="LiveId" clId="{A7C37AE4-7563-4282-A9E9-267D2892B808}" dt="2022-01-23T18:37:17.533" v="1419" actId="313"/>
          <ac:spMkLst>
            <pc:docMk/>
            <pc:sldMk cId="2367503936" sldId="265"/>
            <ac:spMk id="3" creationId="{39022E3B-EF91-439E-AC1D-9B8A6E6F777B}"/>
          </ac:spMkLst>
        </pc:spChg>
        <pc:picChg chg="add mod">
          <ac:chgData name="" userId="679ca5d2c88a85f4" providerId="LiveId" clId="{A7C37AE4-7563-4282-A9E9-267D2892B808}" dt="2022-01-23T20:41:44.534" v="4127" actId="1076"/>
          <ac:picMkLst>
            <pc:docMk/>
            <pc:sldMk cId="2367503936" sldId="265"/>
            <ac:picMk id="5122" creationId="{CD5B3783-FB88-412F-B265-48356ED7123C}"/>
          </ac:picMkLst>
        </pc:picChg>
      </pc:sldChg>
      <pc:sldChg chg="modSp add del">
        <pc:chgData name="" userId="679ca5d2c88a85f4" providerId="LiveId" clId="{A7C37AE4-7563-4282-A9E9-267D2892B808}" dt="2022-01-23T19:55:43.576" v="3583" actId="2696"/>
        <pc:sldMkLst>
          <pc:docMk/>
          <pc:sldMk cId="1148796907" sldId="266"/>
        </pc:sldMkLst>
        <pc:spChg chg="mod">
          <ac:chgData name="" userId="679ca5d2c88a85f4" providerId="LiveId" clId="{A7C37AE4-7563-4282-A9E9-267D2892B808}" dt="2022-01-23T18:37:22.669" v="1436" actId="20577"/>
          <ac:spMkLst>
            <pc:docMk/>
            <pc:sldMk cId="1148796907" sldId="266"/>
            <ac:spMk id="2" creationId="{053CA62D-F857-448E-990E-BB90B3D63780}"/>
          </ac:spMkLst>
        </pc:spChg>
        <pc:spChg chg="mod">
          <ac:chgData name="" userId="679ca5d2c88a85f4" providerId="LiveId" clId="{A7C37AE4-7563-4282-A9E9-267D2892B808}" dt="2022-01-23T18:38:10.033" v="1588" actId="20577"/>
          <ac:spMkLst>
            <pc:docMk/>
            <pc:sldMk cId="1148796907" sldId="266"/>
            <ac:spMk id="3" creationId="{B8B82480-D9A5-4A21-B83E-BA999B65CA46}"/>
          </ac:spMkLst>
        </pc:spChg>
      </pc:sldChg>
      <pc:sldChg chg="modSp add">
        <pc:chgData name="" userId="679ca5d2c88a85f4" providerId="LiveId" clId="{A7C37AE4-7563-4282-A9E9-267D2892B808}" dt="2022-01-23T20:27:33.534" v="3947" actId="313"/>
        <pc:sldMkLst>
          <pc:docMk/>
          <pc:sldMk cId="2896061373" sldId="266"/>
        </pc:sldMkLst>
        <pc:spChg chg="mod">
          <ac:chgData name="" userId="679ca5d2c88a85f4" providerId="LiveId" clId="{A7C37AE4-7563-4282-A9E9-267D2892B808}" dt="2022-01-23T20:27:33.534" v="3947" actId="313"/>
          <ac:spMkLst>
            <pc:docMk/>
            <pc:sldMk cId="2896061373" sldId="266"/>
            <ac:spMk id="3" creationId="{B8B82480-D9A5-4A21-B83E-BA999B65CA46}"/>
          </ac:spMkLst>
        </pc:spChg>
      </pc:sldChg>
      <pc:sldChg chg="modSp add modTransition">
        <pc:chgData name="" userId="679ca5d2c88a85f4" providerId="LiveId" clId="{A7C37AE4-7563-4282-A9E9-267D2892B808}" dt="2022-01-23T20:34:50.936" v="4109"/>
        <pc:sldMkLst>
          <pc:docMk/>
          <pc:sldMk cId="2017289918" sldId="267"/>
        </pc:sldMkLst>
        <pc:spChg chg="mod">
          <ac:chgData name="" userId="679ca5d2c88a85f4" providerId="LiveId" clId="{A7C37AE4-7563-4282-A9E9-267D2892B808}" dt="2022-01-23T18:38:23.496" v="1605" actId="20577"/>
          <ac:spMkLst>
            <pc:docMk/>
            <pc:sldMk cId="2017289918" sldId="267"/>
            <ac:spMk id="2" creationId="{A9E70BA2-44CE-4DB5-BD35-DB81C26FE232}"/>
          </ac:spMkLst>
        </pc:spChg>
        <pc:spChg chg="mod">
          <ac:chgData name="" userId="679ca5d2c88a85f4" providerId="LiveId" clId="{A7C37AE4-7563-4282-A9E9-267D2892B808}" dt="2022-01-23T20:30:23.172" v="4026" actId="20577"/>
          <ac:spMkLst>
            <pc:docMk/>
            <pc:sldMk cId="2017289918" sldId="267"/>
            <ac:spMk id="3" creationId="{34E37CAF-0600-468C-84B9-E9EA8D736CD3}"/>
          </ac:spMkLst>
        </pc:spChg>
      </pc:sldChg>
      <pc:sldChg chg="modSp add del">
        <pc:chgData name="" userId="679ca5d2c88a85f4" providerId="LiveId" clId="{A7C37AE4-7563-4282-A9E9-267D2892B808}" dt="2022-01-23T20:00:13.719" v="3631" actId="2696"/>
        <pc:sldMkLst>
          <pc:docMk/>
          <pc:sldMk cId="1830433118" sldId="268"/>
        </pc:sldMkLst>
        <pc:spChg chg="mod">
          <ac:chgData name="" userId="679ca5d2c88a85f4" providerId="LiveId" clId="{A7C37AE4-7563-4282-A9E9-267D2892B808}" dt="2022-01-23T19:56:08.378" v="3586" actId="313"/>
          <ac:spMkLst>
            <pc:docMk/>
            <pc:sldMk cId="1830433118" sldId="268"/>
            <ac:spMk id="2" creationId="{D4E61871-D49F-4061-89B8-454326698A72}"/>
          </ac:spMkLst>
        </pc:spChg>
        <pc:spChg chg="mod">
          <ac:chgData name="" userId="679ca5d2c88a85f4" providerId="LiveId" clId="{A7C37AE4-7563-4282-A9E9-267D2892B808}" dt="2022-01-23T19:56:12.506" v="3587"/>
          <ac:spMkLst>
            <pc:docMk/>
            <pc:sldMk cId="1830433118" sldId="268"/>
            <ac:spMk id="3" creationId="{97B58906-4A4A-42EB-8C9C-2DACB97D7B7D}"/>
          </ac:spMkLst>
        </pc:spChg>
      </pc:sldChg>
      <pc:sldChg chg="modSp add del">
        <pc:chgData name="" userId="679ca5d2c88a85f4" providerId="LiveId" clId="{A7C37AE4-7563-4282-A9E9-267D2892B808}" dt="2022-01-23T20:01:09.957" v="3670" actId="2696"/>
        <pc:sldMkLst>
          <pc:docMk/>
          <pc:sldMk cId="3885581167" sldId="268"/>
        </pc:sldMkLst>
        <pc:spChg chg="mod">
          <ac:chgData name="" userId="679ca5d2c88a85f4" providerId="LiveId" clId="{A7C37AE4-7563-4282-A9E9-267D2892B808}" dt="2022-01-23T20:00:26.295" v="3633"/>
          <ac:spMkLst>
            <pc:docMk/>
            <pc:sldMk cId="3885581167" sldId="268"/>
            <ac:spMk id="3" creationId="{97B58906-4A4A-42EB-8C9C-2DACB97D7B7D}"/>
          </ac:spMkLst>
        </pc:spChg>
      </pc:sldChg>
      <pc:sldChg chg="modSp add del">
        <pc:chgData name="" userId="679ca5d2c88a85f4" providerId="LiveId" clId="{A7C37AE4-7563-4282-A9E9-267D2892B808}" dt="2022-01-23T19:56:44.310" v="3590" actId="2696"/>
        <pc:sldMkLst>
          <pc:docMk/>
          <pc:sldMk cId="437482568" sldId="269"/>
        </pc:sldMkLst>
        <pc:spChg chg="mod">
          <ac:chgData name="" userId="679ca5d2c88a85f4" providerId="LiveId" clId="{A7C37AE4-7563-4282-A9E9-267D2892B808}" dt="2022-01-23T18:40:44.540" v="1956" actId="20577"/>
          <ac:spMkLst>
            <pc:docMk/>
            <pc:sldMk cId="437482568" sldId="269"/>
            <ac:spMk id="2" creationId="{8113F132-D15F-48C8-A9C3-28760F70B3CD}"/>
          </ac:spMkLst>
        </pc:spChg>
        <pc:spChg chg="mod">
          <ac:chgData name="" userId="679ca5d2c88a85f4" providerId="LiveId" clId="{A7C37AE4-7563-4282-A9E9-267D2892B808}" dt="2022-01-23T18:41:14.921" v="2061" actId="20577"/>
          <ac:spMkLst>
            <pc:docMk/>
            <pc:sldMk cId="437482568" sldId="269"/>
            <ac:spMk id="3" creationId="{EAF2C98B-B626-493E-B589-072025DD4FA3}"/>
          </ac:spMkLst>
        </pc:spChg>
      </pc:sldChg>
      <pc:sldChg chg="addSp modSp add">
        <pc:chgData name="" userId="679ca5d2c88a85f4" providerId="LiveId" clId="{A7C37AE4-7563-4282-A9E9-267D2892B808}" dt="2022-01-23T20:40:39.788" v="4125" actId="1076"/>
        <pc:sldMkLst>
          <pc:docMk/>
          <pc:sldMk cId="4292020067" sldId="269"/>
        </pc:sldMkLst>
        <pc:spChg chg="mod">
          <ac:chgData name="" userId="679ca5d2c88a85f4" providerId="LiveId" clId="{A7C37AE4-7563-4282-A9E9-267D2892B808}" dt="2022-01-23T20:29:51.555" v="4023" actId="403"/>
          <ac:spMkLst>
            <pc:docMk/>
            <pc:sldMk cId="4292020067" sldId="269"/>
            <ac:spMk id="3" creationId="{EAF2C98B-B626-493E-B589-072025DD4FA3}"/>
          </ac:spMkLst>
        </pc:spChg>
        <pc:picChg chg="add mod">
          <ac:chgData name="" userId="679ca5d2c88a85f4" providerId="LiveId" clId="{A7C37AE4-7563-4282-A9E9-267D2892B808}" dt="2022-01-23T20:40:39.788" v="4125" actId="1076"/>
          <ac:picMkLst>
            <pc:docMk/>
            <pc:sldMk cId="4292020067" sldId="269"/>
            <ac:picMk id="4098" creationId="{1BCFBD10-2B62-4B88-8550-491E9A863C64}"/>
          </ac:picMkLst>
        </pc:picChg>
      </pc:sldChg>
      <pc:sldChg chg="addSp modSp add">
        <pc:chgData name="" userId="679ca5d2c88a85f4" providerId="LiveId" clId="{A7C37AE4-7563-4282-A9E9-267D2892B808}" dt="2022-01-23T20:34:40.076" v="4108" actId="1076"/>
        <pc:sldMkLst>
          <pc:docMk/>
          <pc:sldMk cId="3513787218" sldId="270"/>
        </pc:sldMkLst>
        <pc:spChg chg="mod">
          <ac:chgData name="" userId="679ca5d2c88a85f4" providerId="LiveId" clId="{A7C37AE4-7563-4282-A9E9-267D2892B808}" dt="2022-01-23T18:41:23.629" v="2075" actId="20577"/>
          <ac:spMkLst>
            <pc:docMk/>
            <pc:sldMk cId="3513787218" sldId="270"/>
            <ac:spMk id="2" creationId="{3A2D64DC-2DAA-4EC1-A3B6-9B0DA62834EA}"/>
          </ac:spMkLst>
        </pc:spChg>
        <pc:spChg chg="mod">
          <ac:chgData name="" userId="679ca5d2c88a85f4" providerId="LiveId" clId="{A7C37AE4-7563-4282-A9E9-267D2892B808}" dt="2022-01-23T20:30:39.012" v="4027" actId="313"/>
          <ac:spMkLst>
            <pc:docMk/>
            <pc:sldMk cId="3513787218" sldId="270"/>
            <ac:spMk id="3" creationId="{879249BD-993F-44C0-A3EE-2EAAA264DFDF}"/>
          </ac:spMkLst>
        </pc:spChg>
        <pc:picChg chg="add mod">
          <ac:chgData name="" userId="679ca5d2c88a85f4" providerId="LiveId" clId="{A7C37AE4-7563-4282-A9E9-267D2892B808}" dt="2022-01-23T20:34:40.076" v="4108" actId="1076"/>
          <ac:picMkLst>
            <pc:docMk/>
            <pc:sldMk cId="3513787218" sldId="270"/>
            <ac:picMk id="3074" creationId="{C551ABD2-290B-475A-A264-F5AAA23B8945}"/>
          </ac:picMkLst>
        </pc:picChg>
      </pc:sldChg>
      <pc:sldChg chg="modSp add">
        <pc:chgData name="" userId="679ca5d2c88a85f4" providerId="LiveId" clId="{A7C37AE4-7563-4282-A9E9-267D2892B808}" dt="2022-01-23T20:36:30.215" v="4119" actId="27636"/>
        <pc:sldMkLst>
          <pc:docMk/>
          <pc:sldMk cId="657963652" sldId="271"/>
        </pc:sldMkLst>
        <pc:spChg chg="mod">
          <ac:chgData name="" userId="679ca5d2c88a85f4" providerId="LiveId" clId="{A7C37AE4-7563-4282-A9E9-267D2892B808}" dt="2022-01-23T20:36:30.215" v="4119" actId="27636"/>
          <ac:spMkLst>
            <pc:docMk/>
            <pc:sldMk cId="657963652" sldId="271"/>
            <ac:spMk id="3" creationId="{AED622F5-D50F-49BD-9A6F-9E281E4CE886}"/>
          </ac:spMkLst>
        </pc:spChg>
      </pc:sldChg>
      <pc:sldChg chg="modSp add del">
        <pc:chgData name="" userId="679ca5d2c88a85f4" providerId="LiveId" clId="{A7C37AE4-7563-4282-A9E9-267D2892B808}" dt="2022-01-23T19:57:15.371" v="3594" actId="2696"/>
        <pc:sldMkLst>
          <pc:docMk/>
          <pc:sldMk cId="2618811181" sldId="271"/>
        </pc:sldMkLst>
        <pc:spChg chg="mod">
          <ac:chgData name="" userId="679ca5d2c88a85f4" providerId="LiveId" clId="{A7C37AE4-7563-4282-A9E9-267D2892B808}" dt="2022-01-23T18:42:47.632" v="2292" actId="20577"/>
          <ac:spMkLst>
            <pc:docMk/>
            <pc:sldMk cId="2618811181" sldId="271"/>
            <ac:spMk id="2" creationId="{E7BC0A59-7967-40F8-AC0F-7D2F9E5CCE3A}"/>
          </ac:spMkLst>
        </pc:spChg>
        <pc:spChg chg="mod">
          <ac:chgData name="" userId="679ca5d2c88a85f4" providerId="LiveId" clId="{A7C37AE4-7563-4282-A9E9-267D2892B808}" dt="2022-01-23T18:43:22.205" v="2430" actId="20577"/>
          <ac:spMkLst>
            <pc:docMk/>
            <pc:sldMk cId="2618811181" sldId="271"/>
            <ac:spMk id="3" creationId="{AED622F5-D50F-49BD-9A6F-9E281E4CE886}"/>
          </ac:spMkLst>
        </pc:spChg>
      </pc:sldChg>
      <pc:sldChg chg="modSp add del">
        <pc:chgData name="" userId="679ca5d2c88a85f4" providerId="LiveId" clId="{A7C37AE4-7563-4282-A9E9-267D2892B808}" dt="2022-01-23T19:57:15.359" v="3593" actId="2696"/>
        <pc:sldMkLst>
          <pc:docMk/>
          <pc:sldMk cId="962502239" sldId="272"/>
        </pc:sldMkLst>
        <pc:spChg chg="mod">
          <ac:chgData name="" userId="679ca5d2c88a85f4" providerId="LiveId" clId="{A7C37AE4-7563-4282-A9E9-267D2892B808}" dt="2022-01-23T18:43:32.964" v="2450" actId="20577"/>
          <ac:spMkLst>
            <pc:docMk/>
            <pc:sldMk cId="962502239" sldId="272"/>
            <ac:spMk id="2" creationId="{CA855C57-2F39-450F-8DAE-478A18DBDD66}"/>
          </ac:spMkLst>
        </pc:spChg>
        <pc:spChg chg="mod">
          <ac:chgData name="" userId="679ca5d2c88a85f4" providerId="LiveId" clId="{A7C37AE4-7563-4282-A9E9-267D2892B808}" dt="2022-01-23T18:44:08.459" v="2585" actId="5793"/>
          <ac:spMkLst>
            <pc:docMk/>
            <pc:sldMk cId="962502239" sldId="272"/>
            <ac:spMk id="3" creationId="{28EA74CE-28EF-417D-97B8-7C5A73E45901}"/>
          </ac:spMkLst>
        </pc:spChg>
      </pc:sldChg>
      <pc:sldChg chg="modSp add del">
        <pc:chgData name="" userId="679ca5d2c88a85f4" providerId="LiveId" clId="{A7C37AE4-7563-4282-A9E9-267D2892B808}" dt="2022-01-23T20:36:33.262" v="4120" actId="2696"/>
        <pc:sldMkLst>
          <pc:docMk/>
          <pc:sldMk cId="2867370840" sldId="272"/>
        </pc:sldMkLst>
        <pc:spChg chg="mod">
          <ac:chgData name="" userId="679ca5d2c88a85f4" providerId="LiveId" clId="{A7C37AE4-7563-4282-A9E9-267D2892B808}" dt="2022-01-23T19:57:38.946" v="3596" actId="313"/>
          <ac:spMkLst>
            <pc:docMk/>
            <pc:sldMk cId="2867370840" sldId="272"/>
            <ac:spMk id="2" creationId="{CA855C57-2F39-450F-8DAE-478A18DBDD66}"/>
          </ac:spMkLst>
        </pc:spChg>
        <pc:spChg chg="mod">
          <ac:chgData name="" userId="679ca5d2c88a85f4" providerId="LiveId" clId="{A7C37AE4-7563-4282-A9E9-267D2892B808}" dt="2022-01-23T20:36:07.361" v="4110"/>
          <ac:spMkLst>
            <pc:docMk/>
            <pc:sldMk cId="2867370840" sldId="272"/>
            <ac:spMk id="3" creationId="{28EA74CE-28EF-417D-97B8-7C5A73E45901}"/>
          </ac:spMkLst>
        </pc:spChg>
      </pc:sldChg>
      <pc:sldChg chg="modSp add del">
        <pc:chgData name="" userId="679ca5d2c88a85f4" providerId="LiveId" clId="{A7C37AE4-7563-4282-A9E9-267D2892B808}" dt="2022-01-23T19:57:15.353" v="3592" actId="2696"/>
        <pc:sldMkLst>
          <pc:docMk/>
          <pc:sldMk cId="89988262" sldId="273"/>
        </pc:sldMkLst>
        <pc:spChg chg="mod">
          <ac:chgData name="" userId="679ca5d2c88a85f4" providerId="LiveId" clId="{A7C37AE4-7563-4282-A9E9-267D2892B808}" dt="2022-01-23T18:44:37.896" v="2631" actId="20577"/>
          <ac:spMkLst>
            <pc:docMk/>
            <pc:sldMk cId="89988262" sldId="273"/>
            <ac:spMk id="2" creationId="{D8F5EFEE-684F-41CB-9875-DE28D24B3E71}"/>
          </ac:spMkLst>
        </pc:spChg>
        <pc:spChg chg="mod">
          <ac:chgData name="" userId="679ca5d2c88a85f4" providerId="LiveId" clId="{A7C37AE4-7563-4282-A9E9-267D2892B808}" dt="2022-01-23T18:44:54.930" v="2702" actId="20577"/>
          <ac:spMkLst>
            <pc:docMk/>
            <pc:sldMk cId="89988262" sldId="273"/>
            <ac:spMk id="3" creationId="{4F57E3E4-0FE8-49C4-9096-A72506705E62}"/>
          </ac:spMkLst>
        </pc:spChg>
      </pc:sldChg>
      <pc:sldChg chg="modSp add del">
        <pc:chgData name="" userId="679ca5d2c88a85f4" providerId="LiveId" clId="{A7C37AE4-7563-4282-A9E9-267D2892B808}" dt="2022-01-23T20:36:44.352" v="4122" actId="2696"/>
        <pc:sldMkLst>
          <pc:docMk/>
          <pc:sldMk cId="1996656503" sldId="273"/>
        </pc:sldMkLst>
        <pc:spChg chg="mod">
          <ac:chgData name="" userId="679ca5d2c88a85f4" providerId="LiveId" clId="{A7C37AE4-7563-4282-A9E9-267D2892B808}" dt="2022-01-23T20:36:42.330" v="4121" actId="6549"/>
          <ac:spMkLst>
            <pc:docMk/>
            <pc:sldMk cId="1996656503" sldId="273"/>
            <ac:spMk id="3" creationId="{4F57E3E4-0FE8-49C4-9096-A72506705E62}"/>
          </ac:spMkLst>
        </pc:spChg>
      </pc:sldChg>
      <pc:sldChg chg="modSp add">
        <pc:chgData name="" userId="679ca5d2c88a85f4" providerId="LiveId" clId="{A7C37AE4-7563-4282-A9E9-267D2892B808}" dt="2022-01-23T19:30:46.658" v="3519" actId="313"/>
        <pc:sldMkLst>
          <pc:docMk/>
          <pc:sldMk cId="3775257781" sldId="274"/>
        </pc:sldMkLst>
        <pc:spChg chg="mod">
          <ac:chgData name="" userId="679ca5d2c88a85f4" providerId="LiveId" clId="{A7C37AE4-7563-4282-A9E9-267D2892B808}" dt="2022-01-23T19:19:01.084" v="3292" actId="20577"/>
          <ac:spMkLst>
            <pc:docMk/>
            <pc:sldMk cId="3775257781" sldId="274"/>
            <ac:spMk id="2" creationId="{8E8EDED5-8CAD-4C25-9D21-30C4574726EE}"/>
          </ac:spMkLst>
        </pc:spChg>
        <pc:spChg chg="mod">
          <ac:chgData name="" userId="679ca5d2c88a85f4" providerId="LiveId" clId="{A7C37AE4-7563-4282-A9E9-267D2892B808}" dt="2022-01-23T19:30:46.658" v="3519" actId="313"/>
          <ac:spMkLst>
            <pc:docMk/>
            <pc:sldMk cId="3775257781" sldId="274"/>
            <ac:spMk id="3" creationId="{D5CF75FD-3196-4608-86D6-014AEBD3D73B}"/>
          </ac:spMkLst>
        </pc:spChg>
      </pc:sldChg>
      <pc:sldChg chg="addSp modSp add">
        <pc:chgData name="" userId="679ca5d2c88a85f4" providerId="LiveId" clId="{A7C37AE4-7563-4282-A9E9-267D2892B808}" dt="2022-01-23T19:53:17.497" v="3582" actId="1076"/>
        <pc:sldMkLst>
          <pc:docMk/>
          <pc:sldMk cId="1199070263" sldId="275"/>
        </pc:sldMkLst>
        <pc:picChg chg="add mod modCrop">
          <ac:chgData name="" userId="679ca5d2c88a85f4" providerId="LiveId" clId="{A7C37AE4-7563-4282-A9E9-267D2892B808}" dt="2022-01-23T19:53:17.497" v="3582" actId="1076"/>
          <ac:picMkLst>
            <pc:docMk/>
            <pc:sldMk cId="1199070263" sldId="275"/>
            <ac:picMk id="2050" creationId="{2B953FCF-3210-4816-B687-0EBD0C1C5E03}"/>
          </ac:picMkLst>
        </pc:picChg>
      </pc:sldChg>
      <pc:sldChg chg="modSp add del">
        <pc:chgData name="" userId="679ca5d2c88a85f4" providerId="LiveId" clId="{A7C37AE4-7563-4282-A9E9-267D2892B808}" dt="2022-01-23T19:30:51.709" v="3520" actId="2696"/>
        <pc:sldMkLst>
          <pc:docMk/>
          <pc:sldMk cId="1655364444" sldId="275"/>
        </pc:sldMkLst>
        <pc:spChg chg="mod">
          <ac:chgData name="" userId="679ca5d2c88a85f4" providerId="LiveId" clId="{A7C37AE4-7563-4282-A9E9-267D2892B808}" dt="2022-01-23T19:21:51.846" v="3510" actId="20577"/>
          <ac:spMkLst>
            <pc:docMk/>
            <pc:sldMk cId="1655364444" sldId="275"/>
            <ac:spMk id="2" creationId="{6DEFFC2A-4C61-4315-B0BE-B9C9BABCFC28}"/>
          </ac:spMkLst>
        </pc:spChg>
      </pc:sldChg>
      <pc:sldChg chg="modSp add del">
        <pc:chgData name="" userId="679ca5d2c88a85f4" providerId="LiveId" clId="{A7C37AE4-7563-4282-A9E9-267D2892B808}" dt="2022-01-23T19:48:12.161" v="3574" actId="2696"/>
        <pc:sldMkLst>
          <pc:docMk/>
          <pc:sldMk cId="2256390699" sldId="275"/>
        </pc:sldMkLst>
        <pc:spChg chg="mod">
          <ac:chgData name="" userId="679ca5d2c88a85f4" providerId="LiveId" clId="{A7C37AE4-7563-4282-A9E9-267D2892B808}" dt="2022-01-23T19:41:28.581" v="3568" actId="20577"/>
          <ac:spMkLst>
            <pc:docMk/>
            <pc:sldMk cId="2256390699" sldId="275"/>
            <ac:spMk id="2" creationId="{67F6D590-1A9C-416F-B765-EF78560C3023}"/>
          </ac:spMkLst>
        </pc:spChg>
      </pc:sldChg>
      <pc:sldChg chg="del">
        <pc:chgData name="" userId="679ca5d2c88a85f4" providerId="LiveId" clId="{A7C37AE4-7563-4282-A9E9-267D2892B808}" dt="2022-01-23T17:49:41.156" v="4" actId="2696"/>
        <pc:sldMkLst>
          <pc:docMk/>
          <pc:sldMk cId="0" sldId="276"/>
        </pc:sldMkLst>
      </pc:sldChg>
      <pc:sldChg chg="modSp add">
        <pc:chgData name="" userId="679ca5d2c88a85f4" providerId="LiveId" clId="{A7C37AE4-7563-4282-A9E9-267D2892B808}" dt="2022-01-23T20:32:41.104" v="4104" actId="20577"/>
        <pc:sldMkLst>
          <pc:docMk/>
          <pc:sldMk cId="1949300040" sldId="276"/>
        </pc:sldMkLst>
        <pc:spChg chg="mod">
          <ac:chgData name="" userId="679ca5d2c88a85f4" providerId="LiveId" clId="{A7C37AE4-7563-4282-A9E9-267D2892B808}" dt="2022-01-23T20:31:53.439" v="4043" actId="20577"/>
          <ac:spMkLst>
            <pc:docMk/>
            <pc:sldMk cId="1949300040" sldId="276"/>
            <ac:spMk id="2" creationId="{4C18F83C-4263-42E2-BC7A-CB8BE155A385}"/>
          </ac:spMkLst>
        </pc:spChg>
        <pc:spChg chg="mod">
          <ac:chgData name="" userId="679ca5d2c88a85f4" providerId="LiveId" clId="{A7C37AE4-7563-4282-A9E9-267D2892B808}" dt="2022-01-23T20:32:41.104" v="4104" actId="20577"/>
          <ac:spMkLst>
            <pc:docMk/>
            <pc:sldMk cId="1949300040" sldId="276"/>
            <ac:spMk id="3" creationId="{46AAE3E9-E2A4-4100-A626-4EF09FE3724F}"/>
          </ac:spMkLst>
        </pc:spChg>
      </pc:sldChg>
      <pc:sldChg chg="del">
        <pc:chgData name="" userId="679ca5d2c88a85f4" providerId="LiveId" clId="{A7C37AE4-7563-4282-A9E9-267D2892B808}" dt="2022-01-23T17:49:41.164" v="5" actId="2696"/>
        <pc:sldMkLst>
          <pc:docMk/>
          <pc:sldMk cId="0" sldId="277"/>
        </pc:sldMkLst>
      </pc:sldChg>
      <pc:sldChg chg="del">
        <pc:chgData name="" userId="679ca5d2c88a85f4" providerId="LiveId" clId="{A7C37AE4-7563-4282-A9E9-267D2892B808}" dt="2022-01-23T17:49:41.170" v="6" actId="2696"/>
        <pc:sldMkLst>
          <pc:docMk/>
          <pc:sldMk cId="0" sldId="278"/>
        </pc:sldMkLst>
      </pc:sldChg>
      <pc:sldChg chg="del">
        <pc:chgData name="" userId="679ca5d2c88a85f4" providerId="LiveId" clId="{A7C37AE4-7563-4282-A9E9-267D2892B808}" dt="2022-01-23T17:49:41.180" v="7" actId="2696"/>
        <pc:sldMkLst>
          <pc:docMk/>
          <pc:sldMk cId="0" sldId="279"/>
        </pc:sldMkLst>
      </pc:sldChg>
      <pc:sldChg chg="del">
        <pc:chgData name="" userId="679ca5d2c88a85f4" providerId="LiveId" clId="{A7C37AE4-7563-4282-A9E9-267D2892B808}" dt="2022-01-23T17:49:41.188" v="8" actId="2696"/>
        <pc:sldMkLst>
          <pc:docMk/>
          <pc:sldMk cId="0" sldId="280"/>
        </pc:sldMkLst>
      </pc:sldChg>
      <pc:sldChg chg="del">
        <pc:chgData name="" userId="679ca5d2c88a85f4" providerId="LiveId" clId="{A7C37AE4-7563-4282-A9E9-267D2892B808}" dt="2022-01-23T17:49:41.198" v="9" actId="2696"/>
        <pc:sldMkLst>
          <pc:docMk/>
          <pc:sldMk cId="0" sldId="281"/>
        </pc:sldMkLst>
      </pc:sldChg>
      <pc:sldChg chg="del">
        <pc:chgData name="" userId="679ca5d2c88a85f4" providerId="LiveId" clId="{A7C37AE4-7563-4282-A9E9-267D2892B808}" dt="2022-01-23T17:49:41.204" v="10" actId="2696"/>
        <pc:sldMkLst>
          <pc:docMk/>
          <pc:sldMk cId="0" sldId="299"/>
        </pc:sldMkLst>
      </pc:sldChg>
      <pc:sldChg chg="del">
        <pc:chgData name="" userId="679ca5d2c88a85f4" providerId="LiveId" clId="{A7C37AE4-7563-4282-A9E9-267D2892B808}" dt="2022-01-23T17:49:41.215" v="11" actId="2696"/>
        <pc:sldMkLst>
          <pc:docMk/>
          <pc:sldMk cId="0" sldId="300"/>
        </pc:sldMkLst>
      </pc:sldChg>
      <pc:sldChg chg="del">
        <pc:chgData name="" userId="679ca5d2c88a85f4" providerId="LiveId" clId="{A7C37AE4-7563-4282-A9E9-267D2892B808}" dt="2022-01-23T17:49:41.223" v="12" actId="2696"/>
        <pc:sldMkLst>
          <pc:docMk/>
          <pc:sldMk cId="0" sldId="302"/>
        </pc:sldMkLst>
      </pc:sldChg>
      <pc:sldChg chg="del">
        <pc:chgData name="" userId="679ca5d2c88a85f4" providerId="LiveId" clId="{A7C37AE4-7563-4282-A9E9-267D2892B808}" dt="2022-01-23T17:49:41.229" v="13" actId="2696"/>
        <pc:sldMkLst>
          <pc:docMk/>
          <pc:sldMk cId="0" sldId="303"/>
        </pc:sldMkLst>
      </pc:sldChg>
      <pc:sldChg chg="del">
        <pc:chgData name="" userId="679ca5d2c88a85f4" providerId="LiveId" clId="{A7C37AE4-7563-4282-A9E9-267D2892B808}" dt="2022-01-23T17:49:41.234" v="14" actId="2696"/>
        <pc:sldMkLst>
          <pc:docMk/>
          <pc:sldMk cId="0" sldId="304"/>
        </pc:sldMkLst>
      </pc:sldChg>
      <pc:sldChg chg="del">
        <pc:chgData name="" userId="679ca5d2c88a85f4" providerId="LiveId" clId="{A7C37AE4-7563-4282-A9E9-267D2892B808}" dt="2022-01-23T17:49:41.242" v="15" actId="2696"/>
        <pc:sldMkLst>
          <pc:docMk/>
          <pc:sldMk cId="0" sldId="305"/>
        </pc:sldMkLst>
      </pc:sldChg>
      <pc:sldChg chg="del">
        <pc:chgData name="" userId="679ca5d2c88a85f4" providerId="LiveId" clId="{A7C37AE4-7563-4282-A9E9-267D2892B808}" dt="2022-01-23T17:49:41.249" v="16" actId="2696"/>
        <pc:sldMkLst>
          <pc:docMk/>
          <pc:sldMk cId="0" sldId="306"/>
        </pc:sldMkLst>
      </pc:sldChg>
      <pc:sldChg chg="del">
        <pc:chgData name="" userId="679ca5d2c88a85f4" providerId="LiveId" clId="{A7C37AE4-7563-4282-A9E9-267D2892B808}" dt="2022-01-23T17:49:41.253" v="17" actId="2696"/>
        <pc:sldMkLst>
          <pc:docMk/>
          <pc:sldMk cId="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140F8-0329-4A1F-A7BF-B943BE9F462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D1368-B41D-4FE4-853F-DDCBD6AE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E1BEC3-B700-402D-9FCE-C08706DCA7E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786C5-0278-4A13-991D-155C018312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2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DA8F-D227-4235-B8E7-D027E2A8E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Personnel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24A8-46D7-4132-9999-57CAD068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CIS433/533</a:t>
            </a:r>
          </a:p>
          <a:p>
            <a:pPr algn="ctr"/>
            <a:r>
              <a:rPr lang="en-US" dirty="0"/>
              <a:t>Alawya </a:t>
            </a:r>
            <a:r>
              <a:rPr lang="en-US" dirty="0" err="1"/>
              <a:t>ALawami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5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0A59-7967-40F8-AC0F-7D2F9E5C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22F5-D50F-49BD-9A6F-9E281E4C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>
            <a:normAutofit/>
          </a:bodyPr>
          <a:lstStyle/>
          <a:p>
            <a:r>
              <a:rPr lang="en-US" dirty="0"/>
              <a:t>Gamification</a:t>
            </a:r>
          </a:p>
          <a:p>
            <a:pPr lvl="1"/>
            <a:r>
              <a:rPr lang="en-US" dirty="0"/>
              <a:t>Score points</a:t>
            </a:r>
          </a:p>
          <a:p>
            <a:pPr lvl="1"/>
            <a:r>
              <a:rPr lang="en-US" dirty="0"/>
              <a:t>Complete with others</a:t>
            </a:r>
          </a:p>
          <a:p>
            <a:pPr lvl="1"/>
            <a:r>
              <a:rPr lang="en-US" dirty="0"/>
              <a:t>Collect badges</a:t>
            </a:r>
          </a:p>
          <a:p>
            <a:r>
              <a:rPr lang="en-US" dirty="0"/>
              <a:t>Capture the flag</a:t>
            </a:r>
          </a:p>
          <a:p>
            <a:pPr lvl="1"/>
            <a:r>
              <a:rPr lang="en-US" dirty="0"/>
              <a:t>Security competitions</a:t>
            </a:r>
          </a:p>
          <a:p>
            <a:pPr lvl="1"/>
            <a:r>
              <a:rPr lang="en-US" dirty="0"/>
              <a:t>Hack into servers</a:t>
            </a:r>
          </a:p>
          <a:p>
            <a:r>
              <a:rPr lang="en-US" dirty="0"/>
              <a:t>Send simulated phishing emails </a:t>
            </a:r>
          </a:p>
          <a:p>
            <a:pPr lvl="1"/>
            <a:r>
              <a:rPr lang="en-US" dirty="0"/>
              <a:t>Make phishing calls</a:t>
            </a:r>
          </a:p>
          <a:p>
            <a:pPr lvl="1"/>
            <a:r>
              <a:rPr lang="en-US" dirty="0"/>
              <a:t>See which users are susceptible</a:t>
            </a:r>
          </a:p>
          <a:p>
            <a:pPr lvl="1"/>
            <a:r>
              <a:rPr lang="en-US" dirty="0"/>
              <a:t>Computer based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F53C-C969-4132-BAD8-D03B43D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9DD9-55F1-4E18-8C67-BCF44881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people moving between responsibilities</a:t>
            </a:r>
          </a:p>
          <a:p>
            <a:r>
              <a:rPr lang="en-US" dirty="0"/>
              <a:t>No one maintains controls of long period of time</a:t>
            </a:r>
          </a:p>
          <a:p>
            <a:r>
              <a:rPr lang="en-US" dirty="0"/>
              <a:t>Mandatory vacation</a:t>
            </a:r>
          </a:p>
          <a:p>
            <a:pPr lvl="1"/>
            <a:r>
              <a:rPr lang="en-US" dirty="0"/>
              <a:t>Rotate others through the job</a:t>
            </a:r>
          </a:p>
          <a:p>
            <a:pPr lvl="1"/>
            <a:r>
              <a:rPr lang="en-US" dirty="0"/>
              <a:t>The longer the vacation</a:t>
            </a:r>
          </a:p>
        </p:txBody>
      </p:sp>
    </p:spTree>
    <p:extLst>
      <p:ext uri="{BB962C8B-B14F-4D97-AF65-F5344CB8AC3E}">
        <p14:creationId xmlns:p14="http://schemas.microsoft.com/office/powerpoint/2010/main" val="14050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7C11-5EA0-4CB1-B16E-E01B3D0F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5D67-8198-42D6-82FC-0EFFFA79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knowledge</a:t>
            </a:r>
          </a:p>
          <a:p>
            <a:pPr lvl="1"/>
            <a:r>
              <a:rPr lang="en-US" dirty="0"/>
              <a:t>No one person has all of the details </a:t>
            </a:r>
          </a:p>
          <a:p>
            <a:pPr lvl="1"/>
            <a:r>
              <a:rPr lang="en-US" dirty="0"/>
              <a:t>Half of a safe combination</a:t>
            </a:r>
          </a:p>
          <a:p>
            <a:r>
              <a:rPr lang="en-US" dirty="0"/>
              <a:t>Dual control</a:t>
            </a:r>
          </a:p>
          <a:p>
            <a:pPr lvl="1"/>
            <a:r>
              <a:rPr lang="en-US" dirty="0"/>
              <a:t>Two people must be present to access the information</a:t>
            </a:r>
          </a:p>
          <a:p>
            <a:r>
              <a:rPr lang="en-US" dirty="0"/>
              <a:t>Clean desk policy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8A53-E8DA-46F6-A161-02F9F6C1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privilege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2E3B-EF91-439E-AC1D-9B8A6E6F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Rights and permissions should be set to minimum</a:t>
            </a:r>
          </a:p>
          <a:p>
            <a:r>
              <a:rPr lang="en-US" dirty="0"/>
              <a:t>All account must be limited</a:t>
            </a:r>
          </a:p>
          <a:p>
            <a:pPr lvl="1"/>
            <a:r>
              <a:rPr lang="en-US" dirty="0"/>
              <a:t>Even application should run with minimal privileges</a:t>
            </a:r>
          </a:p>
          <a:p>
            <a:r>
              <a:rPr lang="en-US" dirty="0"/>
              <a:t>Don’t allow users to run with administrative privileges</a:t>
            </a:r>
          </a:p>
          <a:p>
            <a:pPr lvl="1"/>
            <a:r>
              <a:rPr lang="en-US" dirty="0"/>
              <a:t>Limits the scope of malicious behavior</a:t>
            </a:r>
          </a:p>
        </p:txBody>
      </p:sp>
      <p:pic>
        <p:nvPicPr>
          <p:cNvPr id="5122" name="Picture 2" descr="Policy of Least Privilege: Starting from Zero Trust | IT Support">
            <a:extLst>
              <a:ext uri="{FF2B5EF4-FFF2-40B4-BE49-F238E27FC236}">
                <a16:creationId xmlns:a16="http://schemas.microsoft.com/office/drawing/2014/main" id="{CD5B3783-FB88-412F-B265-48356ED7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232" y="3390900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0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BA2-44CE-4DB5-BD35-DB81C26F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7CAF-0600-468C-84B9-E9EA8D73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that denies employments based on background check</a:t>
            </a:r>
          </a:p>
          <a:p>
            <a:r>
              <a:rPr lang="en-US" dirty="0"/>
              <a:t>Mary require extensive documentation</a:t>
            </a:r>
          </a:p>
          <a:p>
            <a:r>
              <a:rPr lang="en-US" dirty="0"/>
              <a:t>Can also include existing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64DC-2DAA-4EC1-A3B6-9B0DA628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49BD-993F-44C0-A3EE-2EAAA264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good things</a:t>
            </a:r>
          </a:p>
          <a:p>
            <a:pPr lvl="1"/>
            <a:r>
              <a:rPr lang="en-US" dirty="0"/>
              <a:t>What happens to the hardware</a:t>
            </a:r>
          </a:p>
          <a:p>
            <a:pPr lvl="1"/>
            <a:r>
              <a:rPr lang="en-US" dirty="0"/>
              <a:t>What happens to the data</a:t>
            </a:r>
          </a:p>
          <a:p>
            <a:pPr lvl="1"/>
            <a:r>
              <a:rPr lang="en-US" dirty="0"/>
              <a:t>Account info is usually deactivated</a:t>
            </a:r>
          </a:p>
          <a:p>
            <a:pPr lvl="2"/>
            <a:r>
              <a:rPr lang="en-US" dirty="0"/>
              <a:t>But no always deleted</a:t>
            </a:r>
          </a:p>
          <a:p>
            <a:pPr lvl="2"/>
            <a:r>
              <a:rPr lang="en-US" dirty="0"/>
              <a:t>Especially not deleting any encryption keys</a:t>
            </a:r>
          </a:p>
        </p:txBody>
      </p:sp>
      <p:pic>
        <p:nvPicPr>
          <p:cNvPr id="3074" name="Picture 2" descr="Employee Offboarding - Step by Step Process with Checklist | Breakout">
            <a:extLst>
              <a:ext uri="{FF2B5EF4-FFF2-40B4-BE49-F238E27FC236}">
                <a16:creationId xmlns:a16="http://schemas.microsoft.com/office/drawing/2014/main" id="{C551ABD2-290B-475A-A264-F5AAA23B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2585603"/>
            <a:ext cx="3660775" cy="28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8B9-D686-4F65-9AAC-7FD7E3CF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297-AB09-42E9-BDC0-B871CE0D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Personnel security is a system of policies and procedure which seek to manage the risk of staff ( permeant, temporary or contract staff) exploiting, or intending to exploit, their legitimate access to an organization assets or premises for unauthorized purposes</a:t>
            </a:r>
          </a:p>
        </p:txBody>
      </p:sp>
      <p:pic>
        <p:nvPicPr>
          <p:cNvPr id="1026" name="Picture 2" descr="How agencies can tighten personnel security - GCN">
            <a:extLst>
              <a:ext uri="{FF2B5EF4-FFF2-40B4-BE49-F238E27FC236}">
                <a16:creationId xmlns:a16="http://schemas.microsoft.com/office/drawing/2014/main" id="{99575D39-963B-40AA-B412-3C1DE4AE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72" y="1028462"/>
            <a:ext cx="2304068" cy="23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3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3638-334C-43DB-A795-550BE84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based threats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AED9E-6571-47E7-B4CA-A79884A0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Mistakes</a:t>
            </a:r>
          </a:p>
          <a:p>
            <a:pPr lvl="1"/>
            <a:r>
              <a:rPr lang="en-US" sz="2000" dirty="0"/>
              <a:t>Business report losing data from software vulnerability incident whilst also reporting losing </a:t>
            </a:r>
            <a:r>
              <a:rPr lang="en-US" sz="2000" dirty="0" err="1"/>
              <a:t>dara</a:t>
            </a:r>
            <a:r>
              <a:rPr lang="en-US" sz="2000" dirty="0"/>
              <a:t> from an accidental leak by staff</a:t>
            </a:r>
          </a:p>
          <a:p>
            <a:r>
              <a:rPr lang="en-US" sz="2400" dirty="0"/>
              <a:t>Malicious insider</a:t>
            </a:r>
          </a:p>
          <a:p>
            <a:pPr lvl="1"/>
            <a:r>
              <a:rPr lang="en-US" sz="2000" dirty="0"/>
              <a:t>The critical aspect of an attacker inside your organization is that all your perimeter </a:t>
            </a:r>
            <a:r>
              <a:rPr lang="en-US" sz="2000" dirty="0" err="1"/>
              <a:t>defences</a:t>
            </a:r>
            <a:r>
              <a:rPr lang="en-US" sz="2000" dirty="0"/>
              <a:t> means nothing as they are already on your network with a legitimate account</a:t>
            </a:r>
          </a:p>
          <a:p>
            <a:r>
              <a:rPr lang="en-US" sz="2400" dirty="0"/>
              <a:t>“Acts of God”</a:t>
            </a:r>
          </a:p>
          <a:p>
            <a:pPr lvl="1"/>
            <a:r>
              <a:rPr lang="en-US" sz="2000" dirty="0"/>
              <a:t>Fire, flood and explosion. Both paper and digital information could be permanently destroyed and impossible to recover or recreate</a:t>
            </a:r>
          </a:p>
        </p:txBody>
      </p:sp>
    </p:spTree>
    <p:extLst>
      <p:ext uri="{BB962C8B-B14F-4D97-AF65-F5344CB8AC3E}">
        <p14:creationId xmlns:p14="http://schemas.microsoft.com/office/powerpoint/2010/main" val="17983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DED5-8CAD-4C25-9D21-30C45747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75FD-3196-4608-86D6-014AEBD3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Accidental insider</a:t>
            </a:r>
          </a:p>
          <a:p>
            <a:pPr lvl="1"/>
            <a:r>
              <a:rPr lang="en-US" dirty="0"/>
              <a:t>Bad password</a:t>
            </a:r>
          </a:p>
          <a:p>
            <a:pPr lvl="1"/>
            <a:r>
              <a:rPr lang="en-US" dirty="0"/>
              <a:t>Social engineering target</a:t>
            </a:r>
          </a:p>
          <a:p>
            <a:r>
              <a:rPr lang="en-US" dirty="0"/>
              <a:t>Intentional insider</a:t>
            </a:r>
          </a:p>
          <a:p>
            <a:r>
              <a:rPr lang="en-US" dirty="0"/>
              <a:t>How to spot/stop them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Good Lockdown of systems</a:t>
            </a:r>
          </a:p>
          <a:p>
            <a:pPr lvl="1"/>
            <a:r>
              <a:rPr lang="en-US" dirty="0"/>
              <a:t>Auditing </a:t>
            </a:r>
          </a:p>
        </p:txBody>
      </p:sp>
    </p:spTree>
    <p:extLst>
      <p:ext uri="{BB962C8B-B14F-4D97-AF65-F5344CB8AC3E}">
        <p14:creationId xmlns:p14="http://schemas.microsoft.com/office/powerpoint/2010/main" val="377525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D590-1A9C-416F-B765-EF78560C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4936-471F-4E59-BDA0-C75E3DE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What is an Employee Life Cycle? - Definition from WhatIs.com">
            <a:extLst>
              <a:ext uri="{FF2B5EF4-FFF2-40B4-BE49-F238E27FC236}">
                <a16:creationId xmlns:a16="http://schemas.microsoft.com/office/drawing/2014/main" id="{2B953FCF-3210-4816-B687-0EBD0C1C5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b="7240"/>
          <a:stretch/>
        </p:blipFill>
        <p:spPr bwMode="auto">
          <a:xfrm>
            <a:off x="1193800" y="1900394"/>
            <a:ext cx="8864600" cy="493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7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62D-F857-448E-990E-BB90B3D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2480-D9A5-4A21-B83E-BA999B65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Pre-employment screening</a:t>
            </a:r>
          </a:p>
          <a:p>
            <a:r>
              <a:rPr lang="en-US" dirty="0"/>
              <a:t>Reference check, credit check, employment history</a:t>
            </a:r>
          </a:p>
          <a:p>
            <a:r>
              <a:rPr lang="en-US" dirty="0"/>
              <a:t>Verify the applicant's claims</a:t>
            </a:r>
          </a:p>
          <a:p>
            <a:r>
              <a:rPr lang="en-US" dirty="0"/>
              <a:t>Discover criminal history, workers comp claims</a:t>
            </a:r>
          </a:p>
          <a:p>
            <a:r>
              <a:rPr lang="en-US" dirty="0"/>
              <a:t>Legalities vary by country</a:t>
            </a:r>
          </a:p>
          <a:p>
            <a:r>
              <a:rPr lang="en-US" dirty="0"/>
              <a:t>Social media analysis</a:t>
            </a:r>
          </a:p>
          <a:p>
            <a:pPr lvl="1"/>
            <a:r>
              <a:rPr lang="en-US" dirty="0"/>
              <a:t>GATHER DATA FROM social media</a:t>
            </a:r>
          </a:p>
          <a:p>
            <a:pPr lvl="1"/>
            <a:r>
              <a:rPr lang="en-US" dirty="0"/>
              <a:t>Facebook, Instagram, twitter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Build a personal profile</a:t>
            </a:r>
          </a:p>
        </p:txBody>
      </p:sp>
    </p:spTree>
    <p:extLst>
      <p:ext uri="{BB962C8B-B14F-4D97-AF65-F5344CB8AC3E}">
        <p14:creationId xmlns:p14="http://schemas.microsoft.com/office/powerpoint/2010/main" val="28960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F132-D15F-48C8-A9C3-28760F7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C98B-B626-493E-B589-072025DD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Bring new person into the organization</a:t>
            </a:r>
          </a:p>
          <a:p>
            <a:r>
              <a:rPr lang="en-US" sz="2400" dirty="0"/>
              <a:t>Employee handbook</a:t>
            </a:r>
          </a:p>
          <a:p>
            <a:pPr lvl="1"/>
            <a:r>
              <a:rPr lang="en-US" sz="2000" dirty="0"/>
              <a:t>Behavior, respect, how to talk</a:t>
            </a:r>
          </a:p>
          <a:p>
            <a:r>
              <a:rPr lang="en-US" sz="2400" dirty="0"/>
              <a:t>Employment contract</a:t>
            </a:r>
          </a:p>
          <a:p>
            <a:r>
              <a:rPr lang="en-US" sz="2400" dirty="0"/>
              <a:t>It agreements need to be signed</a:t>
            </a:r>
          </a:p>
          <a:p>
            <a:pPr lvl="1"/>
            <a:r>
              <a:rPr lang="en-US" sz="2000" dirty="0"/>
              <a:t>Maybe part of the employee</a:t>
            </a:r>
          </a:p>
        </p:txBody>
      </p:sp>
      <p:pic>
        <p:nvPicPr>
          <p:cNvPr id="4098" name="Picture 2" descr="Tips For Designing An Employee Onboarding Program - eLearning Industry">
            <a:extLst>
              <a:ext uri="{FF2B5EF4-FFF2-40B4-BE49-F238E27FC236}">
                <a16:creationId xmlns:a16="http://schemas.microsoft.com/office/drawing/2014/main" id="{1BCFBD10-2B62-4B88-8550-491E9A86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98" y="3238500"/>
            <a:ext cx="3525515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71A8-4160-4AAB-9E89-6DA73D99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use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972-8BE9-43D9-9563-EEC00572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acceptable use of company assets?</a:t>
            </a:r>
          </a:p>
          <a:p>
            <a:pPr lvl="1"/>
            <a:r>
              <a:rPr lang="en-US" dirty="0"/>
              <a:t>Detailed document that outline the appropriate use of access to a corporate network or the internet.</a:t>
            </a:r>
          </a:p>
          <a:p>
            <a:pPr lvl="1"/>
            <a:r>
              <a:rPr lang="en-US" dirty="0"/>
              <a:t>The rule of behavior ( what you can/can’t 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F83C-4263-42E2-BC7A-CB8BE15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E3E9-E2A4-4100-A626-4EF09FE3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NDA</a:t>
            </a:r>
          </a:p>
          <a:p>
            <a:pPr lvl="1"/>
            <a:r>
              <a:rPr lang="en-US" dirty="0"/>
              <a:t>Confidential agreement/legal contract</a:t>
            </a:r>
          </a:p>
          <a:p>
            <a:pPr lvl="1"/>
            <a:r>
              <a:rPr lang="en-US" dirty="0"/>
              <a:t>Preventing the unauthorized disclosure of Confidential Information </a:t>
            </a:r>
          </a:p>
          <a:p>
            <a:r>
              <a:rPr lang="en-US" dirty="0"/>
              <a:t>Privacy Policy</a:t>
            </a:r>
          </a:p>
          <a:p>
            <a:pPr lvl="1"/>
            <a:r>
              <a:rPr lang="en-US" dirty="0"/>
              <a:t>Internal (employee)</a:t>
            </a:r>
          </a:p>
          <a:p>
            <a:pPr lvl="1"/>
            <a:r>
              <a:rPr lang="en-US" dirty="0"/>
              <a:t>External(public)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00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488</TotalTime>
  <Words>475</Words>
  <Application>Microsoft Office PowerPoint</Application>
  <PresentationFormat>Widescreen</PresentationFormat>
  <Paragraphs>92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Personnel Security</vt:lpstr>
      <vt:lpstr>Personnel Security</vt:lpstr>
      <vt:lpstr>People based threats</vt:lpstr>
      <vt:lpstr>Insider threats</vt:lpstr>
      <vt:lpstr>Employment life cycle</vt:lpstr>
      <vt:lpstr>Background checks</vt:lpstr>
      <vt:lpstr>On boarding</vt:lpstr>
      <vt:lpstr>Acceptable use policies</vt:lpstr>
      <vt:lpstr>Other documents</vt:lpstr>
      <vt:lpstr>User training</vt:lpstr>
      <vt:lpstr>Jobs rotations</vt:lpstr>
      <vt:lpstr>Separation of duties</vt:lpstr>
      <vt:lpstr>Least privilege policy</vt:lpstr>
      <vt:lpstr>Adverse actions</vt:lpstr>
      <vt:lpstr>Off boarding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Alawya Alawami</dc:creator>
  <cp:lastModifiedBy>Alawya Alawami</cp:lastModifiedBy>
  <cp:revision>20</cp:revision>
  <dcterms:created xsi:type="dcterms:W3CDTF">2022-01-16T20:27:50Z</dcterms:created>
  <dcterms:modified xsi:type="dcterms:W3CDTF">2022-01-23T20:42:33Z</dcterms:modified>
</cp:coreProperties>
</file>