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7BA2C-B95D-484F-9DDF-FA95C4A7483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4A89AE-7950-49AB-9D32-880BF0BB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6cNYUc2PIag" TargetMode="External"/><Relationship Id="rId4" Type="http://schemas.openxmlformats.org/officeDocument/2006/relationships/hyperlink" Target="https://www.youtube.com/watch?v=RXhMdUPk12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eyJLEbpp2s&amp;list=PLMYF6NkLrdN_7IJL546hMEatfQLCPKp_T" TargetMode="External"/><Relationship Id="rId4" Type="http://schemas.openxmlformats.org/officeDocument/2006/relationships/hyperlink" Target="https://www.youtube.com/watch?v=6IgIyq4QIRI&amp;list=PLfJcnsgJ9GzLVLl0yxtp9lWB8eXKeWpc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086-CD04-46DE-90D3-61BE9CD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92" y="243281"/>
            <a:ext cx="11360215" cy="4110605"/>
          </a:xfrm>
        </p:spPr>
        <p:txBody>
          <a:bodyPr anchor="ctr">
            <a:normAutofit/>
          </a:bodyPr>
          <a:lstStyle/>
          <a:p>
            <a:pPr algn="ctr"/>
            <a:r>
              <a:rPr lang="en-US" sz="4700" dirty="0">
                <a:solidFill>
                  <a:srgbClr val="FF0000"/>
                </a:solidFill>
              </a:rPr>
              <a:t>Name : </a:t>
            </a:r>
            <a:r>
              <a:rPr lang="en-US" sz="4700" dirty="0"/>
              <a:t>Kareem Gamal Mahmoud</a:t>
            </a:r>
            <a:br>
              <a:rPr lang="en-US" sz="4700" dirty="0"/>
            </a:br>
            <a:br>
              <a:rPr lang="en-US" sz="4700" dirty="0"/>
            </a:br>
            <a:r>
              <a:rPr lang="en-US" sz="4700" dirty="0" err="1">
                <a:solidFill>
                  <a:srgbClr val="FF0000"/>
                </a:solidFill>
              </a:rPr>
              <a:t>prj</a:t>
            </a:r>
            <a:r>
              <a:rPr lang="en-US" sz="4700" dirty="0">
                <a:solidFill>
                  <a:srgbClr val="FF0000"/>
                </a:solidFill>
              </a:rPr>
              <a:t> name : </a:t>
            </a:r>
            <a:r>
              <a:rPr lang="en-US" sz="4700" dirty="0"/>
              <a:t>Company Payroll System</a:t>
            </a:r>
          </a:p>
        </p:txBody>
      </p:sp>
    </p:spTree>
    <p:extLst>
      <p:ext uri="{BB962C8B-B14F-4D97-AF65-F5344CB8AC3E}">
        <p14:creationId xmlns:p14="http://schemas.microsoft.com/office/powerpoint/2010/main" val="24054600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0AFA-2EE1-4879-A9AA-0C354F8379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0236"/>
            <a:ext cx="10363826" cy="4750964"/>
          </a:xfrm>
        </p:spPr>
        <p:txBody>
          <a:bodyPr/>
          <a:lstStyle/>
          <a:p>
            <a:r>
              <a:rPr lang="en-US" cap="none" dirty="0"/>
              <a:t>Hi Dr. Mohamed !</a:t>
            </a:r>
          </a:p>
          <a:p>
            <a:r>
              <a:rPr lang="en-US" cap="none" dirty="0"/>
              <a:t>In my project I created two ways 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one with Database witch I try to learn it from some tutorials I linked it in the end of this presentation.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Other one I used the normal </a:t>
            </a:r>
            <a:r>
              <a:rPr lang="en-US" cap="none" dirty="0" err="1"/>
              <a:t>Arraylist</a:t>
            </a:r>
            <a:r>
              <a:rPr lang="en-US" cap="none" dirty="0"/>
              <a:t> as in the lectures  </a:t>
            </a:r>
            <a:br>
              <a:rPr lang="en-US" cap="none" dirty="0"/>
            </a:br>
            <a:br>
              <a:rPr lang="en-US" cap="none" dirty="0"/>
            </a:br>
            <a:endParaRPr lang="en-US" cap="none" dirty="0"/>
          </a:p>
          <a:p>
            <a:r>
              <a:rPr lang="en-US" cap="none" dirty="0"/>
              <a:t>Why I use Database ! Because I see with Database the project will be more Reliably.</a:t>
            </a:r>
            <a:br>
              <a:rPr lang="en-US" cap="none" dirty="0"/>
            </a:br>
            <a:r>
              <a:rPr lang="en-US" cap="none" dirty="0"/>
              <a:t>But </a:t>
            </a:r>
            <a:r>
              <a:rPr lang="en-US" cap="none" dirty="0" err="1"/>
              <a:t>i</a:t>
            </a:r>
            <a:r>
              <a:rPr lang="en-US" cap="none" dirty="0"/>
              <a:t> found some problems so I created it with normal way auxiliary.</a:t>
            </a:r>
          </a:p>
        </p:txBody>
      </p:sp>
    </p:spTree>
    <p:extLst>
      <p:ext uri="{BB962C8B-B14F-4D97-AF65-F5344CB8AC3E}">
        <p14:creationId xmlns:p14="http://schemas.microsoft.com/office/powerpoint/2010/main" val="212090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2B271-63EF-4351-9732-0CFDCF6C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871736"/>
            <a:ext cx="5712389" cy="35016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E9D589-FB43-46BA-8A7D-05E43A3E7C62}"/>
              </a:ext>
            </a:extLst>
          </p:cNvPr>
          <p:cNvSpPr/>
          <p:nvPr/>
        </p:nvSpPr>
        <p:spPr>
          <a:xfrm>
            <a:off x="1015068" y="3141495"/>
            <a:ext cx="2340528" cy="1400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6F84A-498F-4615-BE3F-611A3E6A8C22}"/>
              </a:ext>
            </a:extLst>
          </p:cNvPr>
          <p:cNvCxnSpPr/>
          <p:nvPr/>
        </p:nvCxnSpPr>
        <p:spPr>
          <a:xfrm>
            <a:off x="2676088" y="4542457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59CE44-B596-4430-BD85-0D58A3D9C906}"/>
              </a:ext>
            </a:extLst>
          </p:cNvPr>
          <p:cNvSpPr/>
          <p:nvPr/>
        </p:nvSpPr>
        <p:spPr>
          <a:xfrm>
            <a:off x="1568742" y="4961906"/>
            <a:ext cx="2340528" cy="159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4133-5732-4803-97E3-4E1C1B1D653F}"/>
              </a:ext>
            </a:extLst>
          </p:cNvPr>
          <p:cNvSpPr/>
          <p:nvPr/>
        </p:nvSpPr>
        <p:spPr>
          <a:xfrm>
            <a:off x="2084665" y="5300141"/>
            <a:ext cx="1577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 welcome text for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158DD-17E4-4F4D-B131-AB890ED452B4}"/>
              </a:ext>
            </a:extLst>
          </p:cNvPr>
          <p:cNvSpPr/>
          <p:nvPr/>
        </p:nvSpPr>
        <p:spPr>
          <a:xfrm>
            <a:off x="7331978" y="1532980"/>
            <a:ext cx="428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you make the choice between the two projects as explained to you above</a:t>
            </a:r>
          </a:p>
          <a:p>
            <a:endParaRPr lang="en-US" dirty="0"/>
          </a:p>
          <a:p>
            <a:r>
              <a:rPr lang="en-US" dirty="0"/>
              <a:t>The first without databases</a:t>
            </a:r>
          </a:p>
          <a:p>
            <a:r>
              <a:rPr lang="en-US" dirty="0"/>
              <a:t>The second using databases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567559-81BF-4C8B-9CA1-0819FA1F79BC}"/>
              </a:ext>
            </a:extLst>
          </p:cNvPr>
          <p:cNvCxnSpPr>
            <a:cxnSpLocks/>
          </p:cNvCxnSpPr>
          <p:nvPr/>
        </p:nvCxnSpPr>
        <p:spPr>
          <a:xfrm flipV="1">
            <a:off x="6241409" y="2642532"/>
            <a:ext cx="1048624" cy="4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AB484-DC56-4B8D-AB9F-B86DD1A6B454}"/>
              </a:ext>
            </a:extLst>
          </p:cNvPr>
          <p:cNvCxnSpPr/>
          <p:nvPr/>
        </p:nvCxnSpPr>
        <p:spPr>
          <a:xfrm flipV="1">
            <a:off x="6249798" y="2885813"/>
            <a:ext cx="1082180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F2627-31CE-4C44-9933-1C90C914303B}"/>
              </a:ext>
            </a:extLst>
          </p:cNvPr>
          <p:cNvSpPr/>
          <p:nvPr/>
        </p:nvSpPr>
        <p:spPr>
          <a:xfrm>
            <a:off x="5967369" y="46166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Its name </a:t>
            </a:r>
            <a:r>
              <a:rPr lang="en-US" dirty="0">
                <a:solidFill>
                  <a:srgbClr val="FF0000"/>
                </a:solidFill>
              </a:rPr>
              <a:t>login.java</a:t>
            </a:r>
          </a:p>
        </p:txBody>
      </p:sp>
    </p:spTree>
    <p:extLst>
      <p:ext uri="{BB962C8B-B14F-4D97-AF65-F5344CB8AC3E}">
        <p14:creationId xmlns:p14="http://schemas.microsoft.com/office/powerpoint/2010/main" val="20996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AA95F-02A9-426B-BE79-F719BB40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3" y="242595"/>
            <a:ext cx="6144469" cy="4167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A34EC5-3120-4764-AEE5-60CAA93D3893}"/>
              </a:ext>
            </a:extLst>
          </p:cNvPr>
          <p:cNvSpPr/>
          <p:nvPr/>
        </p:nvSpPr>
        <p:spPr>
          <a:xfrm>
            <a:off x="6438122" y="1042143"/>
            <a:ext cx="1925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click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37A9-F123-4B06-A146-41E9432F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24" y="1042143"/>
            <a:ext cx="3686175" cy="504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33E020-2672-41F2-B9E5-88B0BF628743}"/>
              </a:ext>
            </a:extLst>
          </p:cNvPr>
          <p:cNvSpPr/>
          <p:nvPr/>
        </p:nvSpPr>
        <p:spPr>
          <a:xfrm>
            <a:off x="6605965" y="1841691"/>
            <a:ext cx="4165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will be taken to this page</a:t>
            </a:r>
            <a:r>
              <a:rPr lang="ar-EG" dirty="0"/>
              <a:t> </a:t>
            </a:r>
            <a:r>
              <a:rPr lang="en-US" dirty="0"/>
              <a:t>witch you can be able to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64072-BB72-4DE5-914A-D75751A0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49" y="2668311"/>
            <a:ext cx="5505450" cy="1924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F02E2-73D2-44CA-8634-10F2AF8596FE}"/>
              </a:ext>
            </a:extLst>
          </p:cNvPr>
          <p:cNvSpPr/>
          <p:nvPr/>
        </p:nvSpPr>
        <p:spPr>
          <a:xfrm>
            <a:off x="6544549" y="4592361"/>
            <a:ext cx="4660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also you can Delete or Delete all employee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C436C-2714-434F-BD81-5D28149E9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81" y="4655278"/>
            <a:ext cx="1009650" cy="819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05CAA-D150-4B4B-9AAA-F149E0B3A8F8}"/>
              </a:ext>
            </a:extLst>
          </p:cNvPr>
          <p:cNvSpPr/>
          <p:nvPr/>
        </p:nvSpPr>
        <p:spPr>
          <a:xfrm>
            <a:off x="166632" y="4687365"/>
            <a:ext cx="3884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</a:t>
            </a:r>
            <a:r>
              <a:rPr lang="en-US" dirty="0"/>
              <a:t>: when you press on this you will get back two the first page </a:t>
            </a:r>
            <a:br>
              <a:rPr lang="en-US" dirty="0"/>
            </a:br>
            <a:r>
              <a:rPr lang="en-US" dirty="0"/>
              <a:t>to make you able to choose the another project 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0B438C-7D63-4104-B61A-62E147102BA3}"/>
              </a:ext>
            </a:extLst>
          </p:cNvPr>
          <p:cNvSpPr/>
          <p:nvPr/>
        </p:nvSpPr>
        <p:spPr>
          <a:xfrm>
            <a:off x="125810" y="134224"/>
            <a:ext cx="562087" cy="654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8B9E69-7894-425C-9F15-EAD3730E62DF}"/>
              </a:ext>
            </a:extLst>
          </p:cNvPr>
          <p:cNvCxnSpPr>
            <a:stCxn id="12" idx="4"/>
          </p:cNvCxnSpPr>
          <p:nvPr/>
        </p:nvCxnSpPr>
        <p:spPr>
          <a:xfrm>
            <a:off x="406854" y="788565"/>
            <a:ext cx="4014144" cy="38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3AF6B6-8D44-4D2D-A964-3B3EBE036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485" y="6250843"/>
            <a:ext cx="3120180" cy="3693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DC4E00-B83E-4211-B1C5-32EB2362FBBB}"/>
              </a:ext>
            </a:extLst>
          </p:cNvPr>
          <p:cNvSpPr/>
          <p:nvPr/>
        </p:nvSpPr>
        <p:spPr>
          <a:xfrm>
            <a:off x="7154107" y="6246072"/>
            <a:ext cx="48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/>
              <a:t>جملة كده عشان احفز بيها الموظفين و اشيل الضغط من علهم </a:t>
            </a:r>
            <a:r>
              <a:rPr lang="ar-E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F834B-BF1B-474B-A15B-E7389CBE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15" y="107303"/>
            <a:ext cx="2664278" cy="33216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2EBAC-55BD-4972-B7B6-7559615DCA62}"/>
              </a:ext>
            </a:extLst>
          </p:cNvPr>
          <p:cNvCxnSpPr/>
          <p:nvPr/>
        </p:nvCxnSpPr>
        <p:spPr>
          <a:xfrm flipH="1" flipV="1">
            <a:off x="6746033" y="653143"/>
            <a:ext cx="2528596" cy="255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E51BCA4-1EF1-45BA-9466-8E95F6CE2315}"/>
              </a:ext>
            </a:extLst>
          </p:cNvPr>
          <p:cNvSpPr/>
          <p:nvPr/>
        </p:nvSpPr>
        <p:spPr>
          <a:xfrm>
            <a:off x="1681627" y="624724"/>
            <a:ext cx="4908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you press on add the data saved in some of </a:t>
            </a:r>
            <a:br>
              <a:rPr lang="en-US" dirty="0"/>
            </a:br>
            <a:r>
              <a:rPr lang="en-US" dirty="0" err="1"/>
              <a:t>arraylistes</a:t>
            </a:r>
            <a:r>
              <a:rPr lang="en-US" dirty="0"/>
              <a:t> as I said above 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F4A13-6FCF-4061-B955-B39CE9EABBD9}"/>
              </a:ext>
            </a:extLst>
          </p:cNvPr>
          <p:cNvSpPr/>
          <p:nvPr/>
        </p:nvSpPr>
        <p:spPr>
          <a:xfrm>
            <a:off x="10008066" y="3061982"/>
            <a:ext cx="637563" cy="367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F78E5E-4E78-40F7-BCE8-4AEA2CA74E1C}"/>
              </a:ext>
            </a:extLst>
          </p:cNvPr>
          <p:cNvSpPr/>
          <p:nvPr/>
        </p:nvSpPr>
        <p:spPr>
          <a:xfrm>
            <a:off x="1255236" y="17048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you press on Display the all data you have insert it </a:t>
            </a:r>
            <a:br>
              <a:rPr lang="en-US" dirty="0"/>
            </a:br>
            <a:r>
              <a:rPr lang="en-US" dirty="0"/>
              <a:t>will be shown in a table and also the no. of employee and the average of all payment will be appeared automatically as shown below 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44AEA-0685-4FE5-8EAE-588A8A52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0" y="3061982"/>
            <a:ext cx="391852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94F8B-4C8D-4771-BE60-531601E16237}"/>
              </a:ext>
            </a:extLst>
          </p:cNvPr>
          <p:cNvSpPr/>
          <p:nvPr/>
        </p:nvSpPr>
        <p:spPr>
          <a:xfrm>
            <a:off x="744544" y="4986607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https://www.youtube.com/watch?v=RXhMdUPk12k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DA1DF-9582-4C8E-982E-A86907FF5240}"/>
              </a:ext>
            </a:extLst>
          </p:cNvPr>
          <p:cNvSpPr/>
          <p:nvPr/>
        </p:nvSpPr>
        <p:spPr>
          <a:xfrm>
            <a:off x="744544" y="4605634"/>
            <a:ext cx="24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of tables tutorials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F43FC-8934-47A6-BB36-039A7F465AD9}"/>
              </a:ext>
            </a:extLst>
          </p:cNvPr>
          <p:cNvSpPr/>
          <p:nvPr/>
        </p:nvSpPr>
        <p:spPr>
          <a:xfrm>
            <a:off x="744544" y="5492584"/>
            <a:ext cx="47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https://www.youtube.com/watch?v=6cNYUc2PIag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6804E3-6720-4FB4-AB92-A25159355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218" y="3061982"/>
            <a:ext cx="3372375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2835D4-0C91-4C86-899D-43BC365A95AA}"/>
              </a:ext>
            </a:extLst>
          </p:cNvPr>
          <p:cNvSpPr/>
          <p:nvPr/>
        </p:nvSpPr>
        <p:spPr>
          <a:xfrm>
            <a:off x="1782232" y="1267160"/>
            <a:ext cx="5669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:</a:t>
            </a:r>
            <a:r>
              <a:rPr lang="en-US" dirty="0"/>
              <a:t> The ID cannot be repeated when you insert the data .</a:t>
            </a:r>
          </a:p>
        </p:txBody>
      </p:sp>
    </p:spTree>
    <p:extLst>
      <p:ext uri="{BB962C8B-B14F-4D97-AF65-F5344CB8AC3E}">
        <p14:creationId xmlns:p14="http://schemas.microsoft.com/office/powerpoint/2010/main" val="275896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20AAD-A5FA-4879-84A0-B2F67CE9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6" y="1053427"/>
            <a:ext cx="337185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3DAD-260A-497F-8EE2-88F2D7D4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981989"/>
            <a:ext cx="5519956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5235A-3FDB-434D-BA3A-714242D87626}"/>
              </a:ext>
            </a:extLst>
          </p:cNvPr>
          <p:cNvSpPr/>
          <p:nvPr/>
        </p:nvSpPr>
        <p:spPr>
          <a:xfrm>
            <a:off x="411783" y="400534"/>
            <a:ext cx="113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You can search for an employee by enter his ID in this textfield and click the button and his data will be shown in the table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ED495-6F9F-409A-A208-D6EF905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34" y="4629420"/>
            <a:ext cx="31337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37AEA-0E02-42EA-A9E3-20F2B347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498" y="4572269"/>
            <a:ext cx="4963529" cy="809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97A3D0-512B-4EF5-8102-E490DE5D9E9E}"/>
              </a:ext>
            </a:extLst>
          </p:cNvPr>
          <p:cNvSpPr/>
          <p:nvPr/>
        </p:nvSpPr>
        <p:spPr>
          <a:xfrm>
            <a:off x="1338481" y="3177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delete an employee by enter his ID in this </a:t>
            </a:r>
            <a:r>
              <a:rPr lang="en-US" dirty="0" err="1"/>
              <a:t>textfield</a:t>
            </a:r>
            <a:r>
              <a:rPr lang="en-US" dirty="0"/>
              <a:t> and click the button and his data will be disappeared from the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81421-11C7-4938-80B6-923D92777ABD}"/>
              </a:ext>
            </a:extLst>
          </p:cNvPr>
          <p:cNvSpPr/>
          <p:nvPr/>
        </p:nvSpPr>
        <p:spPr>
          <a:xfrm>
            <a:off x="1160477" y="58639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is no employee his ID is 10 as you see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DF6CC-537E-4ECB-B9CF-CFA80F262A98}"/>
              </a:ext>
            </a:extLst>
          </p:cNvPr>
          <p:cNvCxnSpPr/>
          <p:nvPr/>
        </p:nvCxnSpPr>
        <p:spPr>
          <a:xfrm flipH="1">
            <a:off x="4386481" y="5181870"/>
            <a:ext cx="1083141" cy="69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3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ACB8D-9CBE-469A-B62C-E448144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22" y="442291"/>
            <a:ext cx="437197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CAF7B-21F7-4FD3-88AA-9F8C1635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233144"/>
            <a:ext cx="4994247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A5A11-3F43-4D82-ABE2-FA490B8E56AA}"/>
              </a:ext>
            </a:extLst>
          </p:cNvPr>
          <p:cNvSpPr/>
          <p:nvPr/>
        </p:nvSpPr>
        <p:spPr>
          <a:xfrm>
            <a:off x="1025036" y="1642037"/>
            <a:ext cx="81396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can select a row in the table to edit it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you select , all data of this employee go to the </a:t>
            </a:r>
            <a:r>
              <a:rPr lang="en-US" dirty="0" err="1"/>
              <a:t>thexfield</a:t>
            </a:r>
            <a:r>
              <a:rPr lang="en-US" dirty="0"/>
              <a:t> to make you edit it </a:t>
            </a:r>
            <a:br>
              <a:rPr lang="en-US" dirty="0"/>
            </a:br>
            <a:r>
              <a:rPr lang="en-US" dirty="0"/>
              <a:t>after you change the variable you want click on the button the </a:t>
            </a:r>
            <a:r>
              <a:rPr lang="en-US" dirty="0" err="1"/>
              <a:t>tha</a:t>
            </a:r>
            <a:r>
              <a:rPr lang="en-US" dirty="0"/>
              <a:t> data will be edited </a:t>
            </a:r>
            <a:br>
              <a:rPr lang="en-US" dirty="0"/>
            </a:br>
            <a:r>
              <a:rPr lang="en-US" dirty="0"/>
              <a:t>to certain press at the display button and you will see the data is updated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6E6FB-4F19-4F7D-A1D0-8C9E364B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" y="4313544"/>
            <a:ext cx="2143125" cy="533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B26643-F471-45B2-9A89-B1F3D8F670E7}"/>
              </a:ext>
            </a:extLst>
          </p:cNvPr>
          <p:cNvSpPr/>
          <p:nvPr/>
        </p:nvSpPr>
        <p:spPr>
          <a:xfrm>
            <a:off x="3350574" y="4258537"/>
            <a:ext cx="570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you can delete the selected row or all data as you like.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230AC-595D-4ED6-B995-C35056435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432" y="3944212"/>
            <a:ext cx="1171575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DFFBD-EF56-4A05-9E66-839D3B8E0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01" y="6041123"/>
            <a:ext cx="4096333" cy="619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9F99FA-5826-4251-AC4F-32CDB2D58B05}"/>
              </a:ext>
            </a:extLst>
          </p:cNvPr>
          <p:cNvSpPr/>
          <p:nvPr/>
        </p:nvSpPr>
        <p:spPr>
          <a:xfrm>
            <a:off x="355723" y="5259367"/>
            <a:ext cx="254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selected row is gone 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2E319-B814-4985-9999-04B71C04337E}"/>
              </a:ext>
            </a:extLst>
          </p:cNvPr>
          <p:cNvSpPr/>
          <p:nvPr/>
        </p:nvSpPr>
        <p:spPr>
          <a:xfrm>
            <a:off x="8318771" y="5149830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all data is gone </a:t>
            </a:r>
            <a:r>
              <a:rPr lang="en-US" dirty="0" err="1"/>
              <a:t>alos</a:t>
            </a:r>
            <a:r>
              <a:rPr lang="en-US" dirty="0"/>
              <a:t> 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D7042D-68F6-49EF-B783-5952D5DA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945" y="5861465"/>
            <a:ext cx="4693509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04BD81-EF42-4C8A-BAE2-D59996F4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676" y="815873"/>
            <a:ext cx="2228850" cy="561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EDB41C-D481-49A0-B67C-28F44EC327C4}"/>
              </a:ext>
            </a:extLst>
          </p:cNvPr>
          <p:cNvSpPr/>
          <p:nvPr/>
        </p:nvSpPr>
        <p:spPr>
          <a:xfrm>
            <a:off x="1048170" y="815873"/>
            <a:ext cx="618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need the driver to make the project connected with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7AD365-2C0E-4763-9B44-63DB6B3B532F}"/>
              </a:ext>
            </a:extLst>
          </p:cNvPr>
          <p:cNvSpPr/>
          <p:nvPr/>
        </p:nvSpPr>
        <p:spPr>
          <a:xfrm>
            <a:off x="8791662" y="981512"/>
            <a:ext cx="2151864" cy="159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E06C4-7552-4EE1-ABCA-82C0FE43C7AA}"/>
              </a:ext>
            </a:extLst>
          </p:cNvPr>
          <p:cNvCxnSpPr>
            <a:stCxn id="6" idx="2"/>
            <a:endCxn id="5" idx="3"/>
          </p:cNvCxnSpPr>
          <p:nvPr/>
        </p:nvCxnSpPr>
        <p:spPr>
          <a:xfrm flipH="1" flipV="1">
            <a:off x="7231016" y="1000539"/>
            <a:ext cx="1560646" cy="6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6D4686-427B-40D5-B918-4EFFCB7E22CA}"/>
              </a:ext>
            </a:extLst>
          </p:cNvPr>
          <p:cNvSpPr/>
          <p:nvPr/>
        </p:nvSpPr>
        <p:spPr>
          <a:xfrm>
            <a:off x="1048170" y="11852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need to import it in the library in the packed as shown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AC4DA-72C3-488D-94B5-28040217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20" y="1701130"/>
            <a:ext cx="8758500" cy="2917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FFD4ED-E941-4F32-884B-B888D337F941}"/>
              </a:ext>
            </a:extLst>
          </p:cNvPr>
          <p:cNvSpPr/>
          <p:nvPr/>
        </p:nvSpPr>
        <p:spPr>
          <a:xfrm>
            <a:off x="241362" y="2361806"/>
            <a:ext cx="2661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 photo for the table and we use only employee table no else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D64736-BD2A-417C-97C4-AC2EE754F018}"/>
              </a:ext>
            </a:extLst>
          </p:cNvPr>
          <p:cNvSpPr/>
          <p:nvPr/>
        </p:nvSpPr>
        <p:spPr>
          <a:xfrm>
            <a:off x="2902591" y="4387442"/>
            <a:ext cx="1065402" cy="226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93C54-77B3-4199-95BC-322990E50497}"/>
              </a:ext>
            </a:extLst>
          </p:cNvPr>
          <p:cNvSpPr/>
          <p:nvPr/>
        </p:nvSpPr>
        <p:spPr>
          <a:xfrm>
            <a:off x="618605" y="3762244"/>
            <a:ext cx="190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also the file for this is in the folder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35CE97-056A-4575-BDA0-B900460FA064}"/>
              </a:ext>
            </a:extLst>
          </p:cNvPr>
          <p:cNvSpPr/>
          <p:nvPr/>
        </p:nvSpPr>
        <p:spPr>
          <a:xfrm>
            <a:off x="241362" y="5303463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all other function are same 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0D7F39-5324-4F1B-82D4-63EC63F4850C}"/>
              </a:ext>
            </a:extLst>
          </p:cNvPr>
          <p:cNvSpPr/>
          <p:nvPr/>
        </p:nvSpPr>
        <p:spPr>
          <a:xfrm>
            <a:off x="5743662" y="6109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https://www.youtube.com/watch?v=6IgIyq4QIRI&amp;list=PLfJcnsgJ9GzLVLl0yxtp9lWB8eXKeWpcT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9228C-D4DA-4EE5-9AA0-9B703F8AEC03}"/>
              </a:ext>
            </a:extLst>
          </p:cNvPr>
          <p:cNvSpPr/>
          <p:nvPr/>
        </p:nvSpPr>
        <p:spPr>
          <a:xfrm>
            <a:off x="5743662" y="5462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https://www.youtube.com/watch?v=geyJLEbpp2s&amp;list=PLMYF6NkLrdN_7IJL546hMEatfQLCPKp_T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11FD0-EFD8-4D1C-947C-38A411224A75}"/>
              </a:ext>
            </a:extLst>
          </p:cNvPr>
          <p:cNvSpPr/>
          <p:nvPr/>
        </p:nvSpPr>
        <p:spPr>
          <a:xfrm>
            <a:off x="5743662" y="5073395"/>
            <a:ext cx="28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of Database tutorials :</a:t>
            </a:r>
          </a:p>
        </p:txBody>
      </p:sp>
    </p:spTree>
    <p:extLst>
      <p:ext uri="{BB962C8B-B14F-4D97-AF65-F5344CB8AC3E}">
        <p14:creationId xmlns:p14="http://schemas.microsoft.com/office/powerpoint/2010/main" val="428878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2BCE-BE02-4925-AAE8-9FE85745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77130"/>
            <a:ext cx="10364451" cy="2701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</a:t>
            </a:r>
            <a:br>
              <a:rPr lang="en-US" dirty="0"/>
            </a:br>
            <a:r>
              <a:rPr lang="en-US" dirty="0"/>
              <a:t>thank you </a:t>
            </a:r>
            <a:r>
              <a:rPr lang="en-US" dirty="0" err="1"/>
              <a:t>dr</a:t>
            </a:r>
            <a:r>
              <a:rPr lang="en-US" dirty="0"/>
              <a:t> for all your </a:t>
            </a:r>
            <a:r>
              <a:rPr lang="en-US" dirty="0" err="1"/>
              <a:t>favers</a:t>
            </a:r>
            <a:r>
              <a:rPr lang="en-US" dirty="0"/>
              <a:t> to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07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</TotalTime>
  <Words>372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Name : Kareem Gamal Mahmoud  prj name : Company Payroll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it  thank you dr for all your favers to us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Kareem Gamal Mahmoud  prj name : Company Payroll System</dc:title>
  <dc:creator>kareem shehata</dc:creator>
  <cp:lastModifiedBy>kareem shehata</cp:lastModifiedBy>
  <cp:revision>13</cp:revision>
  <dcterms:created xsi:type="dcterms:W3CDTF">2019-12-19T17:23:35Z</dcterms:created>
  <dcterms:modified xsi:type="dcterms:W3CDTF">2019-12-19T19:21:36Z</dcterms:modified>
</cp:coreProperties>
</file>