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660"/>
  </p:normalViewPr>
  <p:slideViewPr>
    <p:cSldViewPr snapToGrid="0">
      <p:cViewPr varScale="1">
        <p:scale>
          <a:sx n="74" d="100"/>
          <a:sy n="74" d="100"/>
        </p:scale>
        <p:origin x="576" y="5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tableStyles" Target="tableStyles.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sp>
        <p:nvSpPr>
          <p:cNvPr id="104866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6" name=""/>
        <p:cNvGrpSpPr/>
        <p:nvPr/>
      </p:nvGrpSpPr>
      <p:grpSpPr>
        <a:xfrm>
          <a:off x="0" y="0"/>
          <a:ext cx="0" cy="0"/>
          <a:chOff x="0" y="0"/>
          <a:chExt cx="0" cy="0"/>
        </a:xfrm>
      </p:grpSpPr>
      <p:sp>
        <p:nvSpPr>
          <p:cNvPr id="104859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59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US"/>
          </a:p>
        </p:txBody>
      </p:sp>
      <p:sp>
        <p:nvSpPr>
          <p:cNvPr id="1048593" name="Date Placeholder 3"/>
          <p:cNvSpPr>
            <a:spLocks noGrp="1"/>
          </p:cNvSpPr>
          <p:nvPr>
            <p:ph type="dt" sz="half" idx="10"/>
          </p:nvPr>
        </p:nvSpPr>
        <p:spPr/>
        <p:txBody>
          <a:bodyPr/>
          <a:p>
            <a:fld id="{E34B5F9A-C2FF-484F-B86D-D2EEA39E09E6}" type="datetimeFigureOut">
              <a:rPr lang="en-US" smtClean="0"/>
              <a:t>9/25/2025</a:t>
            </a:fld>
            <a:endParaRPr lang="en-US"/>
          </a:p>
        </p:txBody>
      </p:sp>
      <p:sp>
        <p:nvSpPr>
          <p:cNvPr id="1048594" name="Footer Placeholder 4"/>
          <p:cNvSpPr>
            <a:spLocks noGrp="1"/>
          </p:cNvSpPr>
          <p:nvPr>
            <p:ph type="ftr" sz="quarter" idx="11"/>
          </p:nvPr>
        </p:nvSpPr>
        <p:spPr/>
        <p:txBody>
          <a:bodyPr/>
          <a:p>
            <a:endParaRPr lang="en-US"/>
          </a:p>
        </p:txBody>
      </p:sp>
      <p:sp>
        <p:nvSpPr>
          <p:cNvPr id="1048595" name="Slide Number Placeholder 5"/>
          <p:cNvSpPr>
            <a:spLocks noGrp="1"/>
          </p:cNvSpPr>
          <p:nvPr>
            <p:ph type="sldNum" sz="quarter" idx="12"/>
          </p:nvPr>
        </p:nvSpPr>
        <p:spPr/>
        <p:txBody>
          <a:bodyPr/>
          <a:p>
            <a:fld id="{7BC59E20-2AD7-4EAC-AB2F-C2FC359BEB9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7" name=""/>
        <p:cNvGrpSpPr/>
        <p:nvPr/>
      </p:nvGrpSpPr>
      <p:grpSpPr>
        <a:xfrm>
          <a:off x="0" y="0"/>
          <a:ext cx="0" cy="0"/>
          <a:chOff x="0" y="0"/>
          <a:chExt cx="0" cy="0"/>
        </a:xfrm>
      </p:grpSpPr>
      <p:sp>
        <p:nvSpPr>
          <p:cNvPr id="1048635" name="Title 1"/>
          <p:cNvSpPr>
            <a:spLocks noGrp="1"/>
          </p:cNvSpPr>
          <p:nvPr>
            <p:ph type="title"/>
          </p:nvPr>
        </p:nvSpPr>
        <p:spPr/>
        <p:txBody>
          <a:bodyPr/>
          <a:p>
            <a:r>
              <a:rPr lang="en-US" smtClean="0"/>
              <a:t>Click to edit Master title style</a:t>
            </a:r>
            <a:endParaRPr lang="en-US"/>
          </a:p>
        </p:txBody>
      </p:sp>
      <p:sp>
        <p:nvSpPr>
          <p:cNvPr id="1048636"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7" name="Date Placeholder 3"/>
          <p:cNvSpPr>
            <a:spLocks noGrp="1"/>
          </p:cNvSpPr>
          <p:nvPr>
            <p:ph type="dt" sz="half" idx="10"/>
          </p:nvPr>
        </p:nvSpPr>
        <p:spPr/>
        <p:txBody>
          <a:bodyPr/>
          <a:p>
            <a:fld id="{E34B5F9A-C2FF-484F-B86D-D2EEA39E09E6}" type="datetimeFigureOut">
              <a:rPr lang="en-US" smtClean="0"/>
              <a:t>9/25/2025</a:t>
            </a:fld>
            <a:endParaRPr lang="en-US"/>
          </a:p>
        </p:txBody>
      </p:sp>
      <p:sp>
        <p:nvSpPr>
          <p:cNvPr id="1048638" name="Footer Placeholder 4"/>
          <p:cNvSpPr>
            <a:spLocks noGrp="1"/>
          </p:cNvSpPr>
          <p:nvPr>
            <p:ph type="ftr" sz="quarter" idx="11"/>
          </p:nvPr>
        </p:nvSpPr>
        <p:spPr/>
        <p:txBody>
          <a:bodyPr/>
          <a:p>
            <a:endParaRPr lang="en-US"/>
          </a:p>
        </p:txBody>
      </p:sp>
      <p:sp>
        <p:nvSpPr>
          <p:cNvPr id="1048639" name="Slide Number Placeholder 5"/>
          <p:cNvSpPr>
            <a:spLocks noGrp="1"/>
          </p:cNvSpPr>
          <p:nvPr>
            <p:ph type="sldNum" sz="quarter" idx="12"/>
          </p:nvPr>
        </p:nvSpPr>
        <p:spPr/>
        <p:txBody>
          <a:bodyPr/>
          <a:p>
            <a:fld id="{7BC59E20-2AD7-4EAC-AB2F-C2FC359BEB9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5" name=""/>
        <p:cNvGrpSpPr/>
        <p:nvPr/>
      </p:nvGrpSpPr>
      <p:grpSpPr>
        <a:xfrm>
          <a:off x="0" y="0"/>
          <a:ext cx="0" cy="0"/>
          <a:chOff x="0" y="0"/>
          <a:chExt cx="0" cy="0"/>
        </a:xfrm>
      </p:grpSpPr>
      <p:sp>
        <p:nvSpPr>
          <p:cNvPr id="1048624"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US"/>
          </a:p>
        </p:txBody>
      </p:sp>
      <p:sp>
        <p:nvSpPr>
          <p:cNvPr id="1048625"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6" name="Date Placeholder 3"/>
          <p:cNvSpPr>
            <a:spLocks noGrp="1"/>
          </p:cNvSpPr>
          <p:nvPr>
            <p:ph type="dt" sz="half" idx="10"/>
          </p:nvPr>
        </p:nvSpPr>
        <p:spPr/>
        <p:txBody>
          <a:bodyPr/>
          <a:p>
            <a:fld id="{E34B5F9A-C2FF-484F-B86D-D2EEA39E09E6}" type="datetimeFigureOut">
              <a:rPr lang="en-US" smtClean="0"/>
              <a:t>9/25/2025</a:t>
            </a:fld>
            <a:endParaRPr lang="en-US"/>
          </a:p>
        </p:txBody>
      </p:sp>
      <p:sp>
        <p:nvSpPr>
          <p:cNvPr id="1048627" name="Footer Placeholder 4"/>
          <p:cNvSpPr>
            <a:spLocks noGrp="1"/>
          </p:cNvSpPr>
          <p:nvPr>
            <p:ph type="ftr" sz="quarter" idx="11"/>
          </p:nvPr>
        </p:nvSpPr>
        <p:spPr/>
        <p:txBody>
          <a:bodyPr/>
          <a:p>
            <a:endParaRPr lang="en-US"/>
          </a:p>
        </p:txBody>
      </p:sp>
      <p:sp>
        <p:nvSpPr>
          <p:cNvPr id="1048628" name="Slide Number Placeholder 5"/>
          <p:cNvSpPr>
            <a:spLocks noGrp="1"/>
          </p:cNvSpPr>
          <p:nvPr>
            <p:ph type="sldNum" sz="quarter" idx="12"/>
          </p:nvPr>
        </p:nvSpPr>
        <p:spPr/>
        <p:txBody>
          <a:bodyPr/>
          <a:p>
            <a:fld id="{7BC59E20-2AD7-4EAC-AB2F-C2FC359BEB9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US"/>
          </a:p>
        </p:txBody>
      </p:sp>
      <p:sp>
        <p:nvSpPr>
          <p:cNvPr id="104858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3" name="Date Placeholder 3"/>
          <p:cNvSpPr>
            <a:spLocks noGrp="1"/>
          </p:cNvSpPr>
          <p:nvPr>
            <p:ph type="dt" sz="half" idx="10"/>
          </p:nvPr>
        </p:nvSpPr>
        <p:spPr/>
        <p:txBody>
          <a:bodyPr/>
          <a:p>
            <a:fld id="{E34B5F9A-C2FF-484F-B86D-D2EEA39E09E6}" type="datetimeFigureOut">
              <a:rPr lang="en-US" smtClean="0"/>
              <a:t>9/25/2025</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7BC59E20-2AD7-4EAC-AB2F-C2FC359BEB9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8" name=""/>
        <p:cNvGrpSpPr/>
        <p:nvPr/>
      </p:nvGrpSpPr>
      <p:grpSpPr>
        <a:xfrm>
          <a:off x="0" y="0"/>
          <a:ext cx="0" cy="0"/>
          <a:chOff x="0" y="0"/>
          <a:chExt cx="0" cy="0"/>
        </a:xfrm>
      </p:grpSpPr>
      <p:sp>
        <p:nvSpPr>
          <p:cNvPr id="1048640"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8641"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42" name="Date Placeholder 3"/>
          <p:cNvSpPr>
            <a:spLocks noGrp="1"/>
          </p:cNvSpPr>
          <p:nvPr>
            <p:ph type="dt" sz="half" idx="10"/>
          </p:nvPr>
        </p:nvSpPr>
        <p:spPr/>
        <p:txBody>
          <a:bodyPr/>
          <a:p>
            <a:fld id="{E34B5F9A-C2FF-484F-B86D-D2EEA39E09E6}" type="datetimeFigureOut">
              <a:rPr lang="en-US" smtClean="0"/>
              <a:t>9/25/2025</a:t>
            </a:fld>
            <a:endParaRPr lang="en-US"/>
          </a:p>
        </p:txBody>
      </p:sp>
      <p:sp>
        <p:nvSpPr>
          <p:cNvPr id="1048643" name="Footer Placeholder 4"/>
          <p:cNvSpPr>
            <a:spLocks noGrp="1"/>
          </p:cNvSpPr>
          <p:nvPr>
            <p:ph type="ftr" sz="quarter" idx="11"/>
          </p:nvPr>
        </p:nvSpPr>
        <p:spPr/>
        <p:txBody>
          <a:bodyPr/>
          <a:p>
            <a:endParaRPr lang="en-US"/>
          </a:p>
        </p:txBody>
      </p:sp>
      <p:sp>
        <p:nvSpPr>
          <p:cNvPr id="1048644" name="Slide Number Placeholder 5"/>
          <p:cNvSpPr>
            <a:spLocks noGrp="1"/>
          </p:cNvSpPr>
          <p:nvPr>
            <p:ph type="sldNum" sz="quarter" idx="12"/>
          </p:nvPr>
        </p:nvSpPr>
        <p:spPr/>
        <p:txBody>
          <a:bodyPr/>
          <a:p>
            <a:fld id="{7BC59E20-2AD7-4EAC-AB2F-C2FC359BEB9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9" name=""/>
        <p:cNvGrpSpPr/>
        <p:nvPr/>
      </p:nvGrpSpPr>
      <p:grpSpPr>
        <a:xfrm>
          <a:off x="0" y="0"/>
          <a:ext cx="0" cy="0"/>
          <a:chOff x="0" y="0"/>
          <a:chExt cx="0" cy="0"/>
        </a:xfrm>
      </p:grpSpPr>
      <p:sp>
        <p:nvSpPr>
          <p:cNvPr id="1048645" name="Title 1"/>
          <p:cNvSpPr>
            <a:spLocks noGrp="1"/>
          </p:cNvSpPr>
          <p:nvPr>
            <p:ph type="title"/>
          </p:nvPr>
        </p:nvSpPr>
        <p:spPr/>
        <p:txBody>
          <a:bodyPr/>
          <a:p>
            <a:r>
              <a:rPr lang="en-US" smtClean="0"/>
              <a:t>Click to edit Master title style</a:t>
            </a:r>
            <a:endParaRPr lang="en-US"/>
          </a:p>
        </p:txBody>
      </p:sp>
      <p:sp>
        <p:nvSpPr>
          <p:cNvPr id="1048646" name="Content Placeholder 2"/>
          <p:cNvSpPr>
            <a:spLocks noGrp="1"/>
          </p:cNvSpPr>
          <p:nvPr>
            <p:ph sz="half" idx="1"/>
          </p:nvPr>
        </p:nvSpPr>
        <p:spPr>
          <a:xfrm>
            <a:off x="838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7" name="Content Placeholder 3"/>
          <p:cNvSpPr>
            <a:spLocks noGrp="1"/>
          </p:cNvSpPr>
          <p:nvPr>
            <p:ph sz="half" idx="2"/>
          </p:nvPr>
        </p:nvSpPr>
        <p:spPr>
          <a:xfrm>
            <a:off x="6172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8" name="Date Placeholder 4"/>
          <p:cNvSpPr>
            <a:spLocks noGrp="1"/>
          </p:cNvSpPr>
          <p:nvPr>
            <p:ph type="dt" sz="half" idx="10"/>
          </p:nvPr>
        </p:nvSpPr>
        <p:spPr/>
        <p:txBody>
          <a:bodyPr/>
          <a:p>
            <a:fld id="{E34B5F9A-C2FF-484F-B86D-D2EEA39E09E6}" type="datetimeFigureOut">
              <a:rPr lang="en-US" smtClean="0"/>
              <a:t>9/25/2025</a:t>
            </a:fld>
            <a:endParaRPr lang="en-US"/>
          </a:p>
        </p:txBody>
      </p:sp>
      <p:sp>
        <p:nvSpPr>
          <p:cNvPr id="1048649" name="Footer Placeholder 5"/>
          <p:cNvSpPr>
            <a:spLocks noGrp="1"/>
          </p:cNvSpPr>
          <p:nvPr>
            <p:ph type="ftr" sz="quarter" idx="11"/>
          </p:nvPr>
        </p:nvSpPr>
        <p:spPr/>
        <p:txBody>
          <a:bodyPr/>
          <a:p>
            <a:endParaRPr lang="en-US"/>
          </a:p>
        </p:txBody>
      </p:sp>
      <p:sp>
        <p:nvSpPr>
          <p:cNvPr id="1048650" name="Slide Number Placeholder 6"/>
          <p:cNvSpPr>
            <a:spLocks noGrp="1"/>
          </p:cNvSpPr>
          <p:nvPr>
            <p:ph type="sldNum" sz="quarter" idx="12"/>
          </p:nvPr>
        </p:nvSpPr>
        <p:spPr/>
        <p:txBody>
          <a:bodyPr/>
          <a:p>
            <a:fld id="{7BC59E20-2AD7-4EAC-AB2F-C2FC359BEB9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0" name=""/>
        <p:cNvGrpSpPr/>
        <p:nvPr/>
      </p:nvGrpSpPr>
      <p:grpSpPr>
        <a:xfrm>
          <a:off x="0" y="0"/>
          <a:ext cx="0" cy="0"/>
          <a:chOff x="0" y="0"/>
          <a:chExt cx="0" cy="0"/>
        </a:xfrm>
      </p:grpSpPr>
      <p:sp>
        <p:nvSpPr>
          <p:cNvPr id="1048651" name="Title 1"/>
          <p:cNvSpPr>
            <a:spLocks noGrp="1"/>
          </p:cNvSpPr>
          <p:nvPr>
            <p:ph type="title"/>
          </p:nvPr>
        </p:nvSpPr>
        <p:spPr>
          <a:xfrm>
            <a:off x="839788" y="365125"/>
            <a:ext cx="10515600" cy="1325563"/>
          </a:xfrm>
        </p:spPr>
        <p:txBody>
          <a:bodyPr/>
          <a:p>
            <a:r>
              <a:rPr lang="en-US" smtClean="0"/>
              <a:t>Click to edit Master title style</a:t>
            </a:r>
            <a:endParaRPr lang="en-US"/>
          </a:p>
        </p:txBody>
      </p:sp>
      <p:sp>
        <p:nvSpPr>
          <p:cNvPr id="1048652"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3" name="Content Placeholder 3"/>
          <p:cNvSpPr>
            <a:spLocks noGrp="1"/>
          </p:cNvSpPr>
          <p:nvPr>
            <p:ph sz="half" idx="2"/>
          </p:nvPr>
        </p:nvSpPr>
        <p:spPr>
          <a:xfrm>
            <a:off x="839788" y="2505075"/>
            <a:ext cx="5157787"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4"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55" name="Content Placeholder 5"/>
          <p:cNvSpPr>
            <a:spLocks noGrp="1"/>
          </p:cNvSpPr>
          <p:nvPr>
            <p:ph sz="quarter" idx="4"/>
          </p:nvPr>
        </p:nvSpPr>
        <p:spPr>
          <a:xfrm>
            <a:off x="6172200" y="2505075"/>
            <a:ext cx="5183188"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6" name="Date Placeholder 6"/>
          <p:cNvSpPr>
            <a:spLocks noGrp="1"/>
          </p:cNvSpPr>
          <p:nvPr>
            <p:ph type="dt" sz="half" idx="10"/>
          </p:nvPr>
        </p:nvSpPr>
        <p:spPr/>
        <p:txBody>
          <a:bodyPr/>
          <a:p>
            <a:fld id="{E34B5F9A-C2FF-484F-B86D-D2EEA39E09E6}" type="datetimeFigureOut">
              <a:rPr lang="en-US" smtClean="0"/>
              <a:t>9/25/2025</a:t>
            </a:fld>
            <a:endParaRPr lang="en-US"/>
          </a:p>
        </p:txBody>
      </p:sp>
      <p:sp>
        <p:nvSpPr>
          <p:cNvPr id="1048657" name="Footer Placeholder 7"/>
          <p:cNvSpPr>
            <a:spLocks noGrp="1"/>
          </p:cNvSpPr>
          <p:nvPr>
            <p:ph type="ftr" sz="quarter" idx="11"/>
          </p:nvPr>
        </p:nvSpPr>
        <p:spPr/>
        <p:txBody>
          <a:bodyPr/>
          <a:p>
            <a:endParaRPr lang="en-US"/>
          </a:p>
        </p:txBody>
      </p:sp>
      <p:sp>
        <p:nvSpPr>
          <p:cNvPr id="1048658" name="Slide Number Placeholder 8"/>
          <p:cNvSpPr>
            <a:spLocks noGrp="1"/>
          </p:cNvSpPr>
          <p:nvPr>
            <p:ph type="sldNum" sz="quarter" idx="12"/>
          </p:nvPr>
        </p:nvSpPr>
        <p:spPr/>
        <p:txBody>
          <a:bodyPr/>
          <a:p>
            <a:fld id="{7BC59E20-2AD7-4EAC-AB2F-C2FC359BEB9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4" name=""/>
        <p:cNvGrpSpPr/>
        <p:nvPr/>
      </p:nvGrpSpPr>
      <p:grpSpPr>
        <a:xfrm>
          <a:off x="0" y="0"/>
          <a:ext cx="0" cy="0"/>
          <a:chOff x="0" y="0"/>
          <a:chExt cx="0" cy="0"/>
        </a:xfrm>
      </p:grpSpPr>
      <p:sp>
        <p:nvSpPr>
          <p:cNvPr id="1048620" name="Title 1"/>
          <p:cNvSpPr>
            <a:spLocks noGrp="1"/>
          </p:cNvSpPr>
          <p:nvPr>
            <p:ph type="title"/>
          </p:nvPr>
        </p:nvSpPr>
        <p:spPr/>
        <p:txBody>
          <a:bodyPr/>
          <a:p>
            <a:r>
              <a:rPr lang="en-US" smtClean="0"/>
              <a:t>Click to edit Master title style</a:t>
            </a:r>
            <a:endParaRPr lang="en-US"/>
          </a:p>
        </p:txBody>
      </p:sp>
      <p:sp>
        <p:nvSpPr>
          <p:cNvPr id="1048621" name="Date Placeholder 2"/>
          <p:cNvSpPr>
            <a:spLocks noGrp="1"/>
          </p:cNvSpPr>
          <p:nvPr>
            <p:ph type="dt" sz="half" idx="10"/>
          </p:nvPr>
        </p:nvSpPr>
        <p:spPr/>
        <p:txBody>
          <a:bodyPr/>
          <a:p>
            <a:fld id="{E34B5F9A-C2FF-484F-B86D-D2EEA39E09E6}" type="datetimeFigureOut">
              <a:rPr lang="en-US" smtClean="0"/>
              <a:t>9/25/2025</a:t>
            </a:fld>
            <a:endParaRPr lang="en-US"/>
          </a:p>
        </p:txBody>
      </p:sp>
      <p:sp>
        <p:nvSpPr>
          <p:cNvPr id="1048622" name="Footer Placeholder 3"/>
          <p:cNvSpPr>
            <a:spLocks noGrp="1"/>
          </p:cNvSpPr>
          <p:nvPr>
            <p:ph type="ftr" sz="quarter" idx="11"/>
          </p:nvPr>
        </p:nvSpPr>
        <p:spPr/>
        <p:txBody>
          <a:bodyPr/>
          <a:p>
            <a:endParaRPr lang="en-US"/>
          </a:p>
        </p:txBody>
      </p:sp>
      <p:sp>
        <p:nvSpPr>
          <p:cNvPr id="1048623" name="Slide Number Placeholder 4"/>
          <p:cNvSpPr>
            <a:spLocks noGrp="1"/>
          </p:cNvSpPr>
          <p:nvPr>
            <p:ph type="sldNum" sz="quarter" idx="12"/>
          </p:nvPr>
        </p:nvSpPr>
        <p:spPr/>
        <p:txBody>
          <a:bodyPr/>
          <a:p>
            <a:fld id="{7BC59E20-2AD7-4EAC-AB2F-C2FC359BEB9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59" name="Date Placeholder 1"/>
          <p:cNvSpPr>
            <a:spLocks noGrp="1"/>
          </p:cNvSpPr>
          <p:nvPr>
            <p:ph type="dt" sz="half" idx="10"/>
          </p:nvPr>
        </p:nvSpPr>
        <p:spPr/>
        <p:txBody>
          <a:bodyPr/>
          <a:p>
            <a:fld id="{E34B5F9A-C2FF-484F-B86D-D2EEA39E09E6}" type="datetimeFigureOut">
              <a:rPr lang="en-US" smtClean="0"/>
              <a:t>9/25/2025</a:t>
            </a:fld>
            <a:endParaRPr lang="en-US"/>
          </a:p>
        </p:txBody>
      </p:sp>
      <p:sp>
        <p:nvSpPr>
          <p:cNvPr id="1048660" name="Footer Placeholder 2"/>
          <p:cNvSpPr>
            <a:spLocks noGrp="1"/>
          </p:cNvSpPr>
          <p:nvPr>
            <p:ph type="ftr" sz="quarter" idx="11"/>
          </p:nvPr>
        </p:nvSpPr>
        <p:spPr/>
        <p:txBody>
          <a:bodyPr/>
          <a:p>
            <a:endParaRPr lang="en-US"/>
          </a:p>
        </p:txBody>
      </p:sp>
      <p:sp>
        <p:nvSpPr>
          <p:cNvPr id="1048661" name="Slide Number Placeholder 3"/>
          <p:cNvSpPr>
            <a:spLocks noGrp="1"/>
          </p:cNvSpPr>
          <p:nvPr>
            <p:ph type="sldNum" sz="quarter" idx="12"/>
          </p:nvPr>
        </p:nvSpPr>
        <p:spPr/>
        <p:txBody>
          <a:bodyPr/>
          <a:p>
            <a:fld id="{7BC59E20-2AD7-4EAC-AB2F-C2FC359BEB9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2" name=""/>
        <p:cNvGrpSpPr/>
        <p:nvPr/>
      </p:nvGrpSpPr>
      <p:grpSpPr>
        <a:xfrm>
          <a:off x="0" y="0"/>
          <a:ext cx="0" cy="0"/>
          <a:chOff x="0" y="0"/>
          <a:chExt cx="0" cy="0"/>
        </a:xfrm>
      </p:grpSpPr>
      <p:sp>
        <p:nvSpPr>
          <p:cNvPr id="104866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6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5" name="Date Placeholder 4"/>
          <p:cNvSpPr>
            <a:spLocks noGrp="1"/>
          </p:cNvSpPr>
          <p:nvPr>
            <p:ph type="dt" sz="half" idx="10"/>
          </p:nvPr>
        </p:nvSpPr>
        <p:spPr/>
        <p:txBody>
          <a:bodyPr/>
          <a:p>
            <a:fld id="{E34B5F9A-C2FF-484F-B86D-D2EEA39E09E6}" type="datetimeFigureOut">
              <a:rPr lang="en-US" smtClean="0"/>
              <a:t>9/25/2025</a:t>
            </a:fld>
            <a:endParaRPr lang="en-US"/>
          </a:p>
        </p:txBody>
      </p:sp>
      <p:sp>
        <p:nvSpPr>
          <p:cNvPr id="1048666" name="Footer Placeholder 5"/>
          <p:cNvSpPr>
            <a:spLocks noGrp="1"/>
          </p:cNvSpPr>
          <p:nvPr>
            <p:ph type="ftr" sz="quarter" idx="11"/>
          </p:nvPr>
        </p:nvSpPr>
        <p:spPr/>
        <p:txBody>
          <a:bodyPr/>
          <a:p>
            <a:endParaRPr lang="en-US"/>
          </a:p>
        </p:txBody>
      </p:sp>
      <p:sp>
        <p:nvSpPr>
          <p:cNvPr id="1048667" name="Slide Number Placeholder 6"/>
          <p:cNvSpPr>
            <a:spLocks noGrp="1"/>
          </p:cNvSpPr>
          <p:nvPr>
            <p:ph type="sldNum" sz="quarter" idx="12"/>
          </p:nvPr>
        </p:nvSpPr>
        <p:spPr/>
        <p:txBody>
          <a:bodyPr/>
          <a:p>
            <a:fld id="{7BC59E20-2AD7-4EAC-AB2F-C2FC359BEB9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6" name=""/>
        <p:cNvGrpSpPr/>
        <p:nvPr/>
      </p:nvGrpSpPr>
      <p:grpSpPr>
        <a:xfrm>
          <a:off x="0" y="0"/>
          <a:ext cx="0" cy="0"/>
          <a:chOff x="0" y="0"/>
          <a:chExt cx="0" cy="0"/>
        </a:xfrm>
      </p:grpSpPr>
      <p:sp>
        <p:nvSpPr>
          <p:cNvPr id="1048629"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30"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3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32" name="Date Placeholder 4"/>
          <p:cNvSpPr>
            <a:spLocks noGrp="1"/>
          </p:cNvSpPr>
          <p:nvPr>
            <p:ph type="dt" sz="half" idx="10"/>
          </p:nvPr>
        </p:nvSpPr>
        <p:spPr/>
        <p:txBody>
          <a:bodyPr/>
          <a:p>
            <a:fld id="{E34B5F9A-C2FF-484F-B86D-D2EEA39E09E6}" type="datetimeFigureOut">
              <a:rPr lang="en-US" smtClean="0"/>
              <a:t>9/25/2025</a:t>
            </a:fld>
            <a:endParaRPr lang="en-US"/>
          </a:p>
        </p:txBody>
      </p:sp>
      <p:sp>
        <p:nvSpPr>
          <p:cNvPr id="1048633" name="Footer Placeholder 5"/>
          <p:cNvSpPr>
            <a:spLocks noGrp="1"/>
          </p:cNvSpPr>
          <p:nvPr>
            <p:ph type="ftr" sz="quarter" idx="11"/>
          </p:nvPr>
        </p:nvSpPr>
        <p:spPr/>
        <p:txBody>
          <a:bodyPr/>
          <a:p>
            <a:endParaRPr lang="en-US"/>
          </a:p>
        </p:txBody>
      </p:sp>
      <p:sp>
        <p:nvSpPr>
          <p:cNvPr id="1048634" name="Slide Number Placeholder 6"/>
          <p:cNvSpPr>
            <a:spLocks noGrp="1"/>
          </p:cNvSpPr>
          <p:nvPr>
            <p:ph type="sldNum" sz="quarter" idx="12"/>
          </p:nvPr>
        </p:nvSpPr>
        <p:spPr/>
        <p:txBody>
          <a:bodyPr/>
          <a:p>
            <a:fld id="{7BC59E20-2AD7-4EAC-AB2F-C2FC359BEB9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E34B5F9A-C2FF-484F-B86D-D2EEA39E09E6}" type="datetimeFigureOut">
              <a:rPr lang="en-US" smtClean="0"/>
              <a:t>9/25/2025</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7BC59E20-2AD7-4EAC-AB2F-C2FC359BEB90}"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6" name="Title 1"/>
          <p:cNvSpPr>
            <a:spLocks noGrp="1"/>
          </p:cNvSpPr>
          <p:nvPr>
            <p:ph type="ctrTitle"/>
          </p:nvPr>
        </p:nvSpPr>
        <p:spPr/>
        <p:txBody>
          <a:bodyPr/>
          <a:p>
            <a:endParaRPr lang="en-US"/>
          </a:p>
        </p:txBody>
      </p:sp>
      <p:sp>
        <p:nvSpPr>
          <p:cNvPr id="1048597" name="Subtitle 2"/>
          <p:cNvSpPr>
            <a:spLocks noGrp="1"/>
          </p:cNvSpPr>
          <p:nvPr>
            <p:ph type="subTitle" idx="1"/>
          </p:nvPr>
        </p:nvSpPr>
        <p:spPr/>
        <p:txBody>
          <a:bodyPr/>
          <a:p>
            <a:endParaRPr lang="en-US"/>
          </a:p>
        </p:txBody>
      </p:sp>
      <p:pic>
        <p:nvPicPr>
          <p:cNvPr id="2097154" name="Picture 3"/>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Title 1"/>
          <p:cNvSpPr>
            <a:spLocks noGrp="1"/>
          </p:cNvSpPr>
          <p:nvPr>
            <p:ph type="title"/>
          </p:nvPr>
        </p:nvSpPr>
        <p:spPr/>
        <p:txBody>
          <a:bodyPr/>
          <a:p>
            <a:endParaRPr lang="en-US"/>
          </a:p>
        </p:txBody>
      </p:sp>
      <p:pic>
        <p:nvPicPr>
          <p:cNvPr id="2097152" name="Content Placeholder 7"/>
          <p:cNvPicPr>
            <a:picLocks noChangeAspect="1" noGrp="1"/>
          </p:cNvPicPr>
          <p:nvPr>
            <p:ph idx="1"/>
          </p:nvPr>
        </p:nvPicPr>
        <p:blipFill>
          <a:blip xmlns:r="http://schemas.openxmlformats.org/officeDocument/2006/relationships" r:embed="rId1"/>
          <a:stretch>
            <a:fillRect/>
          </a:stretch>
        </p:blipFill>
        <p:spPr>
          <a:xfrm>
            <a:off x="0" y="0"/>
            <a:ext cx="12192000" cy="6858000"/>
          </a:xfrm>
        </p:spPr>
      </p:pic>
      <p:sp>
        <p:nvSpPr>
          <p:cNvPr id="1048587" name="TextBox 9"/>
          <p:cNvSpPr txBox="1"/>
          <p:nvPr/>
        </p:nvSpPr>
        <p:spPr>
          <a:xfrm>
            <a:off x="528034" y="1159099"/>
            <a:ext cx="9955927" cy="5158740"/>
          </a:xfrm>
          <a:prstGeom prst="rect"/>
          <a:noFill/>
        </p:spPr>
        <p:txBody>
          <a:bodyPr rtlCol="0" wrap="none">
            <a:spAutoFit/>
          </a:bodyPr>
          <a:p>
            <a:pPr indent="-457200" marL="457200">
              <a:buFont typeface="Courier New" panose="02070309020205020404" pitchFamily="49" charset="0"/>
              <a:buChar char="o"/>
            </a:pPr>
            <a:r>
              <a:rPr dirty="0" sz="4800" lang="en-US" smtClean="0"/>
              <a:t>Group information </a:t>
            </a:r>
          </a:p>
          <a:p>
            <a:pPr indent="-457200" marL="457200">
              <a:buFont typeface="Courier New" panose="02070309020205020404" pitchFamily="49" charset="0"/>
              <a:buChar char="o"/>
            </a:pPr>
            <a:r>
              <a:rPr dirty="0" sz="4800" lang="en-US" smtClean="0"/>
              <a:t>Company overview </a:t>
            </a:r>
          </a:p>
          <a:p>
            <a:pPr indent="-457200" marL="457200">
              <a:buFont typeface="Courier New" panose="02070309020205020404" pitchFamily="49" charset="0"/>
              <a:buChar char="o"/>
            </a:pPr>
            <a:r>
              <a:rPr dirty="0" sz="4800" lang="en-US" smtClean="0"/>
              <a:t>Project planning and management</a:t>
            </a:r>
          </a:p>
          <a:p>
            <a:pPr indent="-457200" marL="457200">
              <a:buFont typeface="Courier New" panose="02070309020205020404" pitchFamily="49" charset="0"/>
              <a:buChar char="o"/>
            </a:pPr>
            <a:r>
              <a:rPr dirty="0" sz="4800" lang="en-US" smtClean="0"/>
              <a:t>Literature review </a:t>
            </a:r>
          </a:p>
          <a:p>
            <a:pPr indent="-457200" marL="457200">
              <a:buFont typeface="Courier New" panose="02070309020205020404" pitchFamily="49" charset="0"/>
              <a:buChar char="o"/>
            </a:pPr>
            <a:r>
              <a:rPr dirty="0" sz="4800" lang="en-US" err="1" smtClean="0"/>
              <a:t>Requirment</a:t>
            </a:r>
            <a:r>
              <a:rPr dirty="0" sz="4800" lang="en-US" smtClean="0"/>
              <a:t> gathering</a:t>
            </a:r>
          </a:p>
          <a:p>
            <a:pPr indent="-457200" marL="457200">
              <a:buFont typeface="Courier New" panose="02070309020205020404" pitchFamily="49" charset="0"/>
              <a:buChar char="o"/>
            </a:pPr>
            <a:r>
              <a:rPr dirty="0" sz="4800" lang="en-US" smtClean="0"/>
              <a:t>System analysis and designing </a:t>
            </a:r>
          </a:p>
          <a:p>
            <a:pPr indent="-457200" marL="457200">
              <a:buFont typeface="Courier New" panose="02070309020205020404" pitchFamily="49" charset="0"/>
              <a:buChar char="o"/>
            </a:pPr>
            <a:r>
              <a:rPr dirty="0" sz="4800" lang="en-US" err="1" smtClean="0"/>
              <a:t>Implemntation</a:t>
            </a:r>
            <a:r>
              <a:rPr dirty="0" sz="4800" lang="en-US" smtClean="0"/>
              <a:t> </a:t>
            </a:r>
            <a:endParaRPr dirty="0" sz="48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8" name="Title 1"/>
          <p:cNvSpPr>
            <a:spLocks noGrp="1"/>
          </p:cNvSpPr>
          <p:nvPr>
            <p:ph type="title"/>
          </p:nvPr>
        </p:nvSpPr>
        <p:spPr/>
        <p:txBody>
          <a:bodyPr/>
          <a:p>
            <a:endParaRPr lang="en-US"/>
          </a:p>
        </p:txBody>
      </p:sp>
      <p:pic>
        <p:nvPicPr>
          <p:cNvPr id="2097153" name="Content Placeholder 6"/>
          <p:cNvPicPr>
            <a:picLocks noChangeAspect="1" noGrp="1"/>
          </p:cNvPicPr>
          <p:nvPr>
            <p:ph idx="1"/>
          </p:nvPr>
        </p:nvPicPr>
        <p:blipFill>
          <a:blip xmlns:r="http://schemas.openxmlformats.org/officeDocument/2006/relationships" r:embed="rId1"/>
          <a:stretch>
            <a:fillRect/>
          </a:stretch>
        </p:blipFill>
        <p:spPr>
          <a:xfrm>
            <a:off x="0" y="90152"/>
            <a:ext cx="12192000" cy="6858000"/>
          </a:xfrm>
        </p:spPr>
      </p:pic>
      <p:sp>
        <p:nvSpPr>
          <p:cNvPr id="1048589" name="TextBox 7"/>
          <p:cNvSpPr txBox="1"/>
          <p:nvPr/>
        </p:nvSpPr>
        <p:spPr>
          <a:xfrm>
            <a:off x="3155323" y="1012623"/>
            <a:ext cx="5549523" cy="751840"/>
          </a:xfrm>
          <a:prstGeom prst="rect"/>
          <a:noFill/>
        </p:spPr>
        <p:txBody>
          <a:bodyPr rtlCol="0" wrap="none">
            <a:spAutoFit/>
          </a:bodyPr>
          <a:p>
            <a:r>
              <a:rPr dirty="0" sz="4400" lang="en-US" smtClean="0"/>
              <a:t>A) Group information </a:t>
            </a:r>
            <a:endParaRPr dirty="0" sz="4400" lang="en-US"/>
          </a:p>
        </p:txBody>
      </p:sp>
      <p:sp>
        <p:nvSpPr>
          <p:cNvPr id="1048590" name="TextBox 8"/>
          <p:cNvSpPr txBox="1"/>
          <p:nvPr/>
        </p:nvSpPr>
        <p:spPr>
          <a:xfrm>
            <a:off x="502276" y="2075619"/>
            <a:ext cx="6240781" cy="2479040"/>
          </a:xfrm>
          <a:prstGeom prst="rect"/>
          <a:noFill/>
        </p:spPr>
        <p:txBody>
          <a:bodyPr rtlCol="0" wrap="none">
            <a:spAutoFit/>
          </a:bodyPr>
          <a:p>
            <a:pPr indent="-285750" marL="285750">
              <a:buFont typeface="Courier New" panose="02070309020205020404" pitchFamily="49" charset="0"/>
              <a:buChar char="o"/>
            </a:pPr>
            <a:r>
              <a:rPr dirty="0" sz="4000" lang="en-US" smtClean="0"/>
              <a:t>Rinal Yasser Hafiz</a:t>
            </a:r>
          </a:p>
          <a:p>
            <a:pPr indent="-285750" marL="285750">
              <a:buFont typeface="Courier New" panose="02070309020205020404" pitchFamily="49" charset="0"/>
              <a:buChar char="o"/>
            </a:pPr>
            <a:r>
              <a:rPr dirty="0" sz="4000" lang="en-US" smtClean="0"/>
              <a:t>Kareem </a:t>
            </a:r>
            <a:r>
              <a:rPr dirty="0" sz="4000" lang="en-US" err="1" smtClean="0"/>
              <a:t>Haggag</a:t>
            </a:r>
            <a:endParaRPr dirty="0" sz="4000" lang="en-US" smtClean="0"/>
          </a:p>
          <a:p>
            <a:pPr indent="-285750" marL="285750">
              <a:buFont typeface="Courier New" panose="02070309020205020404" pitchFamily="49" charset="0"/>
              <a:buChar char="o"/>
            </a:pPr>
            <a:r>
              <a:rPr dirty="0" sz="4000" lang="en-US" err="1" smtClean="0"/>
              <a:t>Salasabeel</a:t>
            </a:r>
            <a:r>
              <a:rPr dirty="0" sz="4000" lang="en-US" smtClean="0"/>
              <a:t> </a:t>
            </a:r>
          </a:p>
          <a:p>
            <a:pPr indent="-285750" marL="285750">
              <a:buFont typeface="Courier New" panose="02070309020205020404" pitchFamily="49" charset="0"/>
              <a:buChar char="o"/>
            </a:pPr>
            <a:r>
              <a:rPr dirty="0" sz="4000" lang="en-US" err="1" smtClean="0"/>
              <a:t>Shahd</a:t>
            </a:r>
            <a:r>
              <a:rPr dirty="0" sz="4000" lang="en-US" smtClean="0"/>
              <a:t> Mahmoud </a:t>
            </a:r>
            <a:r>
              <a:rPr dirty="0" sz="4000" lang="en-US" err="1" smtClean="0"/>
              <a:t>qenawi</a:t>
            </a:r>
            <a:r>
              <a:rPr dirty="0" sz="4000" lang="en-US" smtClean="0"/>
              <a:t> </a:t>
            </a:r>
            <a:endParaRPr dirty="0" sz="40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8" name="Title 1"/>
          <p:cNvSpPr>
            <a:spLocks noGrp="1"/>
          </p:cNvSpPr>
          <p:nvPr>
            <p:ph type="title"/>
          </p:nvPr>
        </p:nvSpPr>
        <p:spPr/>
        <p:txBody>
          <a:bodyPr/>
          <a:p>
            <a:endParaRPr lang="en-US"/>
          </a:p>
        </p:txBody>
      </p:sp>
      <p:pic>
        <p:nvPicPr>
          <p:cNvPr id="2097155" name="Content Placeholder 6"/>
          <p:cNvPicPr>
            <a:picLocks noChangeAspect="1" noGrp="1"/>
          </p:cNvPicPr>
          <p:nvPr>
            <p:ph idx="1"/>
          </p:nvPr>
        </p:nvPicPr>
        <p:blipFill>
          <a:blip xmlns:r="http://schemas.openxmlformats.org/officeDocument/2006/relationships" r:embed="rId1"/>
          <a:stretch>
            <a:fillRect/>
          </a:stretch>
        </p:blipFill>
        <p:spPr>
          <a:xfrm>
            <a:off x="0" y="90152"/>
            <a:ext cx="12192000" cy="6858000"/>
          </a:xfrm>
        </p:spPr>
      </p:pic>
      <p:sp>
        <p:nvSpPr>
          <p:cNvPr id="1048599" name="TextBox 7"/>
          <p:cNvSpPr txBox="1"/>
          <p:nvPr/>
        </p:nvSpPr>
        <p:spPr>
          <a:xfrm>
            <a:off x="3155323" y="1012623"/>
            <a:ext cx="6138188" cy="751840"/>
          </a:xfrm>
          <a:prstGeom prst="rect"/>
          <a:noFill/>
        </p:spPr>
        <p:txBody>
          <a:bodyPr rtlCol="0" wrap="none">
            <a:spAutoFit/>
          </a:bodyPr>
          <a:p>
            <a:r>
              <a:rPr dirty="0" sz="4400" lang="en-US" smtClean="0"/>
              <a:t>B) Restaurant overview  </a:t>
            </a:r>
            <a:endParaRPr dirty="0" sz="4400" lang="en-US"/>
          </a:p>
        </p:txBody>
      </p:sp>
      <p:sp>
        <p:nvSpPr>
          <p:cNvPr id="1048600" name="TextBox 8"/>
          <p:cNvSpPr txBox="1"/>
          <p:nvPr/>
        </p:nvSpPr>
        <p:spPr>
          <a:xfrm>
            <a:off x="502276" y="2075619"/>
            <a:ext cx="10851524" cy="3952240"/>
          </a:xfrm>
          <a:prstGeom prst="rect"/>
          <a:noFill/>
        </p:spPr>
        <p:txBody>
          <a:bodyPr rtlCol="0" wrap="square">
            <a:spAutoFit/>
          </a:bodyPr>
          <a:p>
            <a:r>
              <a:rPr dirty="0" sz="3200" lang="en-US" smtClean="0"/>
              <a:t>We are a health-focused restaurant offering a diverse range of nutritious meals tailored to modern lifestyles. Our menu features five specialized sections: </a:t>
            </a:r>
            <a:r>
              <a:rPr dirty="0" sz="3200" lang="en-US" err="1" smtClean="0"/>
              <a:t>Keto</a:t>
            </a:r>
            <a:r>
              <a:rPr dirty="0" sz="3200" lang="en-US" smtClean="0"/>
              <a:t>, Mediterranean, Low Carb, Vegan, and </a:t>
            </a:r>
            <a:r>
              <a:rPr dirty="0" sz="3200" lang="en-US" err="1" smtClean="0"/>
              <a:t>Paleo</a:t>
            </a:r>
            <a:r>
              <a:rPr dirty="0" sz="3200" lang="en-US" smtClean="0"/>
              <a:t>. Each dish is crafted with high-quality, fresh ingredients to support balanced eating without compromising on taste. We aim to make healthy eating simple, accessible, and delicious for everyone</a:t>
            </a:r>
            <a:endParaRPr dirty="0" sz="320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1" name="Title 1"/>
          <p:cNvSpPr>
            <a:spLocks noGrp="1"/>
          </p:cNvSpPr>
          <p:nvPr>
            <p:ph type="title"/>
          </p:nvPr>
        </p:nvSpPr>
        <p:spPr/>
        <p:txBody>
          <a:bodyPr/>
          <a:p>
            <a:endParaRPr lang="en-US"/>
          </a:p>
        </p:txBody>
      </p:sp>
      <p:pic>
        <p:nvPicPr>
          <p:cNvPr id="2097156" name="Content Placeholder 6"/>
          <p:cNvPicPr>
            <a:picLocks noChangeAspect="1" noGrp="1"/>
          </p:cNvPicPr>
          <p:nvPr>
            <p:ph idx="1"/>
          </p:nvPr>
        </p:nvPicPr>
        <p:blipFill>
          <a:blip xmlns:r="http://schemas.openxmlformats.org/officeDocument/2006/relationships" r:embed="rId1"/>
          <a:stretch>
            <a:fillRect/>
          </a:stretch>
        </p:blipFill>
        <p:spPr>
          <a:xfrm>
            <a:off x="0" y="90152"/>
            <a:ext cx="12192000" cy="6858000"/>
          </a:xfrm>
        </p:spPr>
      </p:pic>
      <p:sp>
        <p:nvSpPr>
          <p:cNvPr id="1048602" name="TextBox 7"/>
          <p:cNvSpPr txBox="1"/>
          <p:nvPr/>
        </p:nvSpPr>
        <p:spPr>
          <a:xfrm>
            <a:off x="3155323" y="1012623"/>
            <a:ext cx="6406426" cy="751840"/>
          </a:xfrm>
          <a:prstGeom prst="rect"/>
          <a:noFill/>
        </p:spPr>
        <p:txBody>
          <a:bodyPr rtlCol="0" wrap="none">
            <a:spAutoFit/>
          </a:bodyPr>
          <a:p>
            <a:r>
              <a:rPr dirty="0" sz="4400" lang="en-US" smtClean="0"/>
              <a:t>C) LITERATURE REVIEW</a:t>
            </a:r>
            <a:r>
              <a:rPr dirty="0" sz="4400" lang="en-US" smtClean="0"/>
              <a:t>  </a:t>
            </a:r>
            <a:endParaRPr dirty="0" sz="4400" lang="en-US"/>
          </a:p>
        </p:txBody>
      </p:sp>
      <p:sp>
        <p:nvSpPr>
          <p:cNvPr id="1048603" name=""/>
          <p:cNvSpPr txBox="1"/>
          <p:nvPr/>
        </p:nvSpPr>
        <p:spPr>
          <a:xfrm>
            <a:off x="326310" y="1690687"/>
            <a:ext cx="11694220" cy="5488940"/>
          </a:xfrm>
          <a:prstGeom prst="rect"/>
        </p:spPr>
        <p:txBody>
          <a:bodyPr rtlCol="0" wrap="square">
            <a:spAutoFit/>
          </a:bodyPr>
          <a:p>
            <a:r>
              <a:rPr sz="2400" lang="en-AU">
                <a:solidFill>
                  <a:srgbClr val="000000"/>
                </a:solidFill>
              </a:rPr>
              <a:t>Graphic design plays a vital role in shaping the identity and success of healthy restaurants. Several studies highlight the impact of visual branding on consumer perception. Colors such as green and blue are strongly associated with freshness, health, and nature, while clean and minimal typography reflects simplicity and trustworthiness.</a:t>
            </a:r>
            <a:endParaRPr sz="2800" lang="en-AU">
              <a:solidFill>
                <a:srgbClr val="000000"/>
              </a:solidFill>
            </a:endParaRPr>
          </a:p>
          <a:p>
            <a:r>
              <a:rPr sz="2400" lang="en-AU">
                <a:solidFill>
                  <a:srgbClr val="000000"/>
                </a:solidFill>
              </a:rPr>
              <a:t>Research on user experience </a:t>
            </a:r>
            <a:r>
              <a:rPr sz="2400" lang="en-US">
                <a:solidFill>
                  <a:srgbClr val="000000"/>
                </a:solidFill>
              </a:rPr>
              <a:t>i</a:t>
            </a:r>
            <a:r>
              <a:rPr sz="2400" lang="en-US">
                <a:solidFill>
                  <a:srgbClr val="000000"/>
                </a:solidFill>
              </a:rPr>
              <a:t>n</a:t>
            </a:r>
            <a:r>
              <a:rPr sz="2400" lang="en-AU">
                <a:solidFill>
                  <a:srgbClr val="000000"/>
                </a:solidFill>
              </a:rPr>
              <a:t> restaurants also emphasizes the importance of clear and well-structured menus. A visually organized menu not only improves readability but also influences customers’ food choices, encouraging them to select healthier options without feeling restricted.</a:t>
            </a:r>
            <a:endParaRPr sz="2800" lang="en-AU">
              <a:solidFill>
                <a:srgbClr val="000000"/>
              </a:solidFill>
            </a:endParaRPr>
          </a:p>
          <a:p>
            <a:r>
              <a:rPr sz="2400" lang="en-AU">
                <a:solidFill>
                  <a:srgbClr val="000000"/>
                </a:solidFill>
              </a:rPr>
              <a:t>In addition, market analysis shows that the healthy food sector is highly competitive, as many restaurants offer similar meals (salads, smoothies, low-carb dishes). Therefore, a unique and consistent visual identity becomes the key differentiator. Strong branding across both offline and online platforms helps build recognition, attract customers, and communicate the restaurant’s core values effectively.</a:t>
            </a:r>
            <a:endParaRPr sz="2800" lang="en-AU">
              <a:solidFill>
                <a:srgbClr val="000000"/>
              </a:solidFill>
            </a:endParaRPr>
          </a:p>
          <a:p>
            <a:endParaRPr sz="2800" lang="en-AU">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4" name="Title 1"/>
          <p:cNvSpPr>
            <a:spLocks noGrp="1"/>
          </p:cNvSpPr>
          <p:nvPr>
            <p:ph type="title"/>
          </p:nvPr>
        </p:nvSpPr>
        <p:spPr/>
        <p:txBody>
          <a:bodyPr/>
          <a:p>
            <a:endParaRPr lang="en-US"/>
          </a:p>
        </p:txBody>
      </p:sp>
      <p:pic>
        <p:nvPicPr>
          <p:cNvPr id="2097157" name="Content Placeholder 6"/>
          <p:cNvPicPr>
            <a:picLocks noChangeAspect="1" noGrp="1"/>
          </p:cNvPicPr>
          <p:nvPr>
            <p:ph idx="1"/>
          </p:nvPr>
        </p:nvPicPr>
        <p:blipFill>
          <a:blip xmlns:r="http://schemas.openxmlformats.org/officeDocument/2006/relationships" r:embed="rId1"/>
          <a:stretch>
            <a:fillRect/>
          </a:stretch>
        </p:blipFill>
        <p:spPr>
          <a:xfrm>
            <a:off x="0" y="-69101"/>
            <a:ext cx="12192000" cy="6858000"/>
          </a:xfrm>
        </p:spPr>
      </p:pic>
      <p:sp>
        <p:nvSpPr>
          <p:cNvPr id="1048605" name="TextBox 7"/>
          <p:cNvSpPr txBox="1"/>
          <p:nvPr/>
        </p:nvSpPr>
        <p:spPr>
          <a:xfrm>
            <a:off x="3155323" y="1012623"/>
            <a:ext cx="6647180" cy="751840"/>
          </a:xfrm>
          <a:prstGeom prst="rect"/>
          <a:noFill/>
        </p:spPr>
        <p:txBody>
          <a:bodyPr rtlCol="0" wrap="none">
            <a:spAutoFit/>
          </a:bodyPr>
          <a:p>
            <a:r>
              <a:rPr dirty="0" sz="4400" lang="en-US"/>
              <a:t>D</a:t>
            </a:r>
            <a:r>
              <a:rPr dirty="0" sz="4400" lang="en-US" smtClean="0"/>
              <a:t>) </a:t>
            </a:r>
            <a:r>
              <a:rPr dirty="0" sz="4400" lang="en-US" err="1" smtClean="0"/>
              <a:t>Requirment</a:t>
            </a:r>
            <a:r>
              <a:rPr dirty="0" sz="4400" lang="en-US" smtClean="0"/>
              <a:t> gathering </a:t>
            </a:r>
            <a:r>
              <a:rPr dirty="0" sz="4400" lang="en-US" smtClean="0"/>
              <a:t>  </a:t>
            </a:r>
            <a:endParaRPr dirty="0" sz="4400" lang="en-US"/>
          </a:p>
        </p:txBody>
      </p:sp>
      <p:sp>
        <p:nvSpPr>
          <p:cNvPr id="1048606" name="TextBox 2"/>
          <p:cNvSpPr txBox="1"/>
          <p:nvPr/>
        </p:nvSpPr>
        <p:spPr>
          <a:xfrm>
            <a:off x="838200" y="2133186"/>
            <a:ext cx="3580326" cy="4663440"/>
          </a:xfrm>
          <a:prstGeom prst="rect"/>
          <a:noFill/>
        </p:spPr>
        <p:txBody>
          <a:bodyPr rtlCol="0" wrap="square">
            <a:spAutoFit/>
          </a:bodyPr>
          <a:p>
            <a:r>
              <a:rPr b="1" dirty="0" sz="2800" lang="en-US" smtClean="0"/>
              <a:t>1 </a:t>
            </a:r>
            <a:r>
              <a:rPr b="1" dirty="0" sz="2800" lang="en-US"/>
              <a:t>Introduction and System Goals </a:t>
            </a:r>
            <a:endParaRPr b="1" dirty="0" sz="2800" lang="en-US" smtClean="0"/>
          </a:p>
          <a:p>
            <a:r>
              <a:rPr dirty="0" lang="en-US" smtClean="0"/>
              <a:t>Since </a:t>
            </a:r>
            <a:r>
              <a:rPr dirty="0" lang="en-US"/>
              <a:t>the restaurant focuses on providing healthy and balanced meals that fit modern lifestyles, it is essential to design a system that manages orders efficiently, enhances the customer experience, and provides the management with accurate reports for decision-making. The main goal of the system is to make healthy eating not only a choice but also an easy, enjoyable, and secure experience for everyone</a:t>
            </a:r>
            <a:r>
              <a:rPr dirty="0" lang="en-US" smtClean="0"/>
              <a:t>.</a:t>
            </a:r>
          </a:p>
        </p:txBody>
      </p:sp>
      <p:sp>
        <p:nvSpPr>
          <p:cNvPr id="1048607" name="TextBox 3"/>
          <p:cNvSpPr txBox="1"/>
          <p:nvPr/>
        </p:nvSpPr>
        <p:spPr>
          <a:xfrm>
            <a:off x="4640687" y="2071630"/>
            <a:ext cx="2910625" cy="4511040"/>
          </a:xfrm>
          <a:prstGeom prst="rect"/>
          <a:noFill/>
        </p:spPr>
        <p:txBody>
          <a:bodyPr rtlCol="0" wrap="square">
            <a:spAutoFit/>
          </a:bodyPr>
          <a:p>
            <a:r>
              <a:rPr b="1" dirty="0" sz="2800" lang="en-US"/>
              <a:t>2 Users </a:t>
            </a:r>
            <a:endParaRPr b="1" dirty="0" sz="2800" lang="en-US" smtClean="0"/>
          </a:p>
          <a:p>
            <a:r>
              <a:rPr dirty="0" lang="en-US" smtClean="0"/>
              <a:t>1</a:t>
            </a:r>
            <a:r>
              <a:rPr dirty="0" lang="en-US"/>
              <a:t>. Customer: Browse the healthy menu, place orders, complete payments, and track order status. 2. Cashier: Handle customer orders, generate invoices, and manage payments. 3. Chef: Receive order details, prepare meals, and update order status. 4. Manager: Oversee the menu, review sales reports, and analyze performance. </a:t>
            </a:r>
            <a:r>
              <a:rPr dirty="0" lang="en-US"/>
              <a:t/>
            </a:r>
            <a:br>
              <a:rPr dirty="0" lang="en-US"/>
            </a:br>
            <a:endParaRPr dirty="0" lang="en-US"/>
          </a:p>
        </p:txBody>
      </p:sp>
      <p:sp>
        <p:nvSpPr>
          <p:cNvPr id="1048608" name="TextBox 4"/>
          <p:cNvSpPr txBox="1"/>
          <p:nvPr/>
        </p:nvSpPr>
        <p:spPr>
          <a:xfrm>
            <a:off x="8100810" y="2279561"/>
            <a:ext cx="3451539" cy="3558540"/>
          </a:xfrm>
          <a:prstGeom prst="rect"/>
          <a:noFill/>
        </p:spPr>
        <p:txBody>
          <a:bodyPr rtlCol="0" wrap="square">
            <a:spAutoFit/>
          </a:bodyPr>
          <a:p>
            <a:r>
              <a:rPr b="1" dirty="0" sz="2400" lang="en-US"/>
              <a:t>3 Functional </a:t>
            </a:r>
            <a:r>
              <a:rPr b="1" dirty="0" sz="2400" lang="en-US" smtClean="0"/>
              <a:t>Requirements</a:t>
            </a:r>
          </a:p>
          <a:p>
            <a:r>
              <a:rPr b="1" dirty="0" sz="2400" lang="en-US" smtClean="0"/>
              <a:t> </a:t>
            </a:r>
            <a:r>
              <a:rPr dirty="0" lang="en-US"/>
              <a:t>Customer registration and login. Browse menu by dietary category (</a:t>
            </a:r>
            <a:r>
              <a:rPr dirty="0" lang="en-US" err="1"/>
              <a:t>Keto</a:t>
            </a:r>
            <a:r>
              <a:rPr dirty="0" lang="en-US"/>
              <a:t>, Mediterranean, Low-Carb, Vegetarian, </a:t>
            </a:r>
            <a:r>
              <a:rPr dirty="0" lang="en-US" err="1"/>
              <a:t>Paleo</a:t>
            </a:r>
            <a:r>
              <a:rPr dirty="0" lang="en-US"/>
              <a:t>). Create and track orders. Add/remove items from the shopping cart. Support multiple payment methods (cash, card, e-payment). Generate and store invoices.</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9" name="Title 1"/>
          <p:cNvSpPr>
            <a:spLocks noGrp="1"/>
          </p:cNvSpPr>
          <p:nvPr>
            <p:ph type="title"/>
          </p:nvPr>
        </p:nvSpPr>
        <p:spPr/>
        <p:txBody>
          <a:bodyPr/>
          <a:p>
            <a:endParaRPr lang="en-US"/>
          </a:p>
        </p:txBody>
      </p:sp>
      <p:pic>
        <p:nvPicPr>
          <p:cNvPr id="2097158" name="Content Placeholder 6"/>
          <p:cNvPicPr>
            <a:picLocks noChangeAspect="1" noGrp="1"/>
          </p:cNvPicPr>
          <p:nvPr>
            <p:ph idx="1"/>
          </p:nvPr>
        </p:nvPicPr>
        <p:blipFill>
          <a:blip xmlns:r="http://schemas.openxmlformats.org/officeDocument/2006/relationships" r:embed="rId1"/>
          <a:stretch>
            <a:fillRect/>
          </a:stretch>
        </p:blipFill>
        <p:spPr>
          <a:xfrm>
            <a:off x="0" y="-71776"/>
            <a:ext cx="12192000" cy="6858000"/>
          </a:xfrm>
        </p:spPr>
      </p:pic>
      <p:sp>
        <p:nvSpPr>
          <p:cNvPr id="1048610" name="TextBox 7"/>
          <p:cNvSpPr txBox="1"/>
          <p:nvPr/>
        </p:nvSpPr>
        <p:spPr>
          <a:xfrm>
            <a:off x="3155323" y="1012623"/>
            <a:ext cx="6647180" cy="751840"/>
          </a:xfrm>
          <a:prstGeom prst="rect"/>
          <a:noFill/>
        </p:spPr>
        <p:txBody>
          <a:bodyPr rtlCol="0" wrap="none">
            <a:spAutoFit/>
          </a:bodyPr>
          <a:p>
            <a:r>
              <a:rPr dirty="0" sz="4400" lang="en-US"/>
              <a:t>D</a:t>
            </a:r>
            <a:r>
              <a:rPr dirty="0" sz="4400" lang="en-US" smtClean="0"/>
              <a:t>) </a:t>
            </a:r>
            <a:r>
              <a:rPr dirty="0" sz="4400" lang="en-US" err="1" smtClean="0"/>
              <a:t>Requirment</a:t>
            </a:r>
            <a:r>
              <a:rPr dirty="0" sz="4400" lang="en-US" smtClean="0"/>
              <a:t> gathering </a:t>
            </a:r>
            <a:r>
              <a:rPr dirty="0" sz="4400" lang="en-US" smtClean="0"/>
              <a:t>  </a:t>
            </a:r>
            <a:endParaRPr dirty="0" sz="4400" lang="en-US"/>
          </a:p>
        </p:txBody>
      </p:sp>
      <p:sp>
        <p:nvSpPr>
          <p:cNvPr id="1048611" name="TextBox 8"/>
          <p:cNvSpPr txBox="1"/>
          <p:nvPr/>
        </p:nvSpPr>
        <p:spPr>
          <a:xfrm>
            <a:off x="1911373" y="2162325"/>
            <a:ext cx="4610459" cy="2796540"/>
          </a:xfrm>
          <a:prstGeom prst="rect"/>
          <a:noFill/>
        </p:spPr>
        <p:txBody>
          <a:bodyPr rtlCol="0" wrap="square">
            <a:spAutoFit/>
          </a:bodyPr>
          <a:p>
            <a:r>
              <a:rPr b="1" dirty="0" sz="2800" lang="en-US"/>
              <a:t>4 Non-Functional Requirements </a:t>
            </a:r>
            <a:endParaRPr b="1" dirty="0" sz="2800" lang="en-US" smtClean="0"/>
          </a:p>
          <a:p>
            <a:r>
              <a:rPr dirty="0" lang="en-US" smtClean="0"/>
              <a:t>Usability</a:t>
            </a:r>
            <a:r>
              <a:rPr dirty="0" lang="en-US"/>
              <a:t>: Simple and user-friendly interface. Performance: Fast browsing and order processing. Security: Protection of customer data and transactions. Scalability: Ability to handle increasing numbers of customers and orders. </a:t>
            </a:r>
            <a:r>
              <a:rPr dirty="0" lang="en-US"/>
              <a:t/>
            </a:r>
            <a:br>
              <a:rPr dirty="0" lang="en-US"/>
            </a:br>
            <a:r>
              <a:rPr dirty="0" lang="en-US"/>
              <a:t>.</a:t>
            </a:r>
            <a:endParaRPr dirty="0"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2" name="Title 1"/>
          <p:cNvSpPr>
            <a:spLocks noGrp="1"/>
          </p:cNvSpPr>
          <p:nvPr>
            <p:ph type="title"/>
          </p:nvPr>
        </p:nvSpPr>
        <p:spPr/>
        <p:txBody>
          <a:bodyPr/>
          <a:p>
            <a:endParaRPr lang="en-US"/>
          </a:p>
        </p:txBody>
      </p:sp>
      <p:pic>
        <p:nvPicPr>
          <p:cNvPr id="2097159" name="Content Placeholder 6"/>
          <p:cNvPicPr>
            <a:picLocks noChangeAspect="1" noGrp="1"/>
          </p:cNvPicPr>
          <p:nvPr>
            <p:ph idx="1"/>
          </p:nvPr>
        </p:nvPicPr>
        <p:blipFill>
          <a:blip xmlns:r="http://schemas.openxmlformats.org/officeDocument/2006/relationships" r:embed="rId1"/>
          <a:stretch>
            <a:fillRect/>
          </a:stretch>
        </p:blipFill>
        <p:spPr>
          <a:xfrm>
            <a:off x="0" y="0"/>
            <a:ext cx="12192000" cy="6858000"/>
          </a:xfrm>
        </p:spPr>
      </p:pic>
      <p:sp>
        <p:nvSpPr>
          <p:cNvPr id="1048613" name="TextBox 7"/>
          <p:cNvSpPr txBox="1"/>
          <p:nvPr/>
        </p:nvSpPr>
        <p:spPr>
          <a:xfrm>
            <a:off x="3155323" y="1012623"/>
            <a:ext cx="9123680" cy="751840"/>
          </a:xfrm>
          <a:prstGeom prst="rect"/>
          <a:noFill/>
        </p:spPr>
        <p:txBody>
          <a:bodyPr rtlCol="0" wrap="none">
            <a:spAutoFit/>
          </a:bodyPr>
          <a:p>
            <a:r>
              <a:rPr dirty="0" sz="4400" lang="en-US"/>
              <a:t>D</a:t>
            </a:r>
            <a:r>
              <a:rPr dirty="0" sz="4400" lang="en-US" smtClean="0"/>
              <a:t>) System Analysis &amp; Data design  </a:t>
            </a:r>
            <a:r>
              <a:rPr dirty="0" sz="4400" lang="en-US" smtClean="0"/>
              <a:t>  </a:t>
            </a:r>
            <a:endParaRPr dirty="0" sz="4400" lang="en-US"/>
          </a:p>
        </p:txBody>
      </p:sp>
      <p:sp>
        <p:nvSpPr>
          <p:cNvPr id="1048614" name="TextBox 2"/>
          <p:cNvSpPr txBox="1"/>
          <p:nvPr/>
        </p:nvSpPr>
        <p:spPr>
          <a:xfrm>
            <a:off x="424069" y="2429562"/>
            <a:ext cx="3286539" cy="3596640"/>
          </a:xfrm>
          <a:prstGeom prst="rect"/>
          <a:noFill/>
        </p:spPr>
        <p:txBody>
          <a:bodyPr rtlCol="0" wrap="square">
            <a:spAutoFit/>
          </a:bodyPr>
          <a:p>
            <a:r>
              <a:rPr b="1" dirty="0" sz="2800" lang="en-US"/>
              <a:t>1 Use Cases Customer: </a:t>
            </a:r>
            <a:endParaRPr b="1" dirty="0" sz="2800" lang="en-US" smtClean="0"/>
          </a:p>
          <a:p>
            <a:r>
              <a:rPr dirty="0" lang="en-US" smtClean="0"/>
              <a:t>Register/Login </a:t>
            </a:r>
            <a:r>
              <a:rPr dirty="0" lang="en-US"/>
              <a:t>– Browse Menu – Place Order – Make Payment – Track Order. Cashier: Confirm orders – Generate invoices – Update payment status. Chef: View orders – Update preparation status. Manager: Manage menu – View reports – Analyze sales data.</a:t>
            </a:r>
            <a:endParaRPr dirty="0" lang="en-US"/>
          </a:p>
        </p:txBody>
      </p:sp>
      <p:sp>
        <p:nvSpPr>
          <p:cNvPr id="1048615" name="TextBox 3"/>
          <p:cNvSpPr txBox="1"/>
          <p:nvPr/>
        </p:nvSpPr>
        <p:spPr>
          <a:xfrm>
            <a:off x="4452729" y="2429562"/>
            <a:ext cx="3538331" cy="3863340"/>
          </a:xfrm>
          <a:prstGeom prst="rect"/>
          <a:noFill/>
        </p:spPr>
        <p:txBody>
          <a:bodyPr rtlCol="0" wrap="square">
            <a:spAutoFit/>
          </a:bodyPr>
          <a:p>
            <a:r>
              <a:rPr b="1" dirty="0" sz="2800" lang="en-US"/>
              <a:t>2 Database Design (ERD) Customers</a:t>
            </a:r>
            <a:r>
              <a:rPr b="1" dirty="0" sz="2000" lang="en-US"/>
              <a:t>: </a:t>
            </a:r>
            <a:r>
              <a:rPr dirty="0" lang="en-US"/>
              <a:t>(</a:t>
            </a:r>
            <a:r>
              <a:rPr dirty="0" lang="en-US" err="1"/>
              <a:t>CustomerID</a:t>
            </a:r>
            <a:r>
              <a:rPr dirty="0" lang="en-US"/>
              <a:t>, Name, Phone, Email, </a:t>
            </a:r>
            <a:r>
              <a:rPr dirty="0" lang="en-US" err="1"/>
              <a:t>DietType</a:t>
            </a:r>
            <a:r>
              <a:rPr dirty="0" lang="en-US"/>
              <a:t>). </a:t>
            </a:r>
            <a:endParaRPr dirty="0" lang="en-US" smtClean="0"/>
          </a:p>
          <a:p>
            <a:r>
              <a:rPr dirty="0" lang="en-US" err="1" smtClean="0"/>
              <a:t>MenuItems</a:t>
            </a:r>
            <a:r>
              <a:rPr dirty="0" lang="en-US"/>
              <a:t>: (</a:t>
            </a:r>
            <a:r>
              <a:rPr dirty="0" lang="en-US" err="1"/>
              <a:t>ItemID</a:t>
            </a:r>
            <a:r>
              <a:rPr dirty="0" lang="en-US"/>
              <a:t>, Name, Category, Price, Calories). Orders: (</a:t>
            </a:r>
            <a:r>
              <a:rPr dirty="0" lang="en-US" err="1"/>
              <a:t>OrderID</a:t>
            </a:r>
            <a:r>
              <a:rPr dirty="0" lang="en-US"/>
              <a:t>, </a:t>
            </a:r>
            <a:r>
              <a:rPr dirty="0" lang="en-US" err="1"/>
              <a:t>CustomerID</a:t>
            </a:r>
            <a:r>
              <a:rPr dirty="0" lang="en-US"/>
              <a:t>, Date, </a:t>
            </a:r>
            <a:r>
              <a:rPr dirty="0" lang="en-US" err="1"/>
              <a:t>TotalAmount</a:t>
            </a:r>
            <a:r>
              <a:rPr dirty="0" lang="en-US"/>
              <a:t>, Status). </a:t>
            </a:r>
            <a:r>
              <a:rPr dirty="0" lang="en-US" err="1"/>
              <a:t>OrderDetails</a:t>
            </a:r>
            <a:r>
              <a:rPr dirty="0" lang="en-US"/>
              <a:t>: (</a:t>
            </a:r>
            <a:r>
              <a:rPr dirty="0" lang="en-US" err="1"/>
              <a:t>OrderDetailID</a:t>
            </a:r>
            <a:r>
              <a:rPr dirty="0" lang="en-US"/>
              <a:t>, </a:t>
            </a:r>
            <a:r>
              <a:rPr dirty="0" lang="en-US" err="1"/>
              <a:t>OrderID</a:t>
            </a:r>
            <a:r>
              <a:rPr dirty="0" lang="en-US"/>
              <a:t>, </a:t>
            </a:r>
            <a:r>
              <a:rPr dirty="0" lang="en-US" err="1"/>
              <a:t>ItemID</a:t>
            </a:r>
            <a:r>
              <a:rPr dirty="0" lang="en-US"/>
              <a:t>, Quantity</a:t>
            </a:r>
            <a:r>
              <a:rPr dirty="0" lang="en-US" smtClean="0"/>
              <a:t>).</a:t>
            </a:r>
          </a:p>
          <a:p>
            <a:r>
              <a:rPr dirty="0" lang="en-US" smtClean="0"/>
              <a:t> </a:t>
            </a:r>
            <a:r>
              <a:rPr dirty="0" lang="en-US"/>
              <a:t>Payments: (</a:t>
            </a:r>
            <a:r>
              <a:rPr dirty="0" lang="en-US" err="1"/>
              <a:t>PaymentID</a:t>
            </a:r>
            <a:r>
              <a:rPr dirty="0" lang="en-US"/>
              <a:t>, </a:t>
            </a:r>
            <a:r>
              <a:rPr dirty="0" lang="en-US" err="1"/>
              <a:t>OrderID</a:t>
            </a:r>
            <a:r>
              <a:rPr dirty="0" lang="en-US"/>
              <a:t>, Method, Status, Date). </a:t>
            </a:r>
            <a:r>
              <a:rPr dirty="0" lang="en-US"/>
              <a:t/>
            </a:r>
            <a:br>
              <a:rPr dirty="0" lang="en-US"/>
            </a:br>
            <a:endParaRPr dirty="0" lang="en-US"/>
          </a:p>
        </p:txBody>
      </p:sp>
      <p:sp>
        <p:nvSpPr>
          <p:cNvPr id="1048616" name="TextBox 4"/>
          <p:cNvSpPr txBox="1"/>
          <p:nvPr/>
        </p:nvSpPr>
        <p:spPr>
          <a:xfrm>
            <a:off x="8579266" y="2244897"/>
            <a:ext cx="2976629" cy="3507741"/>
          </a:xfrm>
          <a:prstGeom prst="rect"/>
          <a:noFill/>
        </p:spPr>
        <p:txBody>
          <a:bodyPr rtlCol="0" wrap="square">
            <a:spAutoFit/>
          </a:bodyPr>
          <a:p>
            <a:r>
              <a:rPr b="1" dirty="0" sz="3200" lang="en-US"/>
              <a:t>3 Data Flow </a:t>
            </a:r>
            <a:endParaRPr b="1" dirty="0" sz="3200" lang="en-US" smtClean="0"/>
          </a:p>
          <a:p>
            <a:r>
              <a:rPr dirty="0" lang="en-US" smtClean="0"/>
              <a:t>1</a:t>
            </a:r>
            <a:r>
              <a:rPr dirty="0" lang="en-US"/>
              <a:t>. Customer browses the menu and selects meals. 2. Order is sent to the cashier, then to the chef for preparation. 3. Chef updates the order status once completed. 4. Customer completes payment. 5. Manager reviews data through reports and analytics.</a:t>
            </a: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7" name="Title 1"/>
          <p:cNvSpPr>
            <a:spLocks noGrp="1"/>
          </p:cNvSpPr>
          <p:nvPr>
            <p:ph type="title"/>
          </p:nvPr>
        </p:nvSpPr>
        <p:spPr/>
        <p:txBody>
          <a:bodyPr/>
          <a:p>
            <a:endParaRPr lang="en-US"/>
          </a:p>
        </p:txBody>
      </p:sp>
      <p:pic>
        <p:nvPicPr>
          <p:cNvPr id="2097160" name="Content Placeholder 6"/>
          <p:cNvPicPr>
            <a:picLocks noChangeAspect="1" noGrp="1"/>
          </p:cNvPicPr>
          <p:nvPr>
            <p:ph idx="1"/>
          </p:nvPr>
        </p:nvPicPr>
        <p:blipFill>
          <a:blip xmlns:r="http://schemas.openxmlformats.org/officeDocument/2006/relationships" r:embed="rId1"/>
          <a:stretch>
            <a:fillRect/>
          </a:stretch>
        </p:blipFill>
        <p:spPr>
          <a:xfrm>
            <a:off x="0" y="0"/>
            <a:ext cx="12192000" cy="6858000"/>
          </a:xfrm>
        </p:spPr>
      </p:pic>
      <p:sp>
        <p:nvSpPr>
          <p:cNvPr id="1048618" name="TextBox 7"/>
          <p:cNvSpPr txBox="1"/>
          <p:nvPr/>
        </p:nvSpPr>
        <p:spPr>
          <a:xfrm>
            <a:off x="3155323" y="1012623"/>
            <a:ext cx="5148580" cy="751840"/>
          </a:xfrm>
          <a:prstGeom prst="rect"/>
          <a:noFill/>
        </p:spPr>
        <p:txBody>
          <a:bodyPr rtlCol="0" wrap="none">
            <a:spAutoFit/>
          </a:bodyPr>
          <a:p>
            <a:r>
              <a:rPr dirty="0" sz="4400" lang="en-US" smtClean="0"/>
              <a:t>E) </a:t>
            </a:r>
            <a:r>
              <a:rPr dirty="0" sz="4400" lang="en-US" err="1" smtClean="0"/>
              <a:t>Implemntation</a:t>
            </a:r>
            <a:r>
              <a:rPr dirty="0" sz="4400" lang="en-US" smtClean="0"/>
              <a:t>   </a:t>
            </a:r>
            <a:r>
              <a:rPr dirty="0" sz="4400" lang="en-US" smtClean="0"/>
              <a:t>  </a:t>
            </a:r>
            <a:endParaRPr dirty="0" sz="4400" lang="en-US"/>
          </a:p>
        </p:txBody>
      </p:sp>
      <p:sp>
        <p:nvSpPr>
          <p:cNvPr id="1048619" name=""/>
          <p:cNvSpPr txBox="1"/>
          <p:nvPr/>
        </p:nvSpPr>
        <p:spPr>
          <a:xfrm>
            <a:off x="223544" y="1775460"/>
            <a:ext cx="11744910" cy="5082539"/>
          </a:xfrm>
          <a:prstGeom prst="rect"/>
        </p:spPr>
        <p:txBody>
          <a:bodyPr rtlCol="0" wrap="square">
            <a:spAutoFit/>
          </a:bodyPr>
          <a:p>
            <a:r>
              <a:rPr b="1" sz="2000" lang="en-AU">
                <a:solidFill>
                  <a:srgbClr val="000000"/>
                </a:solidFill>
              </a:rPr>
              <a:t>1. Brand Identity Development</a:t>
            </a:r>
            <a:endParaRPr b="1" sz="1800" lang="en-AU">
              <a:solidFill>
                <a:srgbClr val="000000"/>
              </a:solidFill>
            </a:endParaRPr>
          </a:p>
          <a:p>
            <a:r>
              <a:rPr sz="2000" lang="en-AU">
                <a:solidFill>
                  <a:srgbClr val="000000"/>
                </a:solidFill>
              </a:rPr>
              <a:t>Design a simple and modern logo that reflects health and energy.</a:t>
            </a:r>
            <a:endParaRPr sz="1800" lang="en-AU">
              <a:solidFill>
                <a:srgbClr val="000000"/>
              </a:solidFill>
            </a:endParaRPr>
          </a:p>
          <a:p>
            <a:r>
              <a:rPr sz="2000" lang="en-AU">
                <a:solidFill>
                  <a:srgbClr val="000000"/>
                </a:solidFill>
              </a:rPr>
              <a:t>Establish a color palette (green, white, with a touch of orange) to symbolize freshness and vitality.</a:t>
            </a:r>
            <a:endParaRPr sz="1800" lang="en-AU">
              <a:solidFill>
                <a:srgbClr val="000000"/>
              </a:solidFill>
            </a:endParaRPr>
          </a:p>
          <a:p>
            <a:r>
              <a:rPr sz="2000" lang="en-AU">
                <a:solidFill>
                  <a:srgbClr val="000000"/>
                </a:solidFill>
              </a:rPr>
              <a:t>Select suitable typography that conveys clarity and modernity.</a:t>
            </a:r>
            <a:endParaRPr sz="1800" lang="en-AU">
              <a:solidFill>
                <a:srgbClr val="000000"/>
              </a:solidFill>
            </a:endParaRPr>
          </a:p>
          <a:p>
            <a:r>
              <a:rPr b="1" sz="2000" lang="en-AU">
                <a:solidFill>
                  <a:srgbClr val="000000"/>
                </a:solidFill>
              </a:rPr>
              <a:t>2. Visual Marketing Materials</a:t>
            </a:r>
            <a:endParaRPr b="1" sz="1800" lang="en-AU">
              <a:solidFill>
                <a:srgbClr val="000000"/>
              </a:solidFill>
            </a:endParaRPr>
          </a:p>
          <a:p>
            <a:r>
              <a:rPr sz="2000" lang="en-AU">
                <a:solidFill>
                  <a:srgbClr val="000000"/>
                </a:solidFill>
              </a:rPr>
              <a:t>Create social media templates for Instagram and Facebook to ensure brand consistency.</a:t>
            </a:r>
            <a:endParaRPr sz="1800" lang="en-AU">
              <a:solidFill>
                <a:srgbClr val="000000"/>
              </a:solidFill>
            </a:endParaRPr>
          </a:p>
          <a:p>
            <a:r>
              <a:rPr sz="2000" lang="en-AU">
                <a:solidFill>
                  <a:srgbClr val="000000"/>
                </a:solidFill>
              </a:rPr>
              <a:t>Design both digital and printed menus that are easy to navigate and highlight meal categories (Mediterranean, Low-carb, Vegan).</a:t>
            </a:r>
            <a:endParaRPr sz="1800" lang="en-AU">
              <a:solidFill>
                <a:srgbClr val="000000"/>
              </a:solidFill>
            </a:endParaRPr>
          </a:p>
          <a:p>
            <a:r>
              <a:rPr sz="2000" lang="en-AU">
                <a:solidFill>
                  <a:srgbClr val="000000"/>
                </a:solidFill>
              </a:rPr>
              <a:t>Develop posters, flyers, and banners to communicate key brand messages such as “Healthy,” “Fresh,” and “Lifestyle-oriented.”</a:t>
            </a:r>
            <a:endParaRPr sz="1800" lang="en-AU">
              <a:solidFill>
                <a:srgbClr val="000000"/>
              </a:solidFill>
            </a:endParaRPr>
          </a:p>
          <a:p>
            <a:r>
              <a:rPr b="1" sz="2000" lang="en-AU">
                <a:solidFill>
                  <a:srgbClr val="000000"/>
                </a:solidFill>
              </a:rPr>
              <a:t>3. Digital Experience</a:t>
            </a:r>
            <a:endParaRPr b="1" sz="1800" lang="en-AU">
              <a:solidFill>
                <a:srgbClr val="000000"/>
              </a:solidFill>
            </a:endParaRPr>
          </a:p>
          <a:p>
            <a:r>
              <a:rPr sz="2000" lang="en-AU">
                <a:solidFill>
                  <a:srgbClr val="000000"/>
                </a:solidFill>
              </a:rPr>
              <a:t>Design a user-friendly website/app interface for online ordering.</a:t>
            </a:r>
            <a:endParaRPr sz="1800" lang="en-AU">
              <a:solidFill>
                <a:srgbClr val="000000"/>
              </a:solidFill>
            </a:endParaRPr>
          </a:p>
          <a:p>
            <a:r>
              <a:rPr sz="2000" lang="en-AU">
                <a:solidFill>
                  <a:srgbClr val="000000"/>
                </a:solidFill>
              </a:rPr>
              <a:t>Use high-quality food photography enhanced with clean design layouts to showcase dishes.</a:t>
            </a:r>
            <a:endParaRPr sz="1800" lang="en-AU">
              <a:solidFill>
                <a:srgbClr val="000000"/>
              </a:solidFill>
            </a:endParaRPr>
          </a:p>
          <a:p>
            <a:r>
              <a:rPr b="1" sz="2000" lang="en-AU">
                <a:solidFill>
                  <a:srgbClr val="000000"/>
                </a:solidFill>
              </a:rPr>
              <a:t>4. Continuous Improvement</a:t>
            </a:r>
            <a:endParaRPr b="1" sz="1800" lang="en-AU">
              <a:solidFill>
                <a:srgbClr val="000000"/>
              </a:solidFill>
            </a:endParaRPr>
          </a:p>
          <a:p>
            <a:r>
              <a:rPr sz="2000" lang="en-AU">
                <a:solidFill>
                  <a:srgbClr val="000000"/>
                </a:solidFill>
              </a:rPr>
              <a:t>Collect customer feedback and update the brand visuals regularly to remain relevant and competitive.</a:t>
            </a:r>
            <a:endParaRPr sz="1800" lang="en-AU">
              <a:solidFill>
                <a:srgbClr val="000000"/>
              </a:solidFill>
            </a:endParaRPr>
          </a:p>
          <a:p>
            <a:endParaRPr sz="2800" lang="en-AU">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رينال ياسر حافظ عمر عبيد</dc:creator>
  <cp:lastModifiedBy>رينال ياسر حافظ عمر عبيد</cp:lastModifiedBy>
  <dcterms:created xsi:type="dcterms:W3CDTF">2025-09-24T02:02:11Z</dcterms:created>
  <dcterms:modified xsi:type="dcterms:W3CDTF">2025-09-27T05:56:36Z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84eeb7ec545741369f869949be58a5fe</vt:lpwstr>
  </property>
</Properties>
</file>