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4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33BA-2C41-490D-9560-E3FE9273980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A0AF-5B34-4344-9CAD-87FB3985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54864"/>
            <a:ext cx="12191999" cy="6912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Stage 1:     </a:t>
            </a:r>
          </a:p>
          <a:p>
            <a:pPr algn="ctr"/>
            <a:endParaRPr lang="en-US" u="sng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   - Our Heuristic function is The Manhattan Distance which is the total of the absolute values of the discrepancies between the x     and y coordinates of the current and the goal cells.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- H(n) = abs (</a:t>
            </a:r>
            <a:r>
              <a:rPr lang="en-US" dirty="0" err="1"/>
              <a:t>curr_cell.x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r>
              <a:rPr lang="en-US" dirty="0"/>
              <a:t>) + abs (</a:t>
            </a:r>
            <a:r>
              <a:rPr lang="en-US" dirty="0" err="1"/>
              <a:t>curr_cell.y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Thats</a:t>
            </a:r>
            <a:r>
              <a:rPr lang="en-US" dirty="0"/>
              <a:t> better than calculating the real value of the Heuristics which will be much more time consuming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9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18085" y="1616298"/>
            <a:ext cx="851709" cy="584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1975" y="1616298"/>
            <a:ext cx="889406" cy="601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8086" y="2207808"/>
            <a:ext cx="837301" cy="657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5388" y="2207808"/>
            <a:ext cx="895993" cy="657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4747" y="1616298"/>
            <a:ext cx="735546" cy="616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80781" y="1624614"/>
            <a:ext cx="689348" cy="590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32927" y="2229103"/>
            <a:ext cx="737366" cy="68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70293" y="2229103"/>
            <a:ext cx="700514" cy="679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83429" y="3420961"/>
            <a:ext cx="828772" cy="687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20155" y="3421931"/>
            <a:ext cx="931226" cy="71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83429" y="4103821"/>
            <a:ext cx="828771" cy="702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13621" y="4112752"/>
            <a:ext cx="931226" cy="70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28492" y="3447700"/>
            <a:ext cx="853950" cy="71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77258" y="3452297"/>
            <a:ext cx="801186" cy="70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27275" y="4157821"/>
            <a:ext cx="853950" cy="70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77258" y="4148213"/>
            <a:ext cx="801186" cy="726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7236933" y="2293564"/>
            <a:ext cx="464844" cy="22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39D33F-0B5D-4997-8123-7CD8F8B3A43E}"/>
              </a:ext>
            </a:extLst>
          </p:cNvPr>
          <p:cNvSpPr/>
          <p:nvPr/>
        </p:nvSpPr>
        <p:spPr>
          <a:xfrm>
            <a:off x="5869794" y="2955795"/>
            <a:ext cx="379928" cy="35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3AF37DAA-1271-E8F0-627E-B6081AC64E5D}"/>
              </a:ext>
            </a:extLst>
          </p:cNvPr>
          <p:cNvSpPr/>
          <p:nvPr/>
        </p:nvSpPr>
        <p:spPr>
          <a:xfrm>
            <a:off x="9778444" y="4153246"/>
            <a:ext cx="1290156" cy="40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goal state </a:t>
            </a:r>
          </a:p>
        </p:txBody>
      </p:sp>
      <p:cxnSp>
        <p:nvCxnSpPr>
          <p:cNvPr id="39" name="Straight Connector 38"/>
          <p:cNvCxnSpPr>
            <a:cxnSpLocks/>
            <a:stCxn id="8" idx="3"/>
          </p:cNvCxnSpPr>
          <p:nvPr/>
        </p:nvCxnSpPr>
        <p:spPr>
          <a:xfrm>
            <a:off x="6751381" y="2536563"/>
            <a:ext cx="130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  <a:stCxn id="8" idx="2"/>
            <a:endCxn id="14" idx="0"/>
          </p:cNvCxnSpPr>
          <p:nvPr/>
        </p:nvCxnSpPr>
        <p:spPr>
          <a:xfrm flipH="1">
            <a:off x="6285768" y="2865317"/>
            <a:ext cx="17617" cy="55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/>
            <a:stCxn id="14" idx="3"/>
          </p:cNvCxnSpPr>
          <p:nvPr/>
        </p:nvCxnSpPr>
        <p:spPr>
          <a:xfrm>
            <a:off x="6751381" y="3778035"/>
            <a:ext cx="1375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  <a:endCxn id="17" idx="0"/>
          </p:cNvCxnSpPr>
          <p:nvPr/>
        </p:nvCxnSpPr>
        <p:spPr>
          <a:xfrm>
            <a:off x="8555467" y="2985874"/>
            <a:ext cx="0" cy="461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4239758" y="1639292"/>
            <a:ext cx="743672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(0,0)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9044616" y="4882305"/>
            <a:ext cx="739525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(1,1)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4167790" y="4510721"/>
            <a:ext cx="723827" cy="290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(1,0)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9580617" y="1626734"/>
            <a:ext cx="735546" cy="236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( 0,1)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9830427" y="4885838"/>
            <a:ext cx="913463" cy="259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h(g)=0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9605839" y="1918271"/>
            <a:ext cx="921423" cy="31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h(A)=1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4064840" y="1978007"/>
            <a:ext cx="888574" cy="344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h(S)=2</a:t>
            </a:r>
          </a:p>
        </p:txBody>
      </p:sp>
      <p:sp>
        <p:nvSpPr>
          <p:cNvPr id="122" name="Smiley Face 121"/>
          <p:cNvSpPr/>
          <p:nvPr/>
        </p:nvSpPr>
        <p:spPr>
          <a:xfrm>
            <a:off x="5087396" y="1639292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iley Face 122"/>
          <p:cNvSpPr/>
          <p:nvPr/>
        </p:nvSpPr>
        <p:spPr>
          <a:xfrm>
            <a:off x="8880781" y="1657665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iley Face 123"/>
          <p:cNvSpPr/>
          <p:nvPr/>
        </p:nvSpPr>
        <p:spPr>
          <a:xfrm>
            <a:off x="9076293" y="4234731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iley Face 124"/>
          <p:cNvSpPr/>
          <p:nvPr/>
        </p:nvSpPr>
        <p:spPr>
          <a:xfrm>
            <a:off x="5087396" y="4191668"/>
            <a:ext cx="618186" cy="48956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F7E005-87B6-29B0-6277-C228EFD79561}"/>
              </a:ext>
            </a:extLst>
          </p:cNvPr>
          <p:cNvSpPr/>
          <p:nvPr/>
        </p:nvSpPr>
        <p:spPr>
          <a:xfrm>
            <a:off x="8597330" y="3104620"/>
            <a:ext cx="379928" cy="29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3970606" y="4122197"/>
            <a:ext cx="933789" cy="34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h(b)=1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67295" y="5391654"/>
            <a:ext cx="749409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94812" y="3174663"/>
            <a:ext cx="1118970" cy="847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Unvisited Database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68346" y="4193674"/>
            <a:ext cx="748357" cy="594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67294" y="4797968"/>
            <a:ext cx="749409" cy="593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569041" y="5995948"/>
            <a:ext cx="749409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913929" y="5391654"/>
            <a:ext cx="749409" cy="608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704423" y="3225246"/>
            <a:ext cx="1118970" cy="847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visited Database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913929" y="4193674"/>
            <a:ext cx="748357" cy="594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1913929" y="4797968"/>
            <a:ext cx="749409" cy="58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1913929" y="5995948"/>
            <a:ext cx="749409" cy="605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7CC0F0CF-323F-8A5E-8618-7D48925CF3FE}"/>
              </a:ext>
            </a:extLst>
          </p:cNvPr>
          <p:cNvSpPr/>
          <p:nvPr/>
        </p:nvSpPr>
        <p:spPr>
          <a:xfrm>
            <a:off x="7312577" y="3521416"/>
            <a:ext cx="443301" cy="257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4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0" y="934809"/>
            <a:ext cx="1617789" cy="5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initialization</a:t>
            </a:r>
          </a:p>
        </p:txBody>
      </p:sp>
      <p:sp>
        <p:nvSpPr>
          <p:cNvPr id="366" name="Rectangle 365"/>
          <p:cNvSpPr/>
          <p:nvPr/>
        </p:nvSpPr>
        <p:spPr>
          <a:xfrm>
            <a:off x="4188391" y="5354582"/>
            <a:ext cx="7309382" cy="1480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#start:</a:t>
            </a:r>
          </a:p>
          <a:p>
            <a:r>
              <a:rPr lang="en-US" dirty="0"/>
              <a:t>-initial node is given </a:t>
            </a:r>
            <a:r>
              <a:rPr lang="en-US" b="1" i="1" dirty="0"/>
              <a:t>f(x)=c(x)+h(n) </a:t>
            </a:r>
            <a:r>
              <a:rPr lang="en-US" dirty="0"/>
              <a:t>, PPR= -  </a:t>
            </a:r>
            <a:r>
              <a:rPr lang="en-US" dirty="0">
                <a:solidFill>
                  <a:srgbClr val="FF0000"/>
                </a:solidFill>
              </a:rPr>
              <a:t>(in this case S ; f(S)=0+2)</a:t>
            </a:r>
          </a:p>
          <a:p>
            <a:r>
              <a:rPr lang="en-US" dirty="0"/>
              <a:t>-other nodes are given f(x)=infinity , PPR=null.</a:t>
            </a:r>
          </a:p>
          <a:p>
            <a:endParaRPr lang="en-US" i="1" dirty="0"/>
          </a:p>
        </p:txBody>
      </p:sp>
      <p:sp>
        <p:nvSpPr>
          <p:cNvPr id="367" name="Rectangle 366"/>
          <p:cNvSpPr/>
          <p:nvPr/>
        </p:nvSpPr>
        <p:spPr>
          <a:xfrm>
            <a:off x="34762" y="1908698"/>
            <a:ext cx="2131390" cy="49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F(n)=h(n)+c(x)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29BA3F-6D59-4E2F-AB47-81A2E64A127C}"/>
              </a:ext>
            </a:extLst>
          </p:cNvPr>
          <p:cNvSpPr/>
          <p:nvPr/>
        </p:nvSpPr>
        <p:spPr>
          <a:xfrm>
            <a:off x="3222594" y="178180"/>
            <a:ext cx="4501857" cy="494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State diagram for A* search algorithm </a:t>
            </a:r>
          </a:p>
        </p:txBody>
      </p:sp>
    </p:spTree>
    <p:extLst>
      <p:ext uri="{BB962C8B-B14F-4D97-AF65-F5344CB8AC3E}">
        <p14:creationId xmlns:p14="http://schemas.microsoft.com/office/powerpoint/2010/main" val="404964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78087" y="5391654"/>
            <a:ext cx="638066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317" y="3310775"/>
            <a:ext cx="1113137" cy="750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Unvisited Database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8086" y="4171234"/>
            <a:ext cx="647112" cy="616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8086" y="4778486"/>
            <a:ext cx="647112" cy="610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8086" y="5995948"/>
            <a:ext cx="638067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50655" y="5388696"/>
            <a:ext cx="622761" cy="59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89692" y="3321736"/>
            <a:ext cx="1113137" cy="80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visited Database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50916" y="4171234"/>
            <a:ext cx="621908" cy="599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51509" y="4778486"/>
            <a:ext cx="621907" cy="620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50655" y="5981616"/>
            <a:ext cx="622761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5824" y="272091"/>
            <a:ext cx="161778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70027" y="5179437"/>
            <a:ext cx="3717489" cy="1691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#node expansion turn:</a:t>
            </a:r>
          </a:p>
          <a:p>
            <a:r>
              <a:rPr lang="en-US" dirty="0"/>
              <a:t>-choose from nodes that are still in the unvisited DB </a:t>
            </a:r>
          </a:p>
          <a:p>
            <a:r>
              <a:rPr lang="en-US" dirty="0"/>
              <a:t>-&amp;&amp; has least f(x).</a:t>
            </a:r>
          </a:p>
          <a:p>
            <a:endParaRPr lang="en-US" dirty="0"/>
          </a:p>
          <a:p>
            <a:r>
              <a:rPr lang="en-US" dirty="0"/>
              <a:t>in this case S has least f(x).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814965" y="5239703"/>
            <a:ext cx="2377035" cy="161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/>
              <a:t>f(x)=c(x)+h(n).</a:t>
            </a:r>
            <a:endParaRPr lang="en-US" dirty="0"/>
          </a:p>
          <a:p>
            <a:r>
              <a:rPr lang="en-US" dirty="0"/>
              <a:t>f(A)=5+1=6</a:t>
            </a:r>
          </a:p>
          <a:p>
            <a:r>
              <a:rPr lang="en-US" dirty="0"/>
              <a:t>F(b)=6+1=7</a:t>
            </a:r>
          </a:p>
          <a:p>
            <a:r>
              <a:rPr lang="en-US" dirty="0"/>
              <a:t>F(g)=infinity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7576B42-198C-49AF-98AA-BA2ADFD1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753" y="889852"/>
            <a:ext cx="7114649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15824" y="272091"/>
            <a:ext cx="161778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14751" y="5144229"/>
            <a:ext cx="3512827" cy="167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#node expansion turn:</a:t>
            </a:r>
          </a:p>
          <a:p>
            <a:r>
              <a:rPr lang="en-US" dirty="0"/>
              <a:t>-choose from nodes that are still in the unvisited DB </a:t>
            </a:r>
          </a:p>
          <a:p>
            <a:r>
              <a:rPr lang="en-US" dirty="0"/>
              <a:t>-&amp;&amp; has least f(x).</a:t>
            </a:r>
          </a:p>
          <a:p>
            <a:endParaRPr lang="en-US" dirty="0"/>
          </a:p>
          <a:p>
            <a:r>
              <a:rPr lang="en-US" dirty="0"/>
              <a:t>in this case A has least f(x).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966705" y="5404717"/>
            <a:ext cx="2162629" cy="1415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/>
              <a:t>f(x)=c(x)+h(n).</a:t>
            </a:r>
            <a:endParaRPr lang="en-US" dirty="0"/>
          </a:p>
          <a:p>
            <a:r>
              <a:rPr lang="en-US" dirty="0"/>
              <a:t>f(A)=5+1=6</a:t>
            </a:r>
          </a:p>
          <a:p>
            <a:r>
              <a:rPr lang="en-US" dirty="0"/>
              <a:t>F(b)=6+1=7</a:t>
            </a:r>
          </a:p>
          <a:p>
            <a:r>
              <a:rPr lang="en-US" dirty="0"/>
              <a:t>f(g)=5+3+0=8</a:t>
            </a:r>
          </a:p>
          <a:p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4152FF8-8D8E-4038-AE38-3527B08E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7" y="745486"/>
            <a:ext cx="7114649" cy="3779848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95139399-3CC9-4974-A57D-E5611F16D21D}"/>
              </a:ext>
            </a:extLst>
          </p:cNvPr>
          <p:cNvSpPr/>
          <p:nvPr/>
        </p:nvSpPr>
        <p:spPr>
          <a:xfrm>
            <a:off x="578087" y="5391654"/>
            <a:ext cx="638066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2B4A6C-227F-42C7-8F4F-11E46BF894ED}"/>
              </a:ext>
            </a:extLst>
          </p:cNvPr>
          <p:cNvSpPr/>
          <p:nvPr/>
        </p:nvSpPr>
        <p:spPr>
          <a:xfrm>
            <a:off x="228317" y="3310775"/>
            <a:ext cx="1113137" cy="750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Unvisited Database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8A6D44-BA55-44A6-ADC2-00CC43D94103}"/>
              </a:ext>
            </a:extLst>
          </p:cNvPr>
          <p:cNvSpPr/>
          <p:nvPr/>
        </p:nvSpPr>
        <p:spPr>
          <a:xfrm>
            <a:off x="578086" y="4171234"/>
            <a:ext cx="647112" cy="616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F1E2394-F64A-41DD-8C82-EACD683552D5}"/>
              </a:ext>
            </a:extLst>
          </p:cNvPr>
          <p:cNvSpPr/>
          <p:nvPr/>
        </p:nvSpPr>
        <p:spPr>
          <a:xfrm>
            <a:off x="578086" y="4778486"/>
            <a:ext cx="647112" cy="610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27D8C5-22D1-464D-AB28-2B2F1EDF1261}"/>
              </a:ext>
            </a:extLst>
          </p:cNvPr>
          <p:cNvSpPr/>
          <p:nvPr/>
        </p:nvSpPr>
        <p:spPr>
          <a:xfrm>
            <a:off x="578086" y="5995948"/>
            <a:ext cx="638067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4B4FBA7-2DBA-4FB6-9E17-EF872054AB8D}"/>
              </a:ext>
            </a:extLst>
          </p:cNvPr>
          <p:cNvSpPr/>
          <p:nvPr/>
        </p:nvSpPr>
        <p:spPr>
          <a:xfrm>
            <a:off x="1550655" y="5388696"/>
            <a:ext cx="622761" cy="59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ED080-9EE1-452B-BF7F-A68E78CB8F5A}"/>
              </a:ext>
            </a:extLst>
          </p:cNvPr>
          <p:cNvSpPr/>
          <p:nvPr/>
        </p:nvSpPr>
        <p:spPr>
          <a:xfrm>
            <a:off x="1489692" y="3321736"/>
            <a:ext cx="1113137" cy="80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visited Database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A13C5EE-8CB6-4FC6-A13D-B13B703894F5}"/>
              </a:ext>
            </a:extLst>
          </p:cNvPr>
          <p:cNvSpPr/>
          <p:nvPr/>
        </p:nvSpPr>
        <p:spPr>
          <a:xfrm>
            <a:off x="1550916" y="4171234"/>
            <a:ext cx="621908" cy="599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E2D6B-19A6-4C2F-AC61-583FE50C5B04}"/>
              </a:ext>
            </a:extLst>
          </p:cNvPr>
          <p:cNvSpPr/>
          <p:nvPr/>
        </p:nvSpPr>
        <p:spPr>
          <a:xfrm>
            <a:off x="1551509" y="4778486"/>
            <a:ext cx="621907" cy="620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19DFCA-7D0F-43C2-9CD2-33FF26AAB09B}"/>
              </a:ext>
            </a:extLst>
          </p:cNvPr>
          <p:cNvSpPr/>
          <p:nvPr/>
        </p:nvSpPr>
        <p:spPr>
          <a:xfrm>
            <a:off x="1550655" y="5981616"/>
            <a:ext cx="622761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9327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15824" y="272091"/>
            <a:ext cx="161778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67989" y="5173995"/>
            <a:ext cx="3410080" cy="1684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#node expansion turn:</a:t>
            </a:r>
          </a:p>
          <a:p>
            <a:r>
              <a:rPr lang="en-US" dirty="0"/>
              <a:t>-choose from nodes that are still in the unvisited DB </a:t>
            </a:r>
          </a:p>
          <a:p>
            <a:r>
              <a:rPr lang="en-US" dirty="0"/>
              <a:t>-&amp;&amp; has least f(x).</a:t>
            </a:r>
          </a:p>
          <a:p>
            <a:endParaRPr lang="en-US" dirty="0"/>
          </a:p>
          <a:p>
            <a:r>
              <a:rPr lang="en-US" dirty="0"/>
              <a:t>in this case B has least f(x).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8523" y="5276088"/>
            <a:ext cx="3528133" cy="150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/>
              <a:t>f(x)=c(x)+h(n).</a:t>
            </a:r>
            <a:endParaRPr lang="en-US" dirty="0"/>
          </a:p>
          <a:p>
            <a:r>
              <a:rPr lang="en-US" dirty="0"/>
              <a:t>f(A)=5+1=6</a:t>
            </a:r>
          </a:p>
          <a:p>
            <a:r>
              <a:rPr lang="en-US" dirty="0"/>
              <a:t>F(b)=6+1=7</a:t>
            </a:r>
          </a:p>
          <a:p>
            <a:r>
              <a:rPr lang="en-US" dirty="0"/>
              <a:t>f(g)=5+3+0=8    (8&lt;10) </a:t>
            </a:r>
            <a:r>
              <a:rPr lang="en-US" b="1" u="sng" dirty="0"/>
              <a:t>final results</a:t>
            </a:r>
          </a:p>
          <a:p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04B27E1-4433-405F-994E-B837623B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683" y="580894"/>
            <a:ext cx="7114649" cy="377984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AD4B7F2E-2C71-4F2D-88D5-98EF83E3F2D5}"/>
              </a:ext>
            </a:extLst>
          </p:cNvPr>
          <p:cNvSpPr/>
          <p:nvPr/>
        </p:nvSpPr>
        <p:spPr>
          <a:xfrm>
            <a:off x="578087" y="5391654"/>
            <a:ext cx="638066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4617D4-5A2A-4E25-9246-42E970C527E4}"/>
              </a:ext>
            </a:extLst>
          </p:cNvPr>
          <p:cNvSpPr/>
          <p:nvPr/>
        </p:nvSpPr>
        <p:spPr>
          <a:xfrm>
            <a:off x="228317" y="3310775"/>
            <a:ext cx="1113137" cy="750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Unvisited Database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416D97-EC23-40EB-9427-7F90AEEB3557}"/>
              </a:ext>
            </a:extLst>
          </p:cNvPr>
          <p:cNvSpPr/>
          <p:nvPr/>
        </p:nvSpPr>
        <p:spPr>
          <a:xfrm>
            <a:off x="578086" y="4171234"/>
            <a:ext cx="647112" cy="616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C4C72B-3836-4446-952E-5CBE899023F3}"/>
              </a:ext>
            </a:extLst>
          </p:cNvPr>
          <p:cNvSpPr/>
          <p:nvPr/>
        </p:nvSpPr>
        <p:spPr>
          <a:xfrm>
            <a:off x="578086" y="4778486"/>
            <a:ext cx="647112" cy="610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4B4892-3F6D-4C0E-8EED-97144230794E}"/>
              </a:ext>
            </a:extLst>
          </p:cNvPr>
          <p:cNvSpPr/>
          <p:nvPr/>
        </p:nvSpPr>
        <p:spPr>
          <a:xfrm>
            <a:off x="578086" y="5995948"/>
            <a:ext cx="638067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1C6FEF-307E-4F10-BAC3-19CC49204863}"/>
              </a:ext>
            </a:extLst>
          </p:cNvPr>
          <p:cNvSpPr/>
          <p:nvPr/>
        </p:nvSpPr>
        <p:spPr>
          <a:xfrm>
            <a:off x="1550655" y="5388696"/>
            <a:ext cx="622761" cy="59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B83022-8CB2-41F3-B82C-C40775025707}"/>
              </a:ext>
            </a:extLst>
          </p:cNvPr>
          <p:cNvSpPr/>
          <p:nvPr/>
        </p:nvSpPr>
        <p:spPr>
          <a:xfrm>
            <a:off x="1489692" y="3321736"/>
            <a:ext cx="1113137" cy="80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visited Database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3C132E-E4A4-4DDF-B715-B040F1DDE150}"/>
              </a:ext>
            </a:extLst>
          </p:cNvPr>
          <p:cNvSpPr/>
          <p:nvPr/>
        </p:nvSpPr>
        <p:spPr>
          <a:xfrm>
            <a:off x="1550916" y="4171234"/>
            <a:ext cx="621908" cy="599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3956293-1F12-4650-A8AC-628B0725B8CD}"/>
              </a:ext>
            </a:extLst>
          </p:cNvPr>
          <p:cNvSpPr/>
          <p:nvPr/>
        </p:nvSpPr>
        <p:spPr>
          <a:xfrm>
            <a:off x="1551509" y="4778486"/>
            <a:ext cx="621907" cy="620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372FB5-7C67-47DE-9AFB-761FD91CDC70}"/>
              </a:ext>
            </a:extLst>
          </p:cNvPr>
          <p:cNvSpPr/>
          <p:nvPr/>
        </p:nvSpPr>
        <p:spPr>
          <a:xfrm>
            <a:off x="1550655" y="5981616"/>
            <a:ext cx="622761" cy="60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53156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274F368-290C-4E15-BFC7-F39DE42213BE}"/>
              </a:ext>
            </a:extLst>
          </p:cNvPr>
          <p:cNvSpPr/>
          <p:nvPr/>
        </p:nvSpPr>
        <p:spPr>
          <a:xfrm>
            <a:off x="125137" y="624773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381D83E-89B6-4687-B62F-49EA3E976824}"/>
              </a:ext>
            </a:extLst>
          </p:cNvPr>
          <p:cNvSpPr/>
          <p:nvPr/>
        </p:nvSpPr>
        <p:spPr>
          <a:xfrm>
            <a:off x="1332856" y="624773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DF976CF-7407-4AF9-987C-4904FB7966C8}"/>
              </a:ext>
            </a:extLst>
          </p:cNvPr>
          <p:cNvSpPr/>
          <p:nvPr/>
        </p:nvSpPr>
        <p:spPr>
          <a:xfrm>
            <a:off x="1332857" y="1433811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6FA42DB-329F-4ED6-A5D6-E02850855350}"/>
              </a:ext>
            </a:extLst>
          </p:cNvPr>
          <p:cNvSpPr/>
          <p:nvPr/>
        </p:nvSpPr>
        <p:spPr>
          <a:xfrm>
            <a:off x="125138" y="1433811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534B93-5E31-4E89-B3FB-7AAC286897C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94044" y="881365"/>
            <a:ext cx="73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5542D5-DBA2-4CA0-81A4-C9E894E9CAF5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359591" y="1137957"/>
            <a:ext cx="1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2FDA92-2136-4839-87A6-32250B095904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4045" y="1690403"/>
            <a:ext cx="73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D55B15-9CA6-47F2-832A-93774B24D90C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567310" y="1137957"/>
            <a:ext cx="1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DD1A1F-6A30-4E0F-8A0A-54AD7E78812F}"/>
              </a:ext>
            </a:extLst>
          </p:cNvPr>
          <p:cNvSpPr/>
          <p:nvPr/>
        </p:nvSpPr>
        <p:spPr>
          <a:xfrm>
            <a:off x="65393" y="3750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26AD00-3E92-453B-91FD-928CDC0DCB96}"/>
              </a:ext>
            </a:extLst>
          </p:cNvPr>
          <p:cNvSpPr/>
          <p:nvPr/>
        </p:nvSpPr>
        <p:spPr>
          <a:xfrm>
            <a:off x="1382392" y="195982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E135E-4036-4A4C-91C4-F603AD3F00AC}"/>
              </a:ext>
            </a:extLst>
          </p:cNvPr>
          <p:cNvSpPr/>
          <p:nvPr/>
        </p:nvSpPr>
        <p:spPr>
          <a:xfrm>
            <a:off x="1363001" y="3965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E0B99-B378-4340-80AB-DD93BCB87861}"/>
              </a:ext>
            </a:extLst>
          </p:cNvPr>
          <p:cNvSpPr/>
          <p:nvPr/>
        </p:nvSpPr>
        <p:spPr>
          <a:xfrm>
            <a:off x="125139" y="195982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6AEA0-74D4-4948-83C9-900A6A7B1FA6}"/>
              </a:ext>
            </a:extLst>
          </p:cNvPr>
          <p:cNvSpPr/>
          <p:nvPr/>
        </p:nvSpPr>
        <p:spPr>
          <a:xfrm>
            <a:off x="6215" y="283044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H(s)=2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DC4598-A781-468F-ACE8-3483F8C1EABD}"/>
              </a:ext>
            </a:extLst>
          </p:cNvPr>
          <p:cNvSpPr/>
          <p:nvPr/>
        </p:nvSpPr>
        <p:spPr>
          <a:xfrm>
            <a:off x="1238225" y="268077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H(A)=1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85719-7B23-4A66-A8E7-16AE5273D42B}"/>
              </a:ext>
            </a:extLst>
          </p:cNvPr>
          <p:cNvSpPr/>
          <p:nvPr/>
        </p:nvSpPr>
        <p:spPr>
          <a:xfrm>
            <a:off x="1272801" y="2216800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H(G)=0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034CF2-8A9F-4A6E-8ABB-EE2EEF0FAEF0}"/>
              </a:ext>
            </a:extLst>
          </p:cNvPr>
          <p:cNvSpPr/>
          <p:nvPr/>
        </p:nvSpPr>
        <p:spPr>
          <a:xfrm>
            <a:off x="6215" y="2208452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H(B)=1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70E3B-5FFB-4BA3-951B-AFDAE727D8F9}"/>
              </a:ext>
            </a:extLst>
          </p:cNvPr>
          <p:cNvSpPr/>
          <p:nvPr/>
        </p:nvSpPr>
        <p:spPr>
          <a:xfrm>
            <a:off x="893597" y="713037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5AA80-03C3-468E-B495-60BA4DDAFCC8}"/>
              </a:ext>
            </a:extLst>
          </p:cNvPr>
          <p:cNvSpPr/>
          <p:nvPr/>
        </p:nvSpPr>
        <p:spPr>
          <a:xfrm>
            <a:off x="893597" y="1696936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FC8601-9271-43F6-81EE-10766B9311C6}"/>
              </a:ext>
            </a:extLst>
          </p:cNvPr>
          <p:cNvSpPr/>
          <p:nvPr/>
        </p:nvSpPr>
        <p:spPr>
          <a:xfrm>
            <a:off x="171322" y="1194147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7A6FE-4657-4645-AC2B-48FE1EE87122}"/>
              </a:ext>
            </a:extLst>
          </p:cNvPr>
          <p:cNvSpPr/>
          <p:nvPr/>
        </p:nvSpPr>
        <p:spPr>
          <a:xfrm>
            <a:off x="1567309" y="1226221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9D96C0BC-F639-4503-A492-6FBD6F946E70}"/>
              </a:ext>
            </a:extLst>
          </p:cNvPr>
          <p:cNvSpPr/>
          <p:nvPr/>
        </p:nvSpPr>
        <p:spPr>
          <a:xfrm>
            <a:off x="2612573" y="365959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D78285-80C7-45B0-8EA9-FEB4994F4390}"/>
              </a:ext>
            </a:extLst>
          </p:cNvPr>
          <p:cNvSpPr/>
          <p:nvPr/>
        </p:nvSpPr>
        <p:spPr>
          <a:xfrm>
            <a:off x="2388637" y="64053"/>
            <a:ext cx="851121" cy="24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unvisited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87BC67-2D13-46F8-A8DF-6DFFF93C02A2}"/>
              </a:ext>
            </a:extLst>
          </p:cNvPr>
          <p:cNvSpPr/>
          <p:nvPr/>
        </p:nvSpPr>
        <p:spPr>
          <a:xfrm>
            <a:off x="3364532" y="80649"/>
            <a:ext cx="851121" cy="244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D4BE1E-B559-4F27-8E9F-0429B805DE05}"/>
              </a:ext>
            </a:extLst>
          </p:cNvPr>
          <p:cNvSpPr/>
          <p:nvPr/>
        </p:nvSpPr>
        <p:spPr>
          <a:xfrm>
            <a:off x="2656849" y="1015882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698A6D-378B-495E-AD50-4E83E77F0EF3}"/>
              </a:ext>
            </a:extLst>
          </p:cNvPr>
          <p:cNvSpPr/>
          <p:nvPr/>
        </p:nvSpPr>
        <p:spPr>
          <a:xfrm>
            <a:off x="2671318" y="56974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F3E0BF-FDF1-490C-B7FD-5CC62C529EB4}"/>
              </a:ext>
            </a:extLst>
          </p:cNvPr>
          <p:cNvSpPr/>
          <p:nvPr/>
        </p:nvSpPr>
        <p:spPr>
          <a:xfrm>
            <a:off x="2671317" y="1536704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1FD455-2A0C-4BEB-A1FD-4FF128607429}"/>
              </a:ext>
            </a:extLst>
          </p:cNvPr>
          <p:cNvSpPr/>
          <p:nvPr/>
        </p:nvSpPr>
        <p:spPr>
          <a:xfrm>
            <a:off x="2675984" y="205752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722B154D-E2F4-49D0-9403-C35872D18593}"/>
              </a:ext>
            </a:extLst>
          </p:cNvPr>
          <p:cNvSpPr/>
          <p:nvPr/>
        </p:nvSpPr>
        <p:spPr>
          <a:xfrm>
            <a:off x="3527088" y="374307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C7DC05-4B4A-44EE-B4D0-982AFD6D2264}"/>
              </a:ext>
            </a:extLst>
          </p:cNvPr>
          <p:cNvSpPr/>
          <p:nvPr/>
        </p:nvSpPr>
        <p:spPr>
          <a:xfrm>
            <a:off x="3571364" y="1024230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E31FB0-A23F-4915-9007-EEEFD2F9F7E7}"/>
              </a:ext>
            </a:extLst>
          </p:cNvPr>
          <p:cNvSpPr/>
          <p:nvPr/>
        </p:nvSpPr>
        <p:spPr>
          <a:xfrm>
            <a:off x="3585832" y="599702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70344D-F965-42E0-A6BB-54695788D224}"/>
              </a:ext>
            </a:extLst>
          </p:cNvPr>
          <p:cNvSpPr/>
          <p:nvPr/>
        </p:nvSpPr>
        <p:spPr>
          <a:xfrm>
            <a:off x="3585833" y="153670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4BCCF0-A4B6-4010-A0C2-BE7B3A31C135}"/>
              </a:ext>
            </a:extLst>
          </p:cNvPr>
          <p:cNvSpPr/>
          <p:nvPr/>
        </p:nvSpPr>
        <p:spPr>
          <a:xfrm>
            <a:off x="3587157" y="205752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B4DA99ED-68AF-4EB9-874D-B62B7B5C2AD9}"/>
              </a:ext>
            </a:extLst>
          </p:cNvPr>
          <p:cNvSpPr/>
          <p:nvPr/>
        </p:nvSpPr>
        <p:spPr>
          <a:xfrm>
            <a:off x="4796437" y="693598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58A4918-26EB-46B8-875A-6E5E76460438}"/>
              </a:ext>
            </a:extLst>
          </p:cNvPr>
          <p:cNvSpPr/>
          <p:nvPr/>
        </p:nvSpPr>
        <p:spPr>
          <a:xfrm>
            <a:off x="6004156" y="693598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71FCB42-3ECE-42C9-B021-2FA89B887DFD}"/>
              </a:ext>
            </a:extLst>
          </p:cNvPr>
          <p:cNvSpPr/>
          <p:nvPr/>
        </p:nvSpPr>
        <p:spPr>
          <a:xfrm>
            <a:off x="6004157" y="1502636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B9CA923-263C-4B38-ACDC-164E99BD8B38}"/>
              </a:ext>
            </a:extLst>
          </p:cNvPr>
          <p:cNvSpPr/>
          <p:nvPr/>
        </p:nvSpPr>
        <p:spPr>
          <a:xfrm>
            <a:off x="4796438" y="1502636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25BF96-6BF1-4937-8F6B-EB3F3C71D157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5265344" y="950190"/>
            <a:ext cx="7388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A69FDB-10B4-48A9-A6F9-AA2BFC9CE40F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5030891" y="1206782"/>
            <a:ext cx="1" cy="2958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15256C-BB4E-4720-BCB4-2FC3FDB45C3C}"/>
              </a:ext>
            </a:extLst>
          </p:cNvPr>
          <p:cNvCxnSpPr>
            <a:stCxn id="37" idx="6"/>
            <a:endCxn id="36" idx="2"/>
          </p:cNvCxnSpPr>
          <p:nvPr/>
        </p:nvCxnSpPr>
        <p:spPr>
          <a:xfrm>
            <a:off x="5265345" y="1759228"/>
            <a:ext cx="73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DCC1DD-0A11-4FE4-92D9-4F1C5EE03D30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6238610" y="1206782"/>
            <a:ext cx="1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656FF2E-BE87-4BEE-BB15-A3FCE06D34DE}"/>
              </a:ext>
            </a:extLst>
          </p:cNvPr>
          <p:cNvSpPr/>
          <p:nvPr/>
        </p:nvSpPr>
        <p:spPr>
          <a:xfrm>
            <a:off x="4796441" y="8593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(0,0)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EC8DC7-7A6A-480C-9CD3-A1D6C5C533F3}"/>
              </a:ext>
            </a:extLst>
          </p:cNvPr>
          <p:cNvSpPr/>
          <p:nvPr/>
        </p:nvSpPr>
        <p:spPr>
          <a:xfrm>
            <a:off x="6053692" y="202864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(1,1)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D47FF3-8D9D-49DD-A30E-F5175F07719D}"/>
              </a:ext>
            </a:extLst>
          </p:cNvPr>
          <p:cNvSpPr/>
          <p:nvPr/>
        </p:nvSpPr>
        <p:spPr>
          <a:xfrm>
            <a:off x="6034301" y="108484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(0,1)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768EC1-C386-487F-BB13-E2CE3E2F72B6}"/>
              </a:ext>
            </a:extLst>
          </p:cNvPr>
          <p:cNvSpPr/>
          <p:nvPr/>
        </p:nvSpPr>
        <p:spPr>
          <a:xfrm>
            <a:off x="4796439" y="202864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(1,0)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171CDC-D047-4BA9-88B5-618C0CEFBE8C}"/>
              </a:ext>
            </a:extLst>
          </p:cNvPr>
          <p:cNvSpPr/>
          <p:nvPr/>
        </p:nvSpPr>
        <p:spPr>
          <a:xfrm>
            <a:off x="4677515" y="351869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H(s)=2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63F660-DF1E-40CE-8C9F-D321E703E19A}"/>
              </a:ext>
            </a:extLst>
          </p:cNvPr>
          <p:cNvSpPr/>
          <p:nvPr/>
        </p:nvSpPr>
        <p:spPr>
          <a:xfrm>
            <a:off x="5909525" y="336902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H(A)=1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E5AA87-0C10-4AA8-A5D5-F17B50B879F3}"/>
              </a:ext>
            </a:extLst>
          </p:cNvPr>
          <p:cNvSpPr/>
          <p:nvPr/>
        </p:nvSpPr>
        <p:spPr>
          <a:xfrm>
            <a:off x="5944101" y="2285625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H(G)=0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3450DB-7889-47AB-863C-AEE61B5FB2D4}"/>
              </a:ext>
            </a:extLst>
          </p:cNvPr>
          <p:cNvSpPr/>
          <p:nvPr/>
        </p:nvSpPr>
        <p:spPr>
          <a:xfrm>
            <a:off x="4677515" y="2277277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H(B)=1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ED982-0D27-4B2E-82FE-460A5D8B6240}"/>
              </a:ext>
            </a:extLst>
          </p:cNvPr>
          <p:cNvSpPr/>
          <p:nvPr/>
        </p:nvSpPr>
        <p:spPr>
          <a:xfrm>
            <a:off x="5564897" y="781862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25D6BE-A3F9-4F08-A9B0-7B90F890CFC7}"/>
              </a:ext>
            </a:extLst>
          </p:cNvPr>
          <p:cNvSpPr/>
          <p:nvPr/>
        </p:nvSpPr>
        <p:spPr>
          <a:xfrm>
            <a:off x="5564897" y="1765761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C8775A-8AA6-4E04-B4C1-FF2ECB630E44}"/>
              </a:ext>
            </a:extLst>
          </p:cNvPr>
          <p:cNvSpPr/>
          <p:nvPr/>
        </p:nvSpPr>
        <p:spPr>
          <a:xfrm>
            <a:off x="4803347" y="1270545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5E7A87-E984-485E-84FF-D05B93261B9B}"/>
              </a:ext>
            </a:extLst>
          </p:cNvPr>
          <p:cNvSpPr/>
          <p:nvPr/>
        </p:nvSpPr>
        <p:spPr>
          <a:xfrm>
            <a:off x="6238609" y="1295046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8DFC95E3-D2F2-4126-99F6-22B12E66AAC2}"/>
              </a:ext>
            </a:extLst>
          </p:cNvPr>
          <p:cNvSpPr/>
          <p:nvPr/>
        </p:nvSpPr>
        <p:spPr>
          <a:xfrm>
            <a:off x="7283873" y="434784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74FA92-36D1-4A83-A33F-5BDCC6D18699}"/>
              </a:ext>
            </a:extLst>
          </p:cNvPr>
          <p:cNvSpPr/>
          <p:nvPr/>
        </p:nvSpPr>
        <p:spPr>
          <a:xfrm>
            <a:off x="7059937" y="132878"/>
            <a:ext cx="851121" cy="24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unvisited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5C7730-D497-42D9-9FE2-3C6253697CA8}"/>
              </a:ext>
            </a:extLst>
          </p:cNvPr>
          <p:cNvSpPr/>
          <p:nvPr/>
        </p:nvSpPr>
        <p:spPr>
          <a:xfrm>
            <a:off x="8035832" y="149474"/>
            <a:ext cx="851121" cy="244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A8FA93-A1ED-4013-BB9D-8E87CB0432C3}"/>
              </a:ext>
            </a:extLst>
          </p:cNvPr>
          <p:cNvSpPr/>
          <p:nvPr/>
        </p:nvSpPr>
        <p:spPr>
          <a:xfrm>
            <a:off x="7328149" y="1131360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91FCE5-B1AD-4001-9F8E-4546FD179CFC}"/>
              </a:ext>
            </a:extLst>
          </p:cNvPr>
          <p:cNvSpPr/>
          <p:nvPr/>
        </p:nvSpPr>
        <p:spPr>
          <a:xfrm>
            <a:off x="7342618" y="63857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78B015-C96C-4990-9E52-A29F98CAF337}"/>
              </a:ext>
            </a:extLst>
          </p:cNvPr>
          <p:cNvSpPr/>
          <p:nvPr/>
        </p:nvSpPr>
        <p:spPr>
          <a:xfrm>
            <a:off x="7342617" y="160552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ABDAF6-45BE-4AEE-AAF0-1EB884D5EAF5}"/>
              </a:ext>
            </a:extLst>
          </p:cNvPr>
          <p:cNvSpPr/>
          <p:nvPr/>
        </p:nvSpPr>
        <p:spPr>
          <a:xfrm>
            <a:off x="7347284" y="212635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4FCBAD81-F93D-4FE7-8A73-5AE597BE4251}"/>
              </a:ext>
            </a:extLst>
          </p:cNvPr>
          <p:cNvSpPr/>
          <p:nvPr/>
        </p:nvSpPr>
        <p:spPr>
          <a:xfrm>
            <a:off x="8198388" y="443132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B3A2EA-F60C-43C3-A021-CFB60312266C}"/>
              </a:ext>
            </a:extLst>
          </p:cNvPr>
          <p:cNvSpPr/>
          <p:nvPr/>
        </p:nvSpPr>
        <p:spPr>
          <a:xfrm>
            <a:off x="8257132" y="1093055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64B783-CB77-4735-970A-F9931AD08F64}"/>
              </a:ext>
            </a:extLst>
          </p:cNvPr>
          <p:cNvSpPr/>
          <p:nvPr/>
        </p:nvSpPr>
        <p:spPr>
          <a:xfrm>
            <a:off x="8257133" y="64601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86CA22-6A47-4996-96CD-59D940EF017E}"/>
              </a:ext>
            </a:extLst>
          </p:cNvPr>
          <p:cNvSpPr/>
          <p:nvPr/>
        </p:nvSpPr>
        <p:spPr>
          <a:xfrm>
            <a:off x="8257133" y="160552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502006-C6E1-4251-A4F1-76F142125C9C}"/>
              </a:ext>
            </a:extLst>
          </p:cNvPr>
          <p:cNvSpPr/>
          <p:nvPr/>
        </p:nvSpPr>
        <p:spPr>
          <a:xfrm>
            <a:off x="8258457" y="212635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F08E68D5-E97E-4860-A78E-1E1BEF9CBEB4}"/>
              </a:ext>
            </a:extLst>
          </p:cNvPr>
          <p:cNvSpPr/>
          <p:nvPr/>
        </p:nvSpPr>
        <p:spPr>
          <a:xfrm>
            <a:off x="121301" y="3653750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BBCE605E-A709-4DC3-B1CE-57E14F709A11}"/>
              </a:ext>
            </a:extLst>
          </p:cNvPr>
          <p:cNvSpPr/>
          <p:nvPr/>
        </p:nvSpPr>
        <p:spPr>
          <a:xfrm>
            <a:off x="1329020" y="3653750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C7A0683-8370-4005-BC94-C6919A0E0B1D}"/>
              </a:ext>
            </a:extLst>
          </p:cNvPr>
          <p:cNvSpPr/>
          <p:nvPr/>
        </p:nvSpPr>
        <p:spPr>
          <a:xfrm>
            <a:off x="1329021" y="4462788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51AB506-6433-4FC4-9304-5BB578B4CB11}"/>
              </a:ext>
            </a:extLst>
          </p:cNvPr>
          <p:cNvSpPr/>
          <p:nvPr/>
        </p:nvSpPr>
        <p:spPr>
          <a:xfrm>
            <a:off x="121302" y="4462788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DD9B3C-D043-4D8A-AC5B-79A117E473E0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590208" y="3910342"/>
            <a:ext cx="73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5C6EB05-D0A4-47B8-80A6-8D3A5CFCEDEC}"/>
              </a:ext>
            </a:extLst>
          </p:cNvPr>
          <p:cNvCxnSpPr>
            <a:stCxn id="66" idx="4"/>
            <a:endCxn id="69" idx="0"/>
          </p:cNvCxnSpPr>
          <p:nvPr/>
        </p:nvCxnSpPr>
        <p:spPr>
          <a:xfrm>
            <a:off x="355755" y="4166934"/>
            <a:ext cx="1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C8A5E8-B5E7-4B1B-8BB6-6565DFB70E43}"/>
              </a:ext>
            </a:extLst>
          </p:cNvPr>
          <p:cNvCxnSpPr>
            <a:stCxn id="69" idx="6"/>
            <a:endCxn id="68" idx="2"/>
          </p:cNvCxnSpPr>
          <p:nvPr/>
        </p:nvCxnSpPr>
        <p:spPr>
          <a:xfrm>
            <a:off x="590209" y="4719380"/>
            <a:ext cx="73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67A3FF2-8917-4888-8A80-8C11F989D7FA}"/>
              </a:ext>
            </a:extLst>
          </p:cNvPr>
          <p:cNvCxnSpPr>
            <a:cxnSpLocks/>
          </p:cNvCxnSpPr>
          <p:nvPr/>
        </p:nvCxnSpPr>
        <p:spPr>
          <a:xfrm>
            <a:off x="1563473" y="4166934"/>
            <a:ext cx="1" cy="2958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E493777-54CE-422C-9BA6-14F2A0C609AD}"/>
              </a:ext>
            </a:extLst>
          </p:cNvPr>
          <p:cNvSpPr/>
          <p:nvPr/>
        </p:nvSpPr>
        <p:spPr>
          <a:xfrm>
            <a:off x="121305" y="3046085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(0,0)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BAF226-CCFC-44DC-BC54-F45BB69A7819}"/>
              </a:ext>
            </a:extLst>
          </p:cNvPr>
          <p:cNvSpPr/>
          <p:nvPr/>
        </p:nvSpPr>
        <p:spPr>
          <a:xfrm>
            <a:off x="1378556" y="4988800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83E2B7-8BB1-4F74-89FD-8EB3EC72A937}"/>
              </a:ext>
            </a:extLst>
          </p:cNvPr>
          <p:cNvSpPr/>
          <p:nvPr/>
        </p:nvSpPr>
        <p:spPr>
          <a:xfrm>
            <a:off x="1359165" y="306863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(0,1)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43C27E-2C6B-4CD3-91D7-16E71D48AFB0}"/>
              </a:ext>
            </a:extLst>
          </p:cNvPr>
          <p:cNvSpPr/>
          <p:nvPr/>
        </p:nvSpPr>
        <p:spPr>
          <a:xfrm>
            <a:off x="121303" y="4988800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(1,0)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82FAD14-2112-401F-9DF9-0C7264B4804C}"/>
              </a:ext>
            </a:extLst>
          </p:cNvPr>
          <p:cNvSpPr/>
          <p:nvPr/>
        </p:nvSpPr>
        <p:spPr>
          <a:xfrm>
            <a:off x="2379" y="3312021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H(s)=2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D19C34-BE82-4945-AAA2-B4DEB5483BA5}"/>
              </a:ext>
            </a:extLst>
          </p:cNvPr>
          <p:cNvSpPr/>
          <p:nvPr/>
        </p:nvSpPr>
        <p:spPr>
          <a:xfrm>
            <a:off x="1234389" y="3297054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H(A)=1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FD69BD-7ADE-4736-9B82-7B9DB500809B}"/>
              </a:ext>
            </a:extLst>
          </p:cNvPr>
          <p:cNvSpPr/>
          <p:nvPr/>
        </p:nvSpPr>
        <p:spPr>
          <a:xfrm>
            <a:off x="1268965" y="5245777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H(G)=0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52DA976-C5A6-476D-B384-ADAC3B6E9244}"/>
              </a:ext>
            </a:extLst>
          </p:cNvPr>
          <p:cNvSpPr/>
          <p:nvPr/>
        </p:nvSpPr>
        <p:spPr>
          <a:xfrm>
            <a:off x="2379" y="5237429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H(B)=1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1E6AAB7-0FE5-40BF-95AA-C99D47505C0A}"/>
              </a:ext>
            </a:extLst>
          </p:cNvPr>
          <p:cNvSpPr/>
          <p:nvPr/>
        </p:nvSpPr>
        <p:spPr>
          <a:xfrm>
            <a:off x="889761" y="3742014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0636705-12F1-4597-BEFC-E70C2D54AB63}"/>
              </a:ext>
            </a:extLst>
          </p:cNvPr>
          <p:cNvSpPr/>
          <p:nvPr/>
        </p:nvSpPr>
        <p:spPr>
          <a:xfrm>
            <a:off x="889761" y="4725913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AA9D3-3423-4EC7-92B1-D9AF68586C17}"/>
              </a:ext>
            </a:extLst>
          </p:cNvPr>
          <p:cNvSpPr/>
          <p:nvPr/>
        </p:nvSpPr>
        <p:spPr>
          <a:xfrm>
            <a:off x="167486" y="4223124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54224F-D7CC-4387-838E-BB2E7382189C}"/>
              </a:ext>
            </a:extLst>
          </p:cNvPr>
          <p:cNvSpPr/>
          <p:nvPr/>
        </p:nvSpPr>
        <p:spPr>
          <a:xfrm>
            <a:off x="1616845" y="4268411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0B52442C-0942-41C7-BA48-5473606FB97B}"/>
              </a:ext>
            </a:extLst>
          </p:cNvPr>
          <p:cNvSpPr/>
          <p:nvPr/>
        </p:nvSpPr>
        <p:spPr>
          <a:xfrm>
            <a:off x="2608737" y="3394936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7DE9812-AD4F-410D-AADF-211E2E9EE2D5}"/>
              </a:ext>
            </a:extLst>
          </p:cNvPr>
          <p:cNvSpPr/>
          <p:nvPr/>
        </p:nvSpPr>
        <p:spPr>
          <a:xfrm>
            <a:off x="2384801" y="3093030"/>
            <a:ext cx="851121" cy="24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unvisited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7495AF6-4759-402E-93D0-0DA7B2251131}"/>
              </a:ext>
            </a:extLst>
          </p:cNvPr>
          <p:cNvSpPr/>
          <p:nvPr/>
        </p:nvSpPr>
        <p:spPr>
          <a:xfrm>
            <a:off x="3360696" y="3109626"/>
            <a:ext cx="851121" cy="244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FEE68D-15C2-4F33-AEF4-72B1638E4799}"/>
              </a:ext>
            </a:extLst>
          </p:cNvPr>
          <p:cNvSpPr/>
          <p:nvPr/>
        </p:nvSpPr>
        <p:spPr>
          <a:xfrm>
            <a:off x="2653013" y="404485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FB792C-E275-418C-B714-959F76C92AA4}"/>
              </a:ext>
            </a:extLst>
          </p:cNvPr>
          <p:cNvSpPr/>
          <p:nvPr/>
        </p:nvSpPr>
        <p:spPr>
          <a:xfrm>
            <a:off x="2667482" y="359872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4928FE-ADD1-407A-8131-4D083D66EB44}"/>
              </a:ext>
            </a:extLst>
          </p:cNvPr>
          <p:cNvSpPr/>
          <p:nvPr/>
        </p:nvSpPr>
        <p:spPr>
          <a:xfrm>
            <a:off x="2667481" y="456568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BD92CF3-F192-467F-92D1-7E38C46F966C}"/>
              </a:ext>
            </a:extLst>
          </p:cNvPr>
          <p:cNvSpPr/>
          <p:nvPr/>
        </p:nvSpPr>
        <p:spPr>
          <a:xfrm>
            <a:off x="2672148" y="508650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2F715570-3830-4FD4-B188-EAF2AA53A115}"/>
              </a:ext>
            </a:extLst>
          </p:cNvPr>
          <p:cNvSpPr/>
          <p:nvPr/>
        </p:nvSpPr>
        <p:spPr>
          <a:xfrm>
            <a:off x="3523252" y="3403284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E46B51-EC51-4A07-AC96-A77B9C20DB25}"/>
              </a:ext>
            </a:extLst>
          </p:cNvPr>
          <p:cNvSpPr/>
          <p:nvPr/>
        </p:nvSpPr>
        <p:spPr>
          <a:xfrm>
            <a:off x="3567528" y="4053207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DCAF534-60B9-4DAE-89A7-8D0A8BA1C9A2}"/>
              </a:ext>
            </a:extLst>
          </p:cNvPr>
          <p:cNvSpPr/>
          <p:nvPr/>
        </p:nvSpPr>
        <p:spPr>
          <a:xfrm>
            <a:off x="3581997" y="360617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3198B2-0FF4-4F1B-8FC5-4312B8DC8AF0}"/>
              </a:ext>
            </a:extLst>
          </p:cNvPr>
          <p:cNvSpPr/>
          <p:nvPr/>
        </p:nvSpPr>
        <p:spPr>
          <a:xfrm>
            <a:off x="3581997" y="4565680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CEE3346-8E1A-459C-A43D-B5B6BB9DF15D}"/>
              </a:ext>
            </a:extLst>
          </p:cNvPr>
          <p:cNvSpPr/>
          <p:nvPr/>
        </p:nvSpPr>
        <p:spPr>
          <a:xfrm>
            <a:off x="3583321" y="508650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119808-DE03-4446-BEF0-7D2E3ABC4739}"/>
              </a:ext>
            </a:extLst>
          </p:cNvPr>
          <p:cNvSpPr/>
          <p:nvPr/>
        </p:nvSpPr>
        <p:spPr>
          <a:xfrm>
            <a:off x="9358603" y="365960"/>
            <a:ext cx="1722838" cy="1483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F(n)=h(n)+c(n)</a:t>
            </a:r>
          </a:p>
          <a:p>
            <a:r>
              <a:rPr lang="en-US" dirty="0"/>
              <a:t>F(A)=1+5=6</a:t>
            </a:r>
          </a:p>
          <a:p>
            <a:r>
              <a:rPr lang="en-US" dirty="0"/>
              <a:t>F(B)=1+6=7</a:t>
            </a:r>
          </a:p>
          <a:p>
            <a:r>
              <a:rPr lang="en-US" dirty="0"/>
              <a:t>F(A)&lt;F(B)</a:t>
            </a:r>
          </a:p>
          <a:p>
            <a:r>
              <a:rPr lang="en-US" dirty="0"/>
              <a:t>Then A is visited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868518-491C-458F-BAD4-9768210FE2B5}"/>
              </a:ext>
            </a:extLst>
          </p:cNvPr>
          <p:cNvSpPr/>
          <p:nvPr/>
        </p:nvSpPr>
        <p:spPr>
          <a:xfrm>
            <a:off x="4803347" y="3337180"/>
            <a:ext cx="1722838" cy="1483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F(n)=h(n)+c(n)</a:t>
            </a:r>
          </a:p>
          <a:p>
            <a:r>
              <a:rPr lang="en-US" dirty="0"/>
              <a:t>F(G)=5+3+0=8</a:t>
            </a:r>
          </a:p>
          <a:p>
            <a:r>
              <a:rPr lang="en-US" dirty="0"/>
              <a:t>Then G is visited</a:t>
            </a:r>
          </a:p>
          <a:p>
            <a:r>
              <a:rPr lang="en-US" dirty="0"/>
              <a:t>,total equal 8</a:t>
            </a:r>
          </a:p>
        </p:txBody>
      </p:sp>
    </p:spTree>
    <p:extLst>
      <p:ext uri="{BB962C8B-B14F-4D97-AF65-F5344CB8AC3E}">
        <p14:creationId xmlns:p14="http://schemas.microsoft.com/office/powerpoint/2010/main" val="347008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2311-5578-4086-AA99-80809664B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7481" y="6044585"/>
            <a:ext cx="1808480" cy="472122"/>
          </a:xfrm>
        </p:spPr>
        <p:txBody>
          <a:bodyPr>
            <a:noAutofit/>
          </a:bodyPr>
          <a:lstStyle/>
          <a:p>
            <a:r>
              <a:rPr lang="en-US" sz="2800" b="1" u="sng" dirty="0"/>
              <a:t>Case(2)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A7B9C98-8A83-4111-8C37-14A515F0CBDB}"/>
              </a:ext>
            </a:extLst>
          </p:cNvPr>
          <p:cNvSpPr/>
          <p:nvPr/>
        </p:nvSpPr>
        <p:spPr>
          <a:xfrm>
            <a:off x="121301" y="624773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E325721-1E0D-4805-B4F9-91ED082B3CF4}"/>
              </a:ext>
            </a:extLst>
          </p:cNvPr>
          <p:cNvSpPr/>
          <p:nvPr/>
        </p:nvSpPr>
        <p:spPr>
          <a:xfrm>
            <a:off x="1332856" y="624773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9D9A621-22F1-483E-8ECC-0F3A127646B0}"/>
              </a:ext>
            </a:extLst>
          </p:cNvPr>
          <p:cNvSpPr/>
          <p:nvPr/>
        </p:nvSpPr>
        <p:spPr>
          <a:xfrm>
            <a:off x="1332857" y="1433811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3904FA2-6284-45EB-A039-E3A32BB6ACEC}"/>
              </a:ext>
            </a:extLst>
          </p:cNvPr>
          <p:cNvSpPr/>
          <p:nvPr/>
        </p:nvSpPr>
        <p:spPr>
          <a:xfrm>
            <a:off x="125138" y="1433811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B8F78-5F8B-489B-8E9B-F33C63E3F44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90208" y="881365"/>
            <a:ext cx="74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37EB59-839B-4FF6-AAED-E33FC0CA2563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355755" y="1137957"/>
            <a:ext cx="3837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AF89F5-561A-4617-B0F7-B95596EBFEE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594045" y="1690403"/>
            <a:ext cx="73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8131CB-B751-4D55-ADCA-E1E80843D707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567310" y="1137957"/>
            <a:ext cx="1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D7480-5719-490D-A4CC-0C6316BB7682}"/>
              </a:ext>
            </a:extLst>
          </p:cNvPr>
          <p:cNvSpPr/>
          <p:nvPr/>
        </p:nvSpPr>
        <p:spPr>
          <a:xfrm>
            <a:off x="65393" y="3750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70E54-E7FE-4F01-9F2B-C5C0A1115265}"/>
              </a:ext>
            </a:extLst>
          </p:cNvPr>
          <p:cNvSpPr/>
          <p:nvPr/>
        </p:nvSpPr>
        <p:spPr>
          <a:xfrm>
            <a:off x="1382392" y="195982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7CEEE2-D3D5-4EFE-A6B4-6D1D4AE20F6A}"/>
              </a:ext>
            </a:extLst>
          </p:cNvPr>
          <p:cNvSpPr/>
          <p:nvPr/>
        </p:nvSpPr>
        <p:spPr>
          <a:xfrm>
            <a:off x="1363001" y="3965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7B1A2-E685-49CD-AC7B-3682118E194F}"/>
              </a:ext>
            </a:extLst>
          </p:cNvPr>
          <p:cNvSpPr/>
          <p:nvPr/>
        </p:nvSpPr>
        <p:spPr>
          <a:xfrm>
            <a:off x="125139" y="195982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E2C73-EAA5-4A63-BA5A-47123281B764}"/>
              </a:ext>
            </a:extLst>
          </p:cNvPr>
          <p:cNvSpPr/>
          <p:nvPr/>
        </p:nvSpPr>
        <p:spPr>
          <a:xfrm>
            <a:off x="6215" y="283044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H(s)=0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750BB-BDA0-40F9-82C2-90F8E32A243C}"/>
              </a:ext>
            </a:extLst>
          </p:cNvPr>
          <p:cNvSpPr/>
          <p:nvPr/>
        </p:nvSpPr>
        <p:spPr>
          <a:xfrm>
            <a:off x="1238225" y="268077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H(A)=1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B2E57F-BAF9-4121-9D63-29CF48E7459D}"/>
              </a:ext>
            </a:extLst>
          </p:cNvPr>
          <p:cNvSpPr/>
          <p:nvPr/>
        </p:nvSpPr>
        <p:spPr>
          <a:xfrm>
            <a:off x="1272801" y="2216800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H(G)=2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F841E-DCE7-4B4B-A745-5CC23773DFE2}"/>
              </a:ext>
            </a:extLst>
          </p:cNvPr>
          <p:cNvSpPr/>
          <p:nvPr/>
        </p:nvSpPr>
        <p:spPr>
          <a:xfrm>
            <a:off x="6215" y="2208452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H(B)=1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D0738D-F737-441D-A648-6FE26BAC4B90}"/>
              </a:ext>
            </a:extLst>
          </p:cNvPr>
          <p:cNvSpPr/>
          <p:nvPr/>
        </p:nvSpPr>
        <p:spPr>
          <a:xfrm>
            <a:off x="893597" y="713037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5D6F0-B821-46CC-B3BC-4CAD3F57A1A8}"/>
              </a:ext>
            </a:extLst>
          </p:cNvPr>
          <p:cNvSpPr/>
          <p:nvPr/>
        </p:nvSpPr>
        <p:spPr>
          <a:xfrm>
            <a:off x="893597" y="1696936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16A03A-B869-49B2-BDA2-5090DB97479F}"/>
              </a:ext>
            </a:extLst>
          </p:cNvPr>
          <p:cNvSpPr/>
          <p:nvPr/>
        </p:nvSpPr>
        <p:spPr>
          <a:xfrm>
            <a:off x="171322" y="1194147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C6E39F-18BC-4BD5-8A6D-F5D1F700C625}"/>
              </a:ext>
            </a:extLst>
          </p:cNvPr>
          <p:cNvSpPr/>
          <p:nvPr/>
        </p:nvSpPr>
        <p:spPr>
          <a:xfrm>
            <a:off x="1567309" y="1226221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54F7CE7-0BD9-42D5-AEF8-BB8E0D872D53}"/>
              </a:ext>
            </a:extLst>
          </p:cNvPr>
          <p:cNvSpPr/>
          <p:nvPr/>
        </p:nvSpPr>
        <p:spPr>
          <a:xfrm>
            <a:off x="2612573" y="365959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AEA8A9-0483-4DBA-B157-64DF7A70DF3F}"/>
              </a:ext>
            </a:extLst>
          </p:cNvPr>
          <p:cNvSpPr/>
          <p:nvPr/>
        </p:nvSpPr>
        <p:spPr>
          <a:xfrm>
            <a:off x="2388637" y="64053"/>
            <a:ext cx="851121" cy="24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unvisited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1A5FAF-CD06-47F4-8140-AA2153FEC445}"/>
              </a:ext>
            </a:extLst>
          </p:cNvPr>
          <p:cNvSpPr/>
          <p:nvPr/>
        </p:nvSpPr>
        <p:spPr>
          <a:xfrm>
            <a:off x="3364532" y="80649"/>
            <a:ext cx="851121" cy="244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ABB03-E6B6-458C-A63A-DE3454181241}"/>
              </a:ext>
            </a:extLst>
          </p:cNvPr>
          <p:cNvSpPr/>
          <p:nvPr/>
        </p:nvSpPr>
        <p:spPr>
          <a:xfrm>
            <a:off x="2656849" y="1015882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ED1D85-0552-480A-B11B-BFDC8AD4C74B}"/>
              </a:ext>
            </a:extLst>
          </p:cNvPr>
          <p:cNvSpPr/>
          <p:nvPr/>
        </p:nvSpPr>
        <p:spPr>
          <a:xfrm>
            <a:off x="2671318" y="56974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D269E6-449A-4304-9226-0A1ED2394F86}"/>
              </a:ext>
            </a:extLst>
          </p:cNvPr>
          <p:cNvSpPr/>
          <p:nvPr/>
        </p:nvSpPr>
        <p:spPr>
          <a:xfrm>
            <a:off x="2671317" y="1536704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CA3DED-0F78-4E26-8C72-E0B08F9E0288}"/>
              </a:ext>
            </a:extLst>
          </p:cNvPr>
          <p:cNvSpPr/>
          <p:nvPr/>
        </p:nvSpPr>
        <p:spPr>
          <a:xfrm>
            <a:off x="2675984" y="205752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7E1AC65F-5A45-4401-9306-9204A27E63EE}"/>
              </a:ext>
            </a:extLst>
          </p:cNvPr>
          <p:cNvSpPr/>
          <p:nvPr/>
        </p:nvSpPr>
        <p:spPr>
          <a:xfrm>
            <a:off x="3527088" y="374307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7A0742-90D9-4D69-979E-23D30FA5CC58}"/>
              </a:ext>
            </a:extLst>
          </p:cNvPr>
          <p:cNvSpPr/>
          <p:nvPr/>
        </p:nvSpPr>
        <p:spPr>
          <a:xfrm>
            <a:off x="3571364" y="1024230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11E1EF-BD3A-4548-A37F-7E064E338FC7}"/>
              </a:ext>
            </a:extLst>
          </p:cNvPr>
          <p:cNvSpPr/>
          <p:nvPr/>
        </p:nvSpPr>
        <p:spPr>
          <a:xfrm>
            <a:off x="3585832" y="599702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2DE3A3-0194-45C0-9FA9-9C10F1FC0928}"/>
              </a:ext>
            </a:extLst>
          </p:cNvPr>
          <p:cNvSpPr/>
          <p:nvPr/>
        </p:nvSpPr>
        <p:spPr>
          <a:xfrm>
            <a:off x="3585833" y="153670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8E2390-EDA1-4EF4-8B61-8D4F285CF0C4}"/>
              </a:ext>
            </a:extLst>
          </p:cNvPr>
          <p:cNvSpPr/>
          <p:nvPr/>
        </p:nvSpPr>
        <p:spPr>
          <a:xfrm>
            <a:off x="3587157" y="205752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D9072FC6-6B84-4B86-8AA6-8FFCDA0771C0}"/>
              </a:ext>
            </a:extLst>
          </p:cNvPr>
          <p:cNvSpPr/>
          <p:nvPr/>
        </p:nvSpPr>
        <p:spPr>
          <a:xfrm>
            <a:off x="4796437" y="693598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61A1080-E772-4F1F-A641-32310DA33AC6}"/>
              </a:ext>
            </a:extLst>
          </p:cNvPr>
          <p:cNvSpPr/>
          <p:nvPr/>
        </p:nvSpPr>
        <p:spPr>
          <a:xfrm>
            <a:off x="6004156" y="693598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B68EA57F-1D0C-4FCD-87E9-7525758E619D}"/>
              </a:ext>
            </a:extLst>
          </p:cNvPr>
          <p:cNvSpPr/>
          <p:nvPr/>
        </p:nvSpPr>
        <p:spPr>
          <a:xfrm>
            <a:off x="6004157" y="1502636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5FA8893-E094-41D7-BACC-61D7A35678AC}"/>
              </a:ext>
            </a:extLst>
          </p:cNvPr>
          <p:cNvSpPr/>
          <p:nvPr/>
        </p:nvSpPr>
        <p:spPr>
          <a:xfrm>
            <a:off x="4796438" y="1502636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9231BE-445A-454B-98E9-3C5A20C67A58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5265344" y="950190"/>
            <a:ext cx="73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0BB82A-E865-4436-86E5-7B4B5B15AF93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5030891" y="1206782"/>
            <a:ext cx="1" cy="2958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D09410-DED6-4A9D-BF97-89041C6FB03C}"/>
              </a:ext>
            </a:extLst>
          </p:cNvPr>
          <p:cNvCxnSpPr>
            <a:stCxn id="39" idx="6"/>
            <a:endCxn id="38" idx="2"/>
          </p:cNvCxnSpPr>
          <p:nvPr/>
        </p:nvCxnSpPr>
        <p:spPr>
          <a:xfrm>
            <a:off x="5265345" y="1759228"/>
            <a:ext cx="7388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4C0ADB-E095-4BC8-8F84-A7C2FA3B0A55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6238610" y="1206782"/>
            <a:ext cx="1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9DE466-EE65-4DF6-940A-4DEAE5B3DDEA}"/>
              </a:ext>
            </a:extLst>
          </p:cNvPr>
          <p:cNvSpPr/>
          <p:nvPr/>
        </p:nvSpPr>
        <p:spPr>
          <a:xfrm>
            <a:off x="4796441" y="8593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(0,0)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64CEEE-4270-46AE-8DB8-B7FB3463444B}"/>
              </a:ext>
            </a:extLst>
          </p:cNvPr>
          <p:cNvSpPr/>
          <p:nvPr/>
        </p:nvSpPr>
        <p:spPr>
          <a:xfrm>
            <a:off x="6053692" y="202864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(1,1)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E0442-762D-4AAE-90CC-192D677E218B}"/>
              </a:ext>
            </a:extLst>
          </p:cNvPr>
          <p:cNvSpPr/>
          <p:nvPr/>
        </p:nvSpPr>
        <p:spPr>
          <a:xfrm>
            <a:off x="6034301" y="108484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(0,1)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D917D4-D0F9-4A2D-9DFA-482D39DB8AE7}"/>
              </a:ext>
            </a:extLst>
          </p:cNvPr>
          <p:cNvSpPr/>
          <p:nvPr/>
        </p:nvSpPr>
        <p:spPr>
          <a:xfrm>
            <a:off x="4796439" y="202864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(1,0)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FF8BDE-81D7-460B-B987-9A251119D286}"/>
              </a:ext>
            </a:extLst>
          </p:cNvPr>
          <p:cNvSpPr/>
          <p:nvPr/>
        </p:nvSpPr>
        <p:spPr>
          <a:xfrm>
            <a:off x="4677515" y="351869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H(s)=0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9B0C65-090E-4349-A72B-575133B38820}"/>
              </a:ext>
            </a:extLst>
          </p:cNvPr>
          <p:cNvSpPr/>
          <p:nvPr/>
        </p:nvSpPr>
        <p:spPr>
          <a:xfrm>
            <a:off x="5909525" y="336902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H(A)=1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9DE033-3C9A-449D-AD6D-58AE0066A726}"/>
              </a:ext>
            </a:extLst>
          </p:cNvPr>
          <p:cNvSpPr/>
          <p:nvPr/>
        </p:nvSpPr>
        <p:spPr>
          <a:xfrm>
            <a:off x="5944101" y="2285625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H(G)=2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1969D5-B8E8-403E-8E61-895FA6266403}"/>
              </a:ext>
            </a:extLst>
          </p:cNvPr>
          <p:cNvSpPr/>
          <p:nvPr/>
        </p:nvSpPr>
        <p:spPr>
          <a:xfrm>
            <a:off x="4677515" y="2277277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H(B)=1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447023-151B-44FE-AD85-DE3004FD38E9}"/>
              </a:ext>
            </a:extLst>
          </p:cNvPr>
          <p:cNvSpPr/>
          <p:nvPr/>
        </p:nvSpPr>
        <p:spPr>
          <a:xfrm>
            <a:off x="5564897" y="781862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E63FA5-46F2-4A3A-8EFA-A87D3A9A54B8}"/>
              </a:ext>
            </a:extLst>
          </p:cNvPr>
          <p:cNvSpPr/>
          <p:nvPr/>
        </p:nvSpPr>
        <p:spPr>
          <a:xfrm>
            <a:off x="5564897" y="1765761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F10132-C0DD-4631-90F4-DE23AE411390}"/>
              </a:ext>
            </a:extLst>
          </p:cNvPr>
          <p:cNvSpPr/>
          <p:nvPr/>
        </p:nvSpPr>
        <p:spPr>
          <a:xfrm>
            <a:off x="4803347" y="1270545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09D6A7-1BD4-4BE6-9532-DCB11143C618}"/>
              </a:ext>
            </a:extLst>
          </p:cNvPr>
          <p:cNvSpPr/>
          <p:nvPr/>
        </p:nvSpPr>
        <p:spPr>
          <a:xfrm>
            <a:off x="6238609" y="1295046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7E3200C9-A8A6-4EA5-AD6E-00D948FD5799}"/>
              </a:ext>
            </a:extLst>
          </p:cNvPr>
          <p:cNvSpPr/>
          <p:nvPr/>
        </p:nvSpPr>
        <p:spPr>
          <a:xfrm>
            <a:off x="7283873" y="434784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39BCDB-2105-472F-A370-E72BA8247DC4}"/>
              </a:ext>
            </a:extLst>
          </p:cNvPr>
          <p:cNvSpPr/>
          <p:nvPr/>
        </p:nvSpPr>
        <p:spPr>
          <a:xfrm>
            <a:off x="7059937" y="132878"/>
            <a:ext cx="851121" cy="24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unvisited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2BF371-9CF6-4B71-9053-9A5D759BDFAB}"/>
              </a:ext>
            </a:extLst>
          </p:cNvPr>
          <p:cNvSpPr/>
          <p:nvPr/>
        </p:nvSpPr>
        <p:spPr>
          <a:xfrm>
            <a:off x="8035832" y="149474"/>
            <a:ext cx="851121" cy="244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visited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7D85BE-826C-42A1-88A3-55323CBE3CE0}"/>
              </a:ext>
            </a:extLst>
          </p:cNvPr>
          <p:cNvSpPr/>
          <p:nvPr/>
        </p:nvSpPr>
        <p:spPr>
          <a:xfrm>
            <a:off x="7328149" y="1131360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B41D3C-AA4B-4EE8-909F-989FAF03FCF1}"/>
              </a:ext>
            </a:extLst>
          </p:cNvPr>
          <p:cNvSpPr/>
          <p:nvPr/>
        </p:nvSpPr>
        <p:spPr>
          <a:xfrm>
            <a:off x="7342618" y="63857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E61F28-5ABC-4621-8556-036A77E95C9C}"/>
              </a:ext>
            </a:extLst>
          </p:cNvPr>
          <p:cNvSpPr/>
          <p:nvPr/>
        </p:nvSpPr>
        <p:spPr>
          <a:xfrm>
            <a:off x="7342617" y="160552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1BDC95-3D32-496F-83BE-2297038940F1}"/>
              </a:ext>
            </a:extLst>
          </p:cNvPr>
          <p:cNvSpPr/>
          <p:nvPr/>
        </p:nvSpPr>
        <p:spPr>
          <a:xfrm>
            <a:off x="7347284" y="212635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EAB316F2-F4D1-4399-99D5-F8E32805ED35}"/>
              </a:ext>
            </a:extLst>
          </p:cNvPr>
          <p:cNvSpPr/>
          <p:nvPr/>
        </p:nvSpPr>
        <p:spPr>
          <a:xfrm>
            <a:off x="8198388" y="443132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B7CCFC-5563-4FC0-804A-AEFD7201950C}"/>
              </a:ext>
            </a:extLst>
          </p:cNvPr>
          <p:cNvSpPr/>
          <p:nvPr/>
        </p:nvSpPr>
        <p:spPr>
          <a:xfrm>
            <a:off x="8257132" y="1093055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759796-D6C5-404B-B948-6BB2E6727DB5}"/>
              </a:ext>
            </a:extLst>
          </p:cNvPr>
          <p:cNvSpPr/>
          <p:nvPr/>
        </p:nvSpPr>
        <p:spPr>
          <a:xfrm>
            <a:off x="8257133" y="64601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4BB2DC-511A-4ADF-8207-9585C6B02442}"/>
              </a:ext>
            </a:extLst>
          </p:cNvPr>
          <p:cNvSpPr/>
          <p:nvPr/>
        </p:nvSpPr>
        <p:spPr>
          <a:xfrm>
            <a:off x="8257133" y="160552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AC856B1-F297-42D9-BDC8-3A26ACF8C883}"/>
              </a:ext>
            </a:extLst>
          </p:cNvPr>
          <p:cNvSpPr/>
          <p:nvPr/>
        </p:nvSpPr>
        <p:spPr>
          <a:xfrm>
            <a:off x="8258457" y="212635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B246E655-1697-4215-9C2F-43CD7A2514BC}"/>
              </a:ext>
            </a:extLst>
          </p:cNvPr>
          <p:cNvSpPr/>
          <p:nvPr/>
        </p:nvSpPr>
        <p:spPr>
          <a:xfrm>
            <a:off x="155282" y="3676806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346FBED1-0B36-478F-9860-6C8FD6659EA8}"/>
              </a:ext>
            </a:extLst>
          </p:cNvPr>
          <p:cNvSpPr/>
          <p:nvPr/>
        </p:nvSpPr>
        <p:spPr>
          <a:xfrm>
            <a:off x="1363001" y="3676806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EC59771D-EF99-4594-9620-2B4F5E754A91}"/>
              </a:ext>
            </a:extLst>
          </p:cNvPr>
          <p:cNvSpPr/>
          <p:nvPr/>
        </p:nvSpPr>
        <p:spPr>
          <a:xfrm>
            <a:off x="1363002" y="4485844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0121BC76-4DDC-4A56-98BF-78580CB5E4FE}"/>
              </a:ext>
            </a:extLst>
          </p:cNvPr>
          <p:cNvSpPr/>
          <p:nvPr/>
        </p:nvSpPr>
        <p:spPr>
          <a:xfrm>
            <a:off x="155283" y="4485844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67A4A9-5D2C-449D-B7FD-C60FD77FA15C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624189" y="3933398"/>
            <a:ext cx="73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BAEAAA-D58A-48EC-B99C-6DEFA70E4691}"/>
              </a:ext>
            </a:extLst>
          </p:cNvPr>
          <p:cNvCxnSpPr>
            <a:stCxn id="68" idx="4"/>
            <a:endCxn id="71" idx="0"/>
          </p:cNvCxnSpPr>
          <p:nvPr/>
        </p:nvCxnSpPr>
        <p:spPr>
          <a:xfrm>
            <a:off x="389736" y="4189990"/>
            <a:ext cx="1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ABEAE1A-13A3-41A5-B52B-DCC8C7F7686F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>
            <a:off x="624190" y="4742436"/>
            <a:ext cx="73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669DBE5-ED32-41A9-ADC1-54E475CB621D}"/>
              </a:ext>
            </a:extLst>
          </p:cNvPr>
          <p:cNvCxnSpPr>
            <a:cxnSpLocks/>
          </p:cNvCxnSpPr>
          <p:nvPr/>
        </p:nvCxnSpPr>
        <p:spPr>
          <a:xfrm>
            <a:off x="1597454" y="4189990"/>
            <a:ext cx="1" cy="2958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ADCF80B-9951-44A4-8DD4-6260C7DF098B}"/>
              </a:ext>
            </a:extLst>
          </p:cNvPr>
          <p:cNvSpPr/>
          <p:nvPr/>
        </p:nvSpPr>
        <p:spPr>
          <a:xfrm>
            <a:off x="155286" y="306914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(0,0)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00BBEA-8ECB-41DE-9B74-1E87ADC48CED}"/>
              </a:ext>
            </a:extLst>
          </p:cNvPr>
          <p:cNvSpPr/>
          <p:nvPr/>
        </p:nvSpPr>
        <p:spPr>
          <a:xfrm>
            <a:off x="1412537" y="501185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(1,1)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55C2D0C-A630-48CB-8479-31FD5D17061C}"/>
              </a:ext>
            </a:extLst>
          </p:cNvPr>
          <p:cNvSpPr/>
          <p:nvPr/>
        </p:nvSpPr>
        <p:spPr>
          <a:xfrm>
            <a:off x="1393146" y="3091692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(0,1)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DD7AF4D-59EB-485E-89BB-65B76CB380A1}"/>
              </a:ext>
            </a:extLst>
          </p:cNvPr>
          <p:cNvSpPr/>
          <p:nvPr/>
        </p:nvSpPr>
        <p:spPr>
          <a:xfrm>
            <a:off x="155284" y="501185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(1,0)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6148E5-45C2-4E22-AF68-1B1BE450EAB2}"/>
              </a:ext>
            </a:extLst>
          </p:cNvPr>
          <p:cNvSpPr/>
          <p:nvPr/>
        </p:nvSpPr>
        <p:spPr>
          <a:xfrm>
            <a:off x="36360" y="3335077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H(s)=0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4C5684-0584-40A1-88D0-F7B2A345A2B8}"/>
              </a:ext>
            </a:extLst>
          </p:cNvPr>
          <p:cNvSpPr/>
          <p:nvPr/>
        </p:nvSpPr>
        <p:spPr>
          <a:xfrm>
            <a:off x="1268370" y="3320110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H(A)=1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A68C317-78E5-4C01-8474-5BFAF5C097FE}"/>
              </a:ext>
            </a:extLst>
          </p:cNvPr>
          <p:cNvSpPr/>
          <p:nvPr/>
        </p:nvSpPr>
        <p:spPr>
          <a:xfrm>
            <a:off x="1302946" y="5268833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H(G)=2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CEDBD17-B952-4DC0-A53A-7B193C71A88F}"/>
              </a:ext>
            </a:extLst>
          </p:cNvPr>
          <p:cNvSpPr/>
          <p:nvPr/>
        </p:nvSpPr>
        <p:spPr>
          <a:xfrm>
            <a:off x="36360" y="5260485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H(B)=1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1905E5-87B6-40D3-B4B5-8F3B632665AC}"/>
              </a:ext>
            </a:extLst>
          </p:cNvPr>
          <p:cNvSpPr/>
          <p:nvPr/>
        </p:nvSpPr>
        <p:spPr>
          <a:xfrm>
            <a:off x="923742" y="3765070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170B4D-3984-4661-A457-9B7415CE9E76}"/>
              </a:ext>
            </a:extLst>
          </p:cNvPr>
          <p:cNvSpPr/>
          <p:nvPr/>
        </p:nvSpPr>
        <p:spPr>
          <a:xfrm>
            <a:off x="923742" y="4748969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FD1F9B-031E-4C71-B153-DFB404080FF5}"/>
              </a:ext>
            </a:extLst>
          </p:cNvPr>
          <p:cNvSpPr/>
          <p:nvPr/>
        </p:nvSpPr>
        <p:spPr>
          <a:xfrm>
            <a:off x="201467" y="4246180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EAB8441-C182-4337-A3A9-FC950956AA2E}"/>
              </a:ext>
            </a:extLst>
          </p:cNvPr>
          <p:cNvSpPr/>
          <p:nvPr/>
        </p:nvSpPr>
        <p:spPr>
          <a:xfrm>
            <a:off x="1650826" y="4291467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1A7027FA-421F-47E2-AED9-3F7B73FB7A8A}"/>
              </a:ext>
            </a:extLst>
          </p:cNvPr>
          <p:cNvSpPr/>
          <p:nvPr/>
        </p:nvSpPr>
        <p:spPr>
          <a:xfrm>
            <a:off x="2642718" y="3417992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28C0D1-6619-44B6-B48D-3BF554DF5C51}"/>
              </a:ext>
            </a:extLst>
          </p:cNvPr>
          <p:cNvSpPr/>
          <p:nvPr/>
        </p:nvSpPr>
        <p:spPr>
          <a:xfrm>
            <a:off x="2418782" y="3116086"/>
            <a:ext cx="851121" cy="24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unvisited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309258-71E3-402C-82DC-FD41572CA60B}"/>
              </a:ext>
            </a:extLst>
          </p:cNvPr>
          <p:cNvSpPr/>
          <p:nvPr/>
        </p:nvSpPr>
        <p:spPr>
          <a:xfrm>
            <a:off x="3394677" y="3132682"/>
            <a:ext cx="851121" cy="244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visited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05BD56-40F0-4C0E-8FDB-BAAF0028ED22}"/>
              </a:ext>
            </a:extLst>
          </p:cNvPr>
          <p:cNvSpPr/>
          <p:nvPr/>
        </p:nvSpPr>
        <p:spPr>
          <a:xfrm>
            <a:off x="2685198" y="4097216"/>
            <a:ext cx="468907" cy="20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C814A-4822-4662-8F22-F451DA49E041}"/>
              </a:ext>
            </a:extLst>
          </p:cNvPr>
          <p:cNvSpPr/>
          <p:nvPr/>
        </p:nvSpPr>
        <p:spPr>
          <a:xfrm>
            <a:off x="2701463" y="362177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66E52D-A707-4211-A31D-3422425C7D81}"/>
              </a:ext>
            </a:extLst>
          </p:cNvPr>
          <p:cNvSpPr/>
          <p:nvPr/>
        </p:nvSpPr>
        <p:spPr>
          <a:xfrm>
            <a:off x="2701462" y="458873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6F2E4F-83D9-490E-8A21-2D762F2C56A6}"/>
              </a:ext>
            </a:extLst>
          </p:cNvPr>
          <p:cNvSpPr/>
          <p:nvPr/>
        </p:nvSpPr>
        <p:spPr>
          <a:xfrm>
            <a:off x="2706129" y="510955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</a:p>
        </p:txBody>
      </p: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id="{50997FB1-13DF-468C-97F6-E00EC43F01A6}"/>
              </a:ext>
            </a:extLst>
          </p:cNvPr>
          <p:cNvSpPr/>
          <p:nvPr/>
        </p:nvSpPr>
        <p:spPr>
          <a:xfrm>
            <a:off x="3557233" y="3426340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66482E1-F898-41E5-A1A7-B2FEB813BA34}"/>
              </a:ext>
            </a:extLst>
          </p:cNvPr>
          <p:cNvSpPr/>
          <p:nvPr/>
        </p:nvSpPr>
        <p:spPr>
          <a:xfrm>
            <a:off x="3605344" y="4076261"/>
            <a:ext cx="468907" cy="215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F08F3D-B47C-4D99-9B9E-0935F3176D60}"/>
              </a:ext>
            </a:extLst>
          </p:cNvPr>
          <p:cNvSpPr/>
          <p:nvPr/>
        </p:nvSpPr>
        <p:spPr>
          <a:xfrm>
            <a:off x="3615978" y="3629227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3C1952-CC59-4DA0-8756-5D1C3A21BD46}"/>
              </a:ext>
            </a:extLst>
          </p:cNvPr>
          <p:cNvSpPr/>
          <p:nvPr/>
        </p:nvSpPr>
        <p:spPr>
          <a:xfrm>
            <a:off x="3615978" y="4588736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FA821D2-375B-4923-A0D0-FFCE39FF1E09}"/>
              </a:ext>
            </a:extLst>
          </p:cNvPr>
          <p:cNvSpPr/>
          <p:nvPr/>
        </p:nvSpPr>
        <p:spPr>
          <a:xfrm>
            <a:off x="3617302" y="510955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BD7AC24-1A99-4C56-BC62-AF52F7A19B9C}"/>
              </a:ext>
            </a:extLst>
          </p:cNvPr>
          <p:cNvSpPr/>
          <p:nvPr/>
        </p:nvSpPr>
        <p:spPr>
          <a:xfrm>
            <a:off x="9358603" y="365960"/>
            <a:ext cx="1722838" cy="1483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F(n)=h(n)+c(n)</a:t>
            </a:r>
          </a:p>
          <a:p>
            <a:r>
              <a:rPr lang="en-US" dirty="0"/>
              <a:t>F(G)=7+0=7</a:t>
            </a:r>
          </a:p>
          <a:p>
            <a:r>
              <a:rPr lang="en-US" dirty="0"/>
              <a:t>F(B)=4+2=6</a:t>
            </a:r>
          </a:p>
          <a:p>
            <a:r>
              <a:rPr lang="en-US" dirty="0"/>
              <a:t>F(B)&lt;F(G)</a:t>
            </a:r>
          </a:p>
          <a:p>
            <a:r>
              <a:rPr lang="en-US" dirty="0"/>
              <a:t>Then B is visited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68A626-09B6-4E80-9D0E-15F3B549E98C}"/>
              </a:ext>
            </a:extLst>
          </p:cNvPr>
          <p:cNvSpPr/>
          <p:nvPr/>
        </p:nvSpPr>
        <p:spPr>
          <a:xfrm>
            <a:off x="408007" y="5793183"/>
            <a:ext cx="2891537" cy="73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F(A)=4+1+1=6</a:t>
            </a:r>
          </a:p>
          <a:p>
            <a:r>
              <a:rPr lang="en-US" dirty="0"/>
              <a:t>Then A is visited</a:t>
            </a:r>
          </a:p>
          <a:p>
            <a:endParaRPr lang="en-US" dirty="0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2CB58E87-D8D9-4499-831C-72F29D13E9B3}"/>
              </a:ext>
            </a:extLst>
          </p:cNvPr>
          <p:cNvSpPr/>
          <p:nvPr/>
        </p:nvSpPr>
        <p:spPr>
          <a:xfrm>
            <a:off x="4819523" y="3647808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0A37BFA9-F18A-470C-9897-2601016679DB}"/>
              </a:ext>
            </a:extLst>
          </p:cNvPr>
          <p:cNvSpPr/>
          <p:nvPr/>
        </p:nvSpPr>
        <p:spPr>
          <a:xfrm>
            <a:off x="6027242" y="3647808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6F32623C-3001-4C73-9EF9-E01DFE887455}"/>
              </a:ext>
            </a:extLst>
          </p:cNvPr>
          <p:cNvSpPr/>
          <p:nvPr/>
        </p:nvSpPr>
        <p:spPr>
          <a:xfrm>
            <a:off x="6027243" y="4456846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3A6AC59-5AD1-41E9-95E7-AB40AFC10948}"/>
              </a:ext>
            </a:extLst>
          </p:cNvPr>
          <p:cNvSpPr/>
          <p:nvPr/>
        </p:nvSpPr>
        <p:spPr>
          <a:xfrm>
            <a:off x="4819524" y="4456846"/>
            <a:ext cx="468907" cy="51318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315CF23-4612-4F5A-AC51-B2CCE0C6BD88}"/>
              </a:ext>
            </a:extLst>
          </p:cNvPr>
          <p:cNvCxnSpPr>
            <a:cxnSpLocks/>
            <a:stCxn id="102" idx="6"/>
            <a:endCxn id="103" idx="2"/>
          </p:cNvCxnSpPr>
          <p:nvPr/>
        </p:nvCxnSpPr>
        <p:spPr>
          <a:xfrm>
            <a:off x="5288430" y="3904400"/>
            <a:ext cx="7388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8CC16CC-5760-425D-AE8F-F83A064A4418}"/>
              </a:ext>
            </a:extLst>
          </p:cNvPr>
          <p:cNvCxnSpPr>
            <a:stCxn id="102" idx="4"/>
            <a:endCxn id="105" idx="0"/>
          </p:cNvCxnSpPr>
          <p:nvPr/>
        </p:nvCxnSpPr>
        <p:spPr>
          <a:xfrm>
            <a:off x="5053977" y="4160992"/>
            <a:ext cx="1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926B5E1-DF1E-42CE-BE87-FB4873D508FA}"/>
              </a:ext>
            </a:extLst>
          </p:cNvPr>
          <p:cNvCxnSpPr>
            <a:stCxn id="105" idx="6"/>
            <a:endCxn id="104" idx="2"/>
          </p:cNvCxnSpPr>
          <p:nvPr/>
        </p:nvCxnSpPr>
        <p:spPr>
          <a:xfrm>
            <a:off x="5288431" y="4713438"/>
            <a:ext cx="73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7379BCE-34FB-4EB1-82E2-D7C585E5AD8E}"/>
              </a:ext>
            </a:extLst>
          </p:cNvPr>
          <p:cNvCxnSpPr>
            <a:cxnSpLocks/>
          </p:cNvCxnSpPr>
          <p:nvPr/>
        </p:nvCxnSpPr>
        <p:spPr>
          <a:xfrm>
            <a:off x="6261695" y="4160992"/>
            <a:ext cx="1" cy="29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DDD8CF-A674-4385-A7EE-696C73137062}"/>
              </a:ext>
            </a:extLst>
          </p:cNvPr>
          <p:cNvSpPr/>
          <p:nvPr/>
        </p:nvSpPr>
        <p:spPr>
          <a:xfrm>
            <a:off x="4819527" y="3040143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(0,0)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BF33008-DE33-4903-A742-86ED487005B1}"/>
              </a:ext>
            </a:extLst>
          </p:cNvPr>
          <p:cNvSpPr/>
          <p:nvPr/>
        </p:nvSpPr>
        <p:spPr>
          <a:xfrm>
            <a:off x="6076778" y="498285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(1,1)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0DB26AD-AFC3-4054-BEB3-ACC23DD703A1}"/>
              </a:ext>
            </a:extLst>
          </p:cNvPr>
          <p:cNvSpPr/>
          <p:nvPr/>
        </p:nvSpPr>
        <p:spPr>
          <a:xfrm>
            <a:off x="6057387" y="3062694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(0,1)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F76BB9-5014-4208-AB63-F12B3D345D31}"/>
              </a:ext>
            </a:extLst>
          </p:cNvPr>
          <p:cNvSpPr/>
          <p:nvPr/>
        </p:nvSpPr>
        <p:spPr>
          <a:xfrm>
            <a:off x="4819525" y="498285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(1,0)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EB364F-2D82-4345-A4F1-F1766A20FA75}"/>
              </a:ext>
            </a:extLst>
          </p:cNvPr>
          <p:cNvSpPr/>
          <p:nvPr/>
        </p:nvSpPr>
        <p:spPr>
          <a:xfrm>
            <a:off x="4700601" y="3306079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H(s)=0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10660B-F52B-4FB1-8393-0AD650F9B8A1}"/>
              </a:ext>
            </a:extLst>
          </p:cNvPr>
          <p:cNvSpPr/>
          <p:nvPr/>
        </p:nvSpPr>
        <p:spPr>
          <a:xfrm>
            <a:off x="5932611" y="3291112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H(A)=1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BFDCE2C-C947-4DBB-9A1F-7071C6A78D31}"/>
              </a:ext>
            </a:extLst>
          </p:cNvPr>
          <p:cNvSpPr/>
          <p:nvPr/>
        </p:nvSpPr>
        <p:spPr>
          <a:xfrm>
            <a:off x="5967187" y="5239835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H(G)=2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798ABFE-68AD-4D66-845D-CC557EC8DBDB}"/>
              </a:ext>
            </a:extLst>
          </p:cNvPr>
          <p:cNvSpPr/>
          <p:nvPr/>
        </p:nvSpPr>
        <p:spPr>
          <a:xfrm>
            <a:off x="4700601" y="5231487"/>
            <a:ext cx="718457" cy="28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H(B)=1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78A520E-FBDD-4339-BCA7-DF29F5EED40D}"/>
              </a:ext>
            </a:extLst>
          </p:cNvPr>
          <p:cNvSpPr/>
          <p:nvPr/>
        </p:nvSpPr>
        <p:spPr>
          <a:xfrm>
            <a:off x="5587983" y="3736072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41E4CA-2752-42F9-9BB3-F4009DD63598}"/>
              </a:ext>
            </a:extLst>
          </p:cNvPr>
          <p:cNvSpPr/>
          <p:nvPr/>
        </p:nvSpPr>
        <p:spPr>
          <a:xfrm>
            <a:off x="5587983" y="4719971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7B88A87-2EE4-4C01-986E-E0E8C0551780}"/>
              </a:ext>
            </a:extLst>
          </p:cNvPr>
          <p:cNvSpPr/>
          <p:nvPr/>
        </p:nvSpPr>
        <p:spPr>
          <a:xfrm>
            <a:off x="4865708" y="4217182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8037C2-2183-45CC-BE19-C9FD8881E09F}"/>
              </a:ext>
            </a:extLst>
          </p:cNvPr>
          <p:cNvSpPr/>
          <p:nvPr/>
        </p:nvSpPr>
        <p:spPr>
          <a:xfrm>
            <a:off x="6315067" y="4262469"/>
            <a:ext cx="188268" cy="16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D556FBFB-27C6-49A6-AB8C-5B982D367045}"/>
              </a:ext>
            </a:extLst>
          </p:cNvPr>
          <p:cNvSpPr/>
          <p:nvPr/>
        </p:nvSpPr>
        <p:spPr>
          <a:xfrm>
            <a:off x="7306959" y="3388994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8D3BDC-52F6-4036-8410-7DB995AD7C42}"/>
              </a:ext>
            </a:extLst>
          </p:cNvPr>
          <p:cNvSpPr/>
          <p:nvPr/>
        </p:nvSpPr>
        <p:spPr>
          <a:xfrm>
            <a:off x="7083023" y="3087088"/>
            <a:ext cx="851121" cy="24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unvisited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E3C5CC-EAEC-4AB1-86E5-5F457187251A}"/>
              </a:ext>
            </a:extLst>
          </p:cNvPr>
          <p:cNvSpPr/>
          <p:nvPr/>
        </p:nvSpPr>
        <p:spPr>
          <a:xfrm>
            <a:off x="8058918" y="3103684"/>
            <a:ext cx="851121" cy="244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visited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4716E8-8EC6-4614-A976-93B70B9F7943}"/>
              </a:ext>
            </a:extLst>
          </p:cNvPr>
          <p:cNvSpPr/>
          <p:nvPr/>
        </p:nvSpPr>
        <p:spPr>
          <a:xfrm>
            <a:off x="7349439" y="4068218"/>
            <a:ext cx="468907" cy="20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CFB0C53-1D90-4B99-A680-6B222D7CFBC1}"/>
              </a:ext>
            </a:extLst>
          </p:cNvPr>
          <p:cNvSpPr/>
          <p:nvPr/>
        </p:nvSpPr>
        <p:spPr>
          <a:xfrm>
            <a:off x="7365704" y="359278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E03837-DDE3-449D-AC9E-920DAB8F84E0}"/>
              </a:ext>
            </a:extLst>
          </p:cNvPr>
          <p:cNvSpPr/>
          <p:nvPr/>
        </p:nvSpPr>
        <p:spPr>
          <a:xfrm>
            <a:off x="7365703" y="455973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AD03C8-EF88-4CBC-AD66-D47A649433FD}"/>
              </a:ext>
            </a:extLst>
          </p:cNvPr>
          <p:cNvSpPr/>
          <p:nvPr/>
        </p:nvSpPr>
        <p:spPr>
          <a:xfrm>
            <a:off x="7370370" y="508056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2000F599-654E-40F4-8E33-22023E28C97A}"/>
              </a:ext>
            </a:extLst>
          </p:cNvPr>
          <p:cNvSpPr/>
          <p:nvPr/>
        </p:nvSpPr>
        <p:spPr>
          <a:xfrm>
            <a:off x="8221474" y="3397342"/>
            <a:ext cx="586403" cy="21291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D024AC-5819-47F2-8AEF-D556E9BF357D}"/>
              </a:ext>
            </a:extLst>
          </p:cNvPr>
          <p:cNvSpPr/>
          <p:nvPr/>
        </p:nvSpPr>
        <p:spPr>
          <a:xfrm>
            <a:off x="8269585" y="4047263"/>
            <a:ext cx="468907" cy="215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287D339-F1AE-44CA-9168-44AAB463BFC3}"/>
              </a:ext>
            </a:extLst>
          </p:cNvPr>
          <p:cNvSpPr/>
          <p:nvPr/>
        </p:nvSpPr>
        <p:spPr>
          <a:xfrm>
            <a:off x="8280219" y="3600229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177A4F0-D389-4D78-8D05-E9282DA554B8}"/>
              </a:ext>
            </a:extLst>
          </p:cNvPr>
          <p:cNvSpPr/>
          <p:nvPr/>
        </p:nvSpPr>
        <p:spPr>
          <a:xfrm>
            <a:off x="8280219" y="4559738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6AF097-686E-4EC4-ADEA-C329939A22EE}"/>
              </a:ext>
            </a:extLst>
          </p:cNvPr>
          <p:cNvSpPr/>
          <p:nvPr/>
        </p:nvSpPr>
        <p:spPr>
          <a:xfrm>
            <a:off x="8281543" y="5080561"/>
            <a:ext cx="468907" cy="2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2D5E620-FF43-4E60-AD5D-FCAF11F00892}"/>
              </a:ext>
            </a:extLst>
          </p:cNvPr>
          <p:cNvSpPr/>
          <p:nvPr/>
        </p:nvSpPr>
        <p:spPr>
          <a:xfrm>
            <a:off x="9059651" y="3069141"/>
            <a:ext cx="2891537" cy="302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F(G</a:t>
            </a:r>
            <a:r>
              <a:rPr lang="en-US"/>
              <a:t>)=4+1+2+0=7</a:t>
            </a:r>
            <a:endParaRPr lang="en-US" dirty="0"/>
          </a:p>
          <a:p>
            <a:r>
              <a:rPr lang="en-US" dirty="0"/>
              <a:t>Then G is visited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922</Words>
  <Application>Microsoft Office PowerPoint</Application>
  <PresentationFormat>Widescreen</PresentationFormat>
  <Paragraphs>314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 Condensed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mariam mostafa</cp:lastModifiedBy>
  <cp:revision>22</cp:revision>
  <dcterms:created xsi:type="dcterms:W3CDTF">2023-04-28T12:40:48Z</dcterms:created>
  <dcterms:modified xsi:type="dcterms:W3CDTF">2023-05-05T01:38:49Z</dcterms:modified>
</cp:coreProperties>
</file>