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0692000" cx="7560000"/>
  <p:notesSz cx="6858000" cy="9144000"/>
  <p:embeddedFontLst>
    <p:embeddedFont>
      <p:font typeface="Assistant"/>
      <p:regular r:id="rId9"/>
      <p:bold r:id="rId10"/>
    </p:embeddedFont>
    <p:embeddedFont>
      <p:font typeface="Baloo 2"/>
      <p:regular r:id="rId11"/>
      <p:bold r:id="rId12"/>
    </p:embeddedFont>
    <p:embeddedFont>
      <p:font typeface="DM Serif Display"/>
      <p:regular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9AA0A6"/>
          </p15:clr>
        </p15:guide>
        <p15:guide id="2" pos="238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5" roundtripDataSignature="AMtx7mhZzwUPXlXJxwCWpsgn/nJcENnf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loo2-regular.fntdata"/><Relationship Id="rId10" Type="http://schemas.openxmlformats.org/officeDocument/2006/relationships/font" Target="fonts/Assistant-bold.fntdata"/><Relationship Id="rId13" Type="http://schemas.openxmlformats.org/officeDocument/2006/relationships/font" Target="fonts/DMSerifDisplay-regular.fntdata"/><Relationship Id="rId12" Type="http://schemas.openxmlformats.org/officeDocument/2006/relationships/font" Target="fonts/Baloo2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ssistant-regular.fntdata"/><Relationship Id="rId15" Type="http://customschemas.google.com/relationships/presentationmetadata" Target="metadata"/><Relationship Id="rId14" Type="http://schemas.openxmlformats.org/officeDocument/2006/relationships/font" Target="fonts/DMSerif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6"/>
          <p:cNvSpPr txBox="1"/>
          <p:nvPr>
            <p:ph type="ctrTitle"/>
          </p:nvPr>
        </p:nvSpPr>
        <p:spPr>
          <a:xfrm>
            <a:off x="835650" y="5697100"/>
            <a:ext cx="5885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6"/>
          <p:cNvSpPr txBox="1"/>
          <p:nvPr>
            <p:ph idx="1" type="subTitle"/>
          </p:nvPr>
        </p:nvSpPr>
        <p:spPr>
          <a:xfrm>
            <a:off x="835650" y="6751925"/>
            <a:ext cx="58857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6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0" name="Google Shape;80;p37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38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>
            <a:off x="1427250" y="737625"/>
            <a:ext cx="4705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1614600" y="2485079"/>
            <a:ext cx="433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" type="body"/>
          </p:nvPr>
        </p:nvSpPr>
        <p:spPr>
          <a:xfrm>
            <a:off x="835500" y="3252150"/>
            <a:ext cx="58887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/>
            </a:lvl1pPr>
            <a:lvl2pPr indent="-26416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60"/>
              <a:buFont typeface="Ubuntu"/>
              <a:buChar char="○"/>
              <a:defRPr/>
            </a:lvl2pPr>
            <a:lvl3pPr indent="-26416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60"/>
              <a:buFont typeface="Ubuntu"/>
              <a:buChar char="■"/>
              <a:defRPr/>
            </a:lvl3pPr>
            <a:lvl4pPr indent="-26416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60"/>
              <a:buFont typeface="Ubuntu"/>
              <a:buChar char="●"/>
              <a:defRPr/>
            </a:lvl4pPr>
            <a:lvl5pPr indent="-26416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60"/>
              <a:buFont typeface="Ubuntu"/>
              <a:buChar char="○"/>
              <a:defRPr/>
            </a:lvl5pPr>
            <a:lvl6pPr indent="-26416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60"/>
              <a:buFont typeface="Ubuntu"/>
              <a:buChar char="■"/>
              <a:defRPr/>
            </a:lvl6pPr>
            <a:lvl7pPr indent="-26416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60"/>
              <a:buFont typeface="Ubuntu"/>
              <a:buChar char="●"/>
              <a:defRPr/>
            </a:lvl7pPr>
            <a:lvl8pPr indent="-264159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60"/>
              <a:buFont typeface="Ubuntu"/>
              <a:buChar char="○"/>
              <a:defRPr/>
            </a:lvl8pPr>
            <a:lvl9pPr indent="-264159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560"/>
              <a:buFont typeface="Ubuntu"/>
              <a:buChar char="■"/>
              <a:defRPr/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3446675" y="2654774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type="title"/>
          </p:nvPr>
        </p:nvSpPr>
        <p:spPr>
          <a:xfrm>
            <a:off x="3450250" y="998747"/>
            <a:ext cx="327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2" type="subTitle"/>
          </p:nvPr>
        </p:nvSpPr>
        <p:spPr>
          <a:xfrm>
            <a:off x="3446250" y="1899717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3" type="subTitle"/>
          </p:nvPr>
        </p:nvSpPr>
        <p:spPr>
          <a:xfrm>
            <a:off x="3446675" y="3022799"/>
            <a:ext cx="3274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4" type="subTitle"/>
          </p:nvPr>
        </p:nvSpPr>
        <p:spPr>
          <a:xfrm>
            <a:off x="3446675" y="4467065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5" type="subTitle"/>
          </p:nvPr>
        </p:nvSpPr>
        <p:spPr>
          <a:xfrm>
            <a:off x="838775" y="4467065"/>
            <a:ext cx="22743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8"/>
          <p:cNvSpPr txBox="1"/>
          <p:nvPr>
            <p:ph idx="6" type="subTitle"/>
          </p:nvPr>
        </p:nvSpPr>
        <p:spPr>
          <a:xfrm>
            <a:off x="3449030" y="5029616"/>
            <a:ext cx="3271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4" name="Google Shape;24;p28"/>
          <p:cNvSpPr txBox="1"/>
          <p:nvPr>
            <p:ph idx="7" type="subTitle"/>
          </p:nvPr>
        </p:nvSpPr>
        <p:spPr>
          <a:xfrm>
            <a:off x="3449047" y="5304931"/>
            <a:ext cx="327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5" name="Google Shape;25;p28"/>
          <p:cNvSpPr txBox="1"/>
          <p:nvPr>
            <p:ph idx="8" type="subTitle"/>
          </p:nvPr>
        </p:nvSpPr>
        <p:spPr>
          <a:xfrm>
            <a:off x="3449061" y="5670636"/>
            <a:ext cx="327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9" type="subTitle"/>
          </p:nvPr>
        </p:nvSpPr>
        <p:spPr>
          <a:xfrm>
            <a:off x="1284077" y="2664044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3" type="subTitle"/>
          </p:nvPr>
        </p:nvSpPr>
        <p:spPr>
          <a:xfrm>
            <a:off x="1284077" y="3209333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4" type="subTitle"/>
          </p:nvPr>
        </p:nvSpPr>
        <p:spPr>
          <a:xfrm>
            <a:off x="1284077" y="3757384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5" type="subTitle"/>
          </p:nvPr>
        </p:nvSpPr>
        <p:spPr>
          <a:xfrm>
            <a:off x="3449043" y="6420500"/>
            <a:ext cx="3271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0" name="Google Shape;30;p28"/>
          <p:cNvSpPr txBox="1"/>
          <p:nvPr>
            <p:ph idx="16" type="subTitle"/>
          </p:nvPr>
        </p:nvSpPr>
        <p:spPr>
          <a:xfrm>
            <a:off x="3449060" y="6695814"/>
            <a:ext cx="327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1" name="Google Shape;31;p28"/>
          <p:cNvSpPr txBox="1"/>
          <p:nvPr>
            <p:ph idx="17" type="subTitle"/>
          </p:nvPr>
        </p:nvSpPr>
        <p:spPr>
          <a:xfrm>
            <a:off x="3449074" y="7067533"/>
            <a:ext cx="327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8" type="subTitle"/>
          </p:nvPr>
        </p:nvSpPr>
        <p:spPr>
          <a:xfrm>
            <a:off x="3448775" y="7947465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9" type="subTitle"/>
          </p:nvPr>
        </p:nvSpPr>
        <p:spPr>
          <a:xfrm>
            <a:off x="3451130" y="8510016"/>
            <a:ext cx="3271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4" name="Google Shape;34;p28"/>
          <p:cNvSpPr txBox="1"/>
          <p:nvPr>
            <p:ph idx="20" type="subTitle"/>
          </p:nvPr>
        </p:nvSpPr>
        <p:spPr>
          <a:xfrm>
            <a:off x="3451147" y="8785331"/>
            <a:ext cx="327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5" name="Google Shape;35;p28"/>
          <p:cNvSpPr txBox="1"/>
          <p:nvPr>
            <p:ph idx="21" type="subTitle"/>
          </p:nvPr>
        </p:nvSpPr>
        <p:spPr>
          <a:xfrm>
            <a:off x="3451150" y="9129978"/>
            <a:ext cx="3271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2" type="subTitle"/>
          </p:nvPr>
        </p:nvSpPr>
        <p:spPr>
          <a:xfrm>
            <a:off x="2334194" y="5353712"/>
            <a:ext cx="59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23" type="subTitle"/>
          </p:nvPr>
        </p:nvSpPr>
        <p:spPr>
          <a:xfrm>
            <a:off x="2334194" y="5912308"/>
            <a:ext cx="59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4" type="subTitle"/>
          </p:nvPr>
        </p:nvSpPr>
        <p:spPr>
          <a:xfrm>
            <a:off x="2334194" y="6461900"/>
            <a:ext cx="59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25" type="subTitle"/>
          </p:nvPr>
        </p:nvSpPr>
        <p:spPr>
          <a:xfrm>
            <a:off x="838775" y="6829265"/>
            <a:ext cx="22743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26" type="subTitle"/>
          </p:nvPr>
        </p:nvSpPr>
        <p:spPr>
          <a:xfrm>
            <a:off x="838774" y="7196073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27" type="subTitle"/>
          </p:nvPr>
        </p:nvSpPr>
        <p:spPr>
          <a:xfrm>
            <a:off x="838774" y="7561052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28" type="subTitle"/>
          </p:nvPr>
        </p:nvSpPr>
        <p:spPr>
          <a:xfrm>
            <a:off x="838774" y="7926289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29" type="subTitle"/>
          </p:nvPr>
        </p:nvSpPr>
        <p:spPr>
          <a:xfrm>
            <a:off x="839650" y="8510015"/>
            <a:ext cx="22743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30" type="subTitle"/>
          </p:nvPr>
        </p:nvSpPr>
        <p:spPr>
          <a:xfrm>
            <a:off x="839649" y="8876823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31" type="subTitle"/>
          </p:nvPr>
        </p:nvSpPr>
        <p:spPr>
          <a:xfrm>
            <a:off x="839649" y="9241802"/>
            <a:ext cx="2274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7" name="Google Shape;47;p28"/>
          <p:cNvSpPr txBox="1"/>
          <p:nvPr>
            <p:ph idx="32" type="subTitle"/>
          </p:nvPr>
        </p:nvSpPr>
        <p:spPr>
          <a:xfrm>
            <a:off x="838774" y="5020810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33" type="subTitle"/>
          </p:nvPr>
        </p:nvSpPr>
        <p:spPr>
          <a:xfrm>
            <a:off x="838774" y="5577238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34" type="subTitle"/>
          </p:nvPr>
        </p:nvSpPr>
        <p:spPr>
          <a:xfrm>
            <a:off x="838774" y="6128667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837150" y="996696"/>
            <a:ext cx="5885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835600" y="3117638"/>
            <a:ext cx="58857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29"/>
          <p:cNvSpPr txBox="1"/>
          <p:nvPr>
            <p:ph idx="2" type="subTitle"/>
          </p:nvPr>
        </p:nvSpPr>
        <p:spPr>
          <a:xfrm>
            <a:off x="835650" y="7171939"/>
            <a:ext cx="588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3" type="subTitle"/>
          </p:nvPr>
        </p:nvSpPr>
        <p:spPr>
          <a:xfrm>
            <a:off x="837300" y="7795038"/>
            <a:ext cx="58857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4" type="subTitle"/>
          </p:nvPr>
        </p:nvSpPr>
        <p:spPr>
          <a:xfrm>
            <a:off x="835600" y="2531263"/>
            <a:ext cx="1924200" cy="3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5" type="subTitle"/>
          </p:nvPr>
        </p:nvSpPr>
        <p:spPr>
          <a:xfrm>
            <a:off x="2816290" y="2531263"/>
            <a:ext cx="1924200" cy="3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6" type="subTitle"/>
          </p:nvPr>
        </p:nvSpPr>
        <p:spPr>
          <a:xfrm>
            <a:off x="4796981" y="2531263"/>
            <a:ext cx="1924200" cy="3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type="title"/>
          </p:nvPr>
        </p:nvSpPr>
        <p:spPr>
          <a:xfrm>
            <a:off x="835650" y="996696"/>
            <a:ext cx="5888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33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732600" y="671166"/>
            <a:ext cx="6094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34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34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35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36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36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36"/>
          <p:cNvSpPr txBox="1"/>
          <p:nvPr/>
        </p:nvSpPr>
        <p:spPr>
          <a:xfrm>
            <a:off x="1954200" y="10163150"/>
            <a:ext cx="3651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732600" y="671166"/>
            <a:ext cx="6094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b="0" i="0" sz="35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732600" y="1678575"/>
            <a:ext cx="6094800" cy="8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835650" y="5697100"/>
            <a:ext cx="5885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Zyad Sober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835650" y="6751925"/>
            <a:ext cx="58857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9700" y="2842971"/>
            <a:ext cx="2460600" cy="246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"/>
          <p:cNvSpPr txBox="1"/>
          <p:nvPr>
            <p:ph idx="4294967295" type="subTitle"/>
          </p:nvPr>
        </p:nvSpPr>
        <p:spPr>
          <a:xfrm>
            <a:off x="2689200" y="7346219"/>
            <a:ext cx="21816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</a:pPr>
            <a:r>
              <a:rPr lang="en" sz="1400"/>
              <a:t>Born:1992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None/>
            </a:pPr>
            <a:r>
              <a:t/>
            </a:r>
            <a:endParaRPr sz="1400"/>
          </a:p>
        </p:txBody>
      </p:sp>
      <p:cxnSp>
        <p:nvCxnSpPr>
          <p:cNvPr id="97" name="Google Shape;97;p1"/>
          <p:cNvCxnSpPr/>
          <p:nvPr/>
        </p:nvCxnSpPr>
        <p:spPr>
          <a:xfrm>
            <a:off x="0" y="662000"/>
            <a:ext cx="416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3392998" y="9944100"/>
            <a:ext cx="416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2493875" y="10183200"/>
            <a:ext cx="2814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835650" y="996696"/>
            <a:ext cx="5888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Life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835500" y="3252150"/>
            <a:ext cx="58887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his life in london as a child, after </a:t>
            </a:r>
            <a:r>
              <a:rPr lang="en"/>
              <a:t>kindergarten</a:t>
            </a:r>
            <a:r>
              <a:rPr lang="en"/>
              <a:t> moved to jordan, and </a:t>
            </a:r>
            <a:r>
              <a:rPr lang="en"/>
              <a:t>studied</a:t>
            </a:r>
            <a:r>
              <a:rPr lang="en"/>
              <a:t> here marred and now lives Back in London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leader he has a great work </a:t>
            </a:r>
            <a:r>
              <a:rPr lang="en"/>
              <a:t>experience</a:t>
            </a:r>
            <a:r>
              <a:rPr lang="en"/>
              <a:t> in multiple </a:t>
            </a:r>
            <a:r>
              <a:rPr lang="en"/>
              <a:t>different</a:t>
            </a:r>
            <a:r>
              <a:rPr lang="en"/>
              <a:t> companies until he reach where he is now 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>
            <a:off x="0" y="662000"/>
            <a:ext cx="416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3392998" y="9944100"/>
            <a:ext cx="416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2493875" y="10183200"/>
            <a:ext cx="2814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838775" y="3857476"/>
            <a:ext cx="2274300" cy="54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3450250" y="998747"/>
            <a:ext cx="327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Zyad Sober</a:t>
            </a:r>
            <a:endParaRPr/>
          </a:p>
        </p:txBody>
      </p:sp>
      <p:sp>
        <p:nvSpPr>
          <p:cNvPr id="115" name="Google Shape;115;p3"/>
          <p:cNvSpPr txBox="1"/>
          <p:nvPr>
            <p:ph idx="2" type="subTitle"/>
          </p:nvPr>
        </p:nvSpPr>
        <p:spPr>
          <a:xfrm>
            <a:off x="3446250" y="1899717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Statistician</a:t>
            </a:r>
            <a:endParaRPr/>
          </a:p>
        </p:txBody>
      </p:sp>
      <p:sp>
        <p:nvSpPr>
          <p:cNvPr id="116" name="Google Shape;116;p3"/>
          <p:cNvSpPr txBox="1"/>
          <p:nvPr>
            <p:ph idx="4" type="subTitle"/>
          </p:nvPr>
        </p:nvSpPr>
        <p:spPr>
          <a:xfrm>
            <a:off x="3446675" y="2333465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EDUCATION</a:t>
            </a:r>
            <a:endParaRPr sz="2000"/>
          </a:p>
        </p:txBody>
      </p:sp>
      <p:sp>
        <p:nvSpPr>
          <p:cNvPr id="117" name="Google Shape;117;p3"/>
          <p:cNvSpPr txBox="1"/>
          <p:nvPr>
            <p:ph idx="5" type="subTitle"/>
          </p:nvPr>
        </p:nvSpPr>
        <p:spPr>
          <a:xfrm>
            <a:off x="838775" y="3857465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LANGUAGES</a:t>
            </a:r>
            <a:endParaRPr sz="2000"/>
          </a:p>
        </p:txBody>
      </p:sp>
      <p:sp>
        <p:nvSpPr>
          <p:cNvPr id="118" name="Google Shape;118;p3"/>
          <p:cNvSpPr txBox="1"/>
          <p:nvPr>
            <p:ph idx="6" type="subTitle"/>
          </p:nvPr>
        </p:nvSpPr>
        <p:spPr>
          <a:xfrm>
            <a:off x="3449030" y="2743616"/>
            <a:ext cx="3271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2012 -2016</a:t>
            </a:r>
            <a:endParaRPr/>
          </a:p>
        </p:txBody>
      </p:sp>
      <p:sp>
        <p:nvSpPr>
          <p:cNvPr id="119" name="Google Shape;119;p3"/>
          <p:cNvSpPr txBox="1"/>
          <p:nvPr>
            <p:ph idx="7" type="subTitle"/>
          </p:nvPr>
        </p:nvSpPr>
        <p:spPr>
          <a:xfrm>
            <a:off x="3449051" y="2942725"/>
            <a:ext cx="400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Princess Sumaya University For Technology</a:t>
            </a:r>
            <a:endParaRPr/>
          </a:p>
        </p:txBody>
      </p:sp>
      <p:sp>
        <p:nvSpPr>
          <p:cNvPr id="120" name="Google Shape;120;p3"/>
          <p:cNvSpPr txBox="1"/>
          <p:nvPr>
            <p:ph idx="8" type="subTitle"/>
          </p:nvPr>
        </p:nvSpPr>
        <p:spPr>
          <a:xfrm>
            <a:off x="3449049" y="3156028"/>
            <a:ext cx="360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Bachelor of Science (BSc), Computer Science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21069" l="0" r="0" t="21063"/>
          <a:stretch/>
        </p:blipFill>
        <p:spPr>
          <a:xfrm>
            <a:off x="838775" y="979600"/>
            <a:ext cx="2274300" cy="1316100"/>
          </a:xfrm>
          <a:prstGeom prst="rect">
            <a:avLst/>
          </a:prstGeom>
          <a:noFill/>
          <a:ln cap="flat" cmpd="sng" w="19050">
            <a:solidFill>
              <a:srgbClr val="2F4D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3"/>
          <p:cNvSpPr txBox="1"/>
          <p:nvPr>
            <p:ph idx="9" type="subTitle"/>
          </p:nvPr>
        </p:nvSpPr>
        <p:spPr>
          <a:xfrm>
            <a:off x="1284075" y="2664050"/>
            <a:ext cx="2162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London, </a:t>
            </a:r>
            <a:r>
              <a:rPr lang="en"/>
              <a:t>United Kingdom</a:t>
            </a:r>
            <a:endParaRPr/>
          </a:p>
        </p:txBody>
      </p:sp>
      <p:sp>
        <p:nvSpPr>
          <p:cNvPr id="123" name="Google Shape;123;p3"/>
          <p:cNvSpPr txBox="1"/>
          <p:nvPr>
            <p:ph idx="13" type="subTitle"/>
          </p:nvPr>
        </p:nvSpPr>
        <p:spPr>
          <a:xfrm>
            <a:off x="1284077" y="3209333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55.22.56.78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838775" y="2664044"/>
            <a:ext cx="365700" cy="365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838775" y="3209333"/>
            <a:ext cx="365700" cy="365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>
            <p:ph idx="15" type="subTitle"/>
          </p:nvPr>
        </p:nvSpPr>
        <p:spPr>
          <a:xfrm>
            <a:off x="3449043" y="3524900"/>
            <a:ext cx="3271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2006 - 2012</a:t>
            </a:r>
            <a:endParaRPr/>
          </a:p>
        </p:txBody>
      </p:sp>
      <p:sp>
        <p:nvSpPr>
          <p:cNvPr id="127" name="Google Shape;127;p3"/>
          <p:cNvSpPr txBox="1"/>
          <p:nvPr>
            <p:ph idx="16" type="subTitle"/>
          </p:nvPr>
        </p:nvSpPr>
        <p:spPr>
          <a:xfrm>
            <a:off x="3449060" y="3647814"/>
            <a:ext cx="3271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Islamic Scientific College</a:t>
            </a:r>
            <a:endParaRPr/>
          </a:p>
        </p:txBody>
      </p:sp>
      <p:sp>
        <p:nvSpPr>
          <p:cNvPr id="128" name="Google Shape;128;p3"/>
          <p:cNvSpPr txBox="1"/>
          <p:nvPr>
            <p:ph idx="17" type="subTitle"/>
          </p:nvPr>
        </p:nvSpPr>
        <p:spPr>
          <a:xfrm>
            <a:off x="3449074" y="3714733"/>
            <a:ext cx="327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Tawjihi, Scientific Stream</a:t>
            </a:r>
            <a:endParaRPr/>
          </a:p>
        </p:txBody>
      </p:sp>
      <p:sp>
        <p:nvSpPr>
          <p:cNvPr id="129" name="Google Shape;129;p3"/>
          <p:cNvSpPr txBox="1"/>
          <p:nvPr>
            <p:ph idx="18" type="subTitle"/>
          </p:nvPr>
        </p:nvSpPr>
        <p:spPr>
          <a:xfrm>
            <a:off x="3448775" y="4137465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WORK EXPERIENCE</a:t>
            </a:r>
            <a:endParaRPr sz="2000"/>
          </a:p>
        </p:txBody>
      </p:sp>
      <p:sp>
        <p:nvSpPr>
          <p:cNvPr id="130" name="Google Shape;130;p3"/>
          <p:cNvSpPr txBox="1"/>
          <p:nvPr>
            <p:ph idx="20" type="subTitle"/>
          </p:nvPr>
        </p:nvSpPr>
        <p:spPr>
          <a:xfrm>
            <a:off x="3451150" y="4594275"/>
            <a:ext cx="32718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GlobalLogic UK&amp;I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years 11 months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Developer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2021 - Present (1 year 11 months)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London, England, United Kingdom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Developer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2020 - January 2021 (1 year 1 month)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London, England, United Kingdom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Mawdoo3.com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years 2 months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Engineer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2018 - December 2019 (1 year 2 months)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Amman Governorate, Jordan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026425" y="4776175"/>
            <a:ext cx="13071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026425" y="5334105"/>
            <a:ext cx="1307100" cy="1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>
            <p:ph idx="25" type="subTitle"/>
          </p:nvPr>
        </p:nvSpPr>
        <p:spPr>
          <a:xfrm>
            <a:off x="838775" y="5610065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Publications</a:t>
            </a:r>
            <a:endParaRPr sz="2000"/>
          </a:p>
        </p:txBody>
      </p:sp>
      <p:sp>
        <p:nvSpPr>
          <p:cNvPr id="134" name="Google Shape;134;p3"/>
          <p:cNvSpPr txBox="1"/>
          <p:nvPr>
            <p:ph idx="26" type="subTitle"/>
          </p:nvPr>
        </p:nvSpPr>
        <p:spPr>
          <a:xfrm>
            <a:off x="838775" y="5900677"/>
            <a:ext cx="2274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trading strategy: 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35" name="Google Shape;135;p3"/>
          <p:cNvCxnSpPr/>
          <p:nvPr/>
        </p:nvCxnSpPr>
        <p:spPr>
          <a:xfrm>
            <a:off x="0" y="662000"/>
            <a:ext cx="416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"/>
          <p:cNvSpPr/>
          <p:nvPr/>
        </p:nvSpPr>
        <p:spPr>
          <a:xfrm>
            <a:off x="1027027" y="5334100"/>
            <a:ext cx="655800" cy="1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>
            <p:ph idx="29" type="subTitle"/>
          </p:nvPr>
        </p:nvSpPr>
        <p:spPr>
          <a:xfrm>
            <a:off x="839650" y="6452615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Top Skills</a:t>
            </a:r>
            <a:endParaRPr sz="2000"/>
          </a:p>
        </p:txBody>
      </p:sp>
      <p:sp>
        <p:nvSpPr>
          <p:cNvPr id="138" name="Google Shape;138;p3"/>
          <p:cNvSpPr txBox="1"/>
          <p:nvPr>
            <p:ph idx="30" type="subTitle"/>
          </p:nvPr>
        </p:nvSpPr>
        <p:spPr>
          <a:xfrm>
            <a:off x="839649" y="8267223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zyadsober@gmail.com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www.linkedin.com/in/zyad-sober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(LinkedIn)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Skills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 txBox="1"/>
          <p:nvPr>
            <p:ph idx="31" type="subTitle"/>
          </p:nvPr>
        </p:nvSpPr>
        <p:spPr>
          <a:xfrm>
            <a:off x="839649" y="6803402"/>
            <a:ext cx="2274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 (AWS)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40" name="Google Shape;140;p3"/>
          <p:cNvCxnSpPr/>
          <p:nvPr/>
        </p:nvCxnSpPr>
        <p:spPr>
          <a:xfrm>
            <a:off x="3392998" y="9944100"/>
            <a:ext cx="416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1" name="Google Shape;141;p3"/>
          <p:cNvGrpSpPr/>
          <p:nvPr/>
        </p:nvGrpSpPr>
        <p:grpSpPr>
          <a:xfrm>
            <a:off x="907322" y="3277884"/>
            <a:ext cx="228606" cy="228598"/>
            <a:chOff x="-35853975" y="2631825"/>
            <a:chExt cx="293800" cy="292250"/>
          </a:xfrm>
        </p:grpSpPr>
        <p:sp>
          <p:nvSpPr>
            <p:cNvPr id="142" name="Google Shape;142;p3"/>
            <p:cNvSpPr/>
            <p:nvPr/>
          </p:nvSpPr>
          <p:spPr>
            <a:xfrm>
              <a:off x="-35813025" y="2701825"/>
              <a:ext cx="201675" cy="171925"/>
            </a:xfrm>
            <a:custGeom>
              <a:rect b="b" l="l" r="r" t="t"/>
              <a:pathLst>
                <a:path extrusionOk="0" h="6877" w="8067">
                  <a:moveTo>
                    <a:pt x="1765" y="824"/>
                  </a:moveTo>
                  <a:lnTo>
                    <a:pt x="2868" y="1643"/>
                  </a:lnTo>
                  <a:lnTo>
                    <a:pt x="2238" y="2462"/>
                  </a:lnTo>
                  <a:cubicBezTo>
                    <a:pt x="2112" y="2620"/>
                    <a:pt x="2143" y="2840"/>
                    <a:pt x="2301" y="2935"/>
                  </a:cubicBezTo>
                  <a:lnTo>
                    <a:pt x="5042" y="4983"/>
                  </a:lnTo>
                  <a:cubicBezTo>
                    <a:pt x="5108" y="5035"/>
                    <a:pt x="5179" y="5060"/>
                    <a:pt x="5246" y="5060"/>
                  </a:cubicBezTo>
                  <a:cubicBezTo>
                    <a:pt x="5341" y="5060"/>
                    <a:pt x="5428" y="5011"/>
                    <a:pt x="5483" y="4920"/>
                  </a:cubicBezTo>
                  <a:lnTo>
                    <a:pt x="6113" y="4100"/>
                  </a:lnTo>
                  <a:lnTo>
                    <a:pt x="7247" y="4920"/>
                  </a:lnTo>
                  <a:lnTo>
                    <a:pt x="6554" y="5739"/>
                  </a:lnTo>
                  <a:cubicBezTo>
                    <a:pt x="6348" y="6001"/>
                    <a:pt x="6042" y="6152"/>
                    <a:pt x="5735" y="6152"/>
                  </a:cubicBezTo>
                  <a:cubicBezTo>
                    <a:pt x="5525" y="6152"/>
                    <a:pt x="5315" y="6081"/>
                    <a:pt x="5136" y="5928"/>
                  </a:cubicBezTo>
                  <a:lnTo>
                    <a:pt x="1324" y="3061"/>
                  </a:lnTo>
                  <a:cubicBezTo>
                    <a:pt x="883" y="2714"/>
                    <a:pt x="757" y="2084"/>
                    <a:pt x="1135" y="1643"/>
                  </a:cubicBezTo>
                  <a:lnTo>
                    <a:pt x="1765" y="824"/>
                  </a:lnTo>
                  <a:close/>
                  <a:moveTo>
                    <a:pt x="1647" y="1"/>
                  </a:moveTo>
                  <a:cubicBezTo>
                    <a:pt x="1540" y="1"/>
                    <a:pt x="1435" y="63"/>
                    <a:pt x="1356" y="162"/>
                  </a:cubicBezTo>
                  <a:lnTo>
                    <a:pt x="537" y="1265"/>
                  </a:lnTo>
                  <a:cubicBezTo>
                    <a:pt x="1" y="1990"/>
                    <a:pt x="95" y="3061"/>
                    <a:pt x="883" y="3659"/>
                  </a:cubicBezTo>
                  <a:lnTo>
                    <a:pt x="4727" y="6526"/>
                  </a:lnTo>
                  <a:cubicBezTo>
                    <a:pt x="5026" y="6760"/>
                    <a:pt x="5384" y="6876"/>
                    <a:pt x="5744" y="6876"/>
                  </a:cubicBezTo>
                  <a:cubicBezTo>
                    <a:pt x="6255" y="6876"/>
                    <a:pt x="6770" y="6642"/>
                    <a:pt x="7121" y="6180"/>
                  </a:cubicBezTo>
                  <a:lnTo>
                    <a:pt x="7940" y="5077"/>
                  </a:lnTo>
                  <a:cubicBezTo>
                    <a:pt x="8066" y="4888"/>
                    <a:pt x="8003" y="4668"/>
                    <a:pt x="7846" y="4573"/>
                  </a:cubicBezTo>
                  <a:lnTo>
                    <a:pt x="6207" y="3344"/>
                  </a:lnTo>
                  <a:cubicBezTo>
                    <a:pt x="6142" y="3292"/>
                    <a:pt x="6070" y="3267"/>
                    <a:pt x="6001" y="3267"/>
                  </a:cubicBezTo>
                  <a:cubicBezTo>
                    <a:pt x="5903" y="3267"/>
                    <a:pt x="5808" y="3316"/>
                    <a:pt x="5735" y="3407"/>
                  </a:cubicBezTo>
                  <a:lnTo>
                    <a:pt x="5105" y="4258"/>
                  </a:lnTo>
                  <a:lnTo>
                    <a:pt x="2931" y="2588"/>
                  </a:lnTo>
                  <a:lnTo>
                    <a:pt x="3561" y="1769"/>
                  </a:lnTo>
                  <a:cubicBezTo>
                    <a:pt x="3687" y="1612"/>
                    <a:pt x="3656" y="1423"/>
                    <a:pt x="3498" y="1297"/>
                  </a:cubicBezTo>
                  <a:lnTo>
                    <a:pt x="1828" y="68"/>
                  </a:lnTo>
                  <a:cubicBezTo>
                    <a:pt x="1770" y="22"/>
                    <a:pt x="1708" y="1"/>
                    <a:pt x="1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-35853975" y="2631825"/>
              <a:ext cx="293800" cy="292250"/>
            </a:xfrm>
            <a:custGeom>
              <a:rect b="b" l="l" r="r" t="t"/>
              <a:pathLst>
                <a:path extrusionOk="0" h="11690" w="11752">
                  <a:moveTo>
                    <a:pt x="5861" y="662"/>
                  </a:moveTo>
                  <a:cubicBezTo>
                    <a:pt x="8696" y="662"/>
                    <a:pt x="11027" y="2994"/>
                    <a:pt x="11027" y="5829"/>
                  </a:cubicBezTo>
                  <a:cubicBezTo>
                    <a:pt x="11027" y="6806"/>
                    <a:pt x="10744" y="7751"/>
                    <a:pt x="10240" y="8539"/>
                  </a:cubicBezTo>
                  <a:cubicBezTo>
                    <a:pt x="10177" y="8665"/>
                    <a:pt x="10114" y="8791"/>
                    <a:pt x="10177" y="8854"/>
                  </a:cubicBezTo>
                  <a:lnTo>
                    <a:pt x="10807" y="10776"/>
                  </a:lnTo>
                  <a:lnTo>
                    <a:pt x="8854" y="10145"/>
                  </a:lnTo>
                  <a:cubicBezTo>
                    <a:pt x="8837" y="10137"/>
                    <a:pt x="8815" y="10133"/>
                    <a:pt x="8792" y="10133"/>
                  </a:cubicBezTo>
                  <a:cubicBezTo>
                    <a:pt x="8728" y="10133"/>
                    <a:pt x="8648" y="10162"/>
                    <a:pt x="8602" y="10208"/>
                  </a:cubicBezTo>
                  <a:cubicBezTo>
                    <a:pt x="7751" y="10713"/>
                    <a:pt x="6806" y="10996"/>
                    <a:pt x="5861" y="10996"/>
                  </a:cubicBezTo>
                  <a:cubicBezTo>
                    <a:pt x="3025" y="10996"/>
                    <a:pt x="725" y="8665"/>
                    <a:pt x="725" y="5829"/>
                  </a:cubicBezTo>
                  <a:cubicBezTo>
                    <a:pt x="725" y="2994"/>
                    <a:pt x="3025" y="662"/>
                    <a:pt x="5861" y="662"/>
                  </a:cubicBezTo>
                  <a:close/>
                  <a:moveTo>
                    <a:pt x="5829" y="1"/>
                  </a:moveTo>
                  <a:cubicBezTo>
                    <a:pt x="2616" y="1"/>
                    <a:pt x="1" y="2647"/>
                    <a:pt x="1" y="5829"/>
                  </a:cubicBezTo>
                  <a:cubicBezTo>
                    <a:pt x="1" y="7373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900" y="11689"/>
                    <a:pt x="7908" y="11406"/>
                    <a:pt x="8822" y="10870"/>
                  </a:cubicBezTo>
                  <a:lnTo>
                    <a:pt x="11279" y="11658"/>
                  </a:lnTo>
                  <a:cubicBezTo>
                    <a:pt x="11303" y="11666"/>
                    <a:pt x="11331" y="11669"/>
                    <a:pt x="11360" y="11669"/>
                  </a:cubicBezTo>
                  <a:cubicBezTo>
                    <a:pt x="11449" y="11669"/>
                    <a:pt x="11555" y="11634"/>
                    <a:pt x="11626" y="11563"/>
                  </a:cubicBezTo>
                  <a:cubicBezTo>
                    <a:pt x="11689" y="11500"/>
                    <a:pt x="11752" y="11343"/>
                    <a:pt x="11689" y="11217"/>
                  </a:cubicBezTo>
                  <a:lnTo>
                    <a:pt x="10901" y="8791"/>
                  </a:lnTo>
                  <a:cubicBezTo>
                    <a:pt x="11469" y="7877"/>
                    <a:pt x="11752" y="6837"/>
                    <a:pt x="11752" y="5829"/>
                  </a:cubicBezTo>
                  <a:cubicBezTo>
                    <a:pt x="11689" y="2647"/>
                    <a:pt x="9074" y="1"/>
                    <a:pt x="5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35715350" y="2735025"/>
              <a:ext cx="49650" cy="40675"/>
            </a:xfrm>
            <a:custGeom>
              <a:rect b="b" l="l" r="r" t="t"/>
              <a:pathLst>
                <a:path extrusionOk="0" h="1627" w="1986">
                  <a:moveTo>
                    <a:pt x="410" y="0"/>
                  </a:moveTo>
                  <a:cubicBezTo>
                    <a:pt x="221" y="0"/>
                    <a:pt x="64" y="126"/>
                    <a:pt x="64" y="315"/>
                  </a:cubicBezTo>
                  <a:cubicBezTo>
                    <a:pt x="1" y="504"/>
                    <a:pt x="158" y="662"/>
                    <a:pt x="379" y="662"/>
                  </a:cubicBezTo>
                  <a:cubicBezTo>
                    <a:pt x="788" y="725"/>
                    <a:pt x="1166" y="977"/>
                    <a:pt x="1261" y="1386"/>
                  </a:cubicBezTo>
                  <a:cubicBezTo>
                    <a:pt x="1311" y="1536"/>
                    <a:pt x="1439" y="1626"/>
                    <a:pt x="1585" y="1626"/>
                  </a:cubicBezTo>
                  <a:cubicBezTo>
                    <a:pt x="1623" y="1626"/>
                    <a:pt x="1662" y="1620"/>
                    <a:pt x="1702" y="1607"/>
                  </a:cubicBezTo>
                  <a:cubicBezTo>
                    <a:pt x="1891" y="1575"/>
                    <a:pt x="1985" y="1386"/>
                    <a:pt x="1954" y="1197"/>
                  </a:cubicBezTo>
                  <a:cubicBezTo>
                    <a:pt x="1733" y="504"/>
                    <a:pt x="1103" y="32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35705900" y="2667275"/>
              <a:ext cx="107925" cy="101750"/>
            </a:xfrm>
            <a:custGeom>
              <a:rect b="b" l="l" r="r" t="t"/>
              <a:pathLst>
                <a:path extrusionOk="0" h="4070" w="4317">
                  <a:moveTo>
                    <a:pt x="347" y="1"/>
                  </a:moveTo>
                  <a:cubicBezTo>
                    <a:pt x="158" y="1"/>
                    <a:pt x="1" y="127"/>
                    <a:pt x="1" y="316"/>
                  </a:cubicBezTo>
                  <a:cubicBezTo>
                    <a:pt x="1" y="505"/>
                    <a:pt x="95" y="662"/>
                    <a:pt x="316" y="662"/>
                  </a:cubicBezTo>
                  <a:cubicBezTo>
                    <a:pt x="2048" y="820"/>
                    <a:pt x="3372" y="2111"/>
                    <a:pt x="3655" y="3781"/>
                  </a:cubicBezTo>
                  <a:cubicBezTo>
                    <a:pt x="3683" y="3951"/>
                    <a:pt x="3813" y="4070"/>
                    <a:pt x="3976" y="4070"/>
                  </a:cubicBezTo>
                  <a:cubicBezTo>
                    <a:pt x="3995" y="4070"/>
                    <a:pt x="4014" y="4068"/>
                    <a:pt x="4033" y="4065"/>
                  </a:cubicBezTo>
                  <a:cubicBezTo>
                    <a:pt x="4191" y="4065"/>
                    <a:pt x="4317" y="3844"/>
                    <a:pt x="4317" y="3687"/>
                  </a:cubicBezTo>
                  <a:cubicBezTo>
                    <a:pt x="4002" y="1733"/>
                    <a:pt x="2364" y="190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35709825" y="2700350"/>
              <a:ext cx="77200" cy="68700"/>
            </a:xfrm>
            <a:custGeom>
              <a:rect b="b" l="l" r="r" t="t"/>
              <a:pathLst>
                <a:path extrusionOk="0" h="2748" w="3088">
                  <a:moveTo>
                    <a:pt x="347" y="1"/>
                  </a:moveTo>
                  <a:cubicBezTo>
                    <a:pt x="158" y="1"/>
                    <a:pt x="0" y="127"/>
                    <a:pt x="0" y="316"/>
                  </a:cubicBezTo>
                  <a:cubicBezTo>
                    <a:pt x="0" y="536"/>
                    <a:pt x="95" y="694"/>
                    <a:pt x="315" y="725"/>
                  </a:cubicBezTo>
                  <a:cubicBezTo>
                    <a:pt x="1323" y="788"/>
                    <a:pt x="2142" y="1545"/>
                    <a:pt x="2394" y="2490"/>
                  </a:cubicBezTo>
                  <a:cubicBezTo>
                    <a:pt x="2422" y="2655"/>
                    <a:pt x="2570" y="2748"/>
                    <a:pt x="2753" y="2748"/>
                  </a:cubicBezTo>
                  <a:cubicBezTo>
                    <a:pt x="2780" y="2748"/>
                    <a:pt x="2808" y="2746"/>
                    <a:pt x="2836" y="2742"/>
                  </a:cubicBezTo>
                  <a:cubicBezTo>
                    <a:pt x="3025" y="2679"/>
                    <a:pt x="3088" y="2490"/>
                    <a:pt x="3056" y="2301"/>
                  </a:cubicBezTo>
                  <a:cubicBezTo>
                    <a:pt x="2741" y="1072"/>
                    <a:pt x="1670" y="127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934896" y="2732908"/>
            <a:ext cx="173458" cy="227972"/>
            <a:chOff x="-35101800" y="2631050"/>
            <a:chExt cx="222925" cy="291450"/>
          </a:xfrm>
        </p:grpSpPr>
        <p:sp>
          <p:nvSpPr>
            <p:cNvPr id="148" name="Google Shape;148;p3"/>
            <p:cNvSpPr/>
            <p:nvPr/>
          </p:nvSpPr>
          <p:spPr>
            <a:xfrm>
              <a:off x="-34999400" y="269957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34999400" y="273265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47" y="0"/>
                  </a:moveTo>
                  <a:cubicBezTo>
                    <a:pt x="158" y="0"/>
                    <a:pt x="1" y="190"/>
                    <a:pt x="1" y="379"/>
                  </a:cubicBezTo>
                  <a:lnTo>
                    <a:pt x="1" y="1765"/>
                  </a:lnTo>
                  <a:cubicBezTo>
                    <a:pt x="1" y="1985"/>
                    <a:pt x="158" y="2111"/>
                    <a:pt x="347" y="2111"/>
                  </a:cubicBezTo>
                  <a:cubicBezTo>
                    <a:pt x="568" y="2111"/>
                    <a:pt x="725" y="1954"/>
                    <a:pt x="725" y="1765"/>
                  </a:cubicBezTo>
                  <a:lnTo>
                    <a:pt x="725" y="379"/>
                  </a:lnTo>
                  <a:cubicBezTo>
                    <a:pt x="725" y="190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35067125" y="2665700"/>
              <a:ext cx="153600" cy="154400"/>
            </a:xfrm>
            <a:custGeom>
              <a:rect b="b" l="l" r="r" t="t"/>
              <a:pathLst>
                <a:path extrusionOk="0" h="6176" w="6144">
                  <a:moveTo>
                    <a:pt x="3056" y="694"/>
                  </a:moveTo>
                  <a:cubicBezTo>
                    <a:pt x="4411" y="694"/>
                    <a:pt x="5482" y="1765"/>
                    <a:pt x="5482" y="3088"/>
                  </a:cubicBezTo>
                  <a:cubicBezTo>
                    <a:pt x="5482" y="4443"/>
                    <a:pt x="4411" y="5482"/>
                    <a:pt x="3056" y="5482"/>
                  </a:cubicBezTo>
                  <a:cubicBezTo>
                    <a:pt x="1733" y="5482"/>
                    <a:pt x="662" y="4443"/>
                    <a:pt x="662" y="3088"/>
                  </a:cubicBezTo>
                  <a:cubicBezTo>
                    <a:pt x="662" y="1796"/>
                    <a:pt x="1764" y="694"/>
                    <a:pt x="3056" y="69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87"/>
                    <a:pt x="0" y="3088"/>
                  </a:cubicBezTo>
                  <a:cubicBezTo>
                    <a:pt x="0" y="4789"/>
                    <a:pt x="1386" y="6176"/>
                    <a:pt x="3056" y="6176"/>
                  </a:cubicBezTo>
                  <a:cubicBezTo>
                    <a:pt x="4757" y="6176"/>
                    <a:pt x="6144" y="4789"/>
                    <a:pt x="6144" y="3088"/>
                  </a:cubicBezTo>
                  <a:cubicBezTo>
                    <a:pt x="6144" y="1387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35101800" y="2631050"/>
              <a:ext cx="222925" cy="291450"/>
            </a:xfrm>
            <a:custGeom>
              <a:rect b="b" l="l" r="r" t="t"/>
              <a:pathLst>
                <a:path extrusionOk="0" h="11658" w="8917">
                  <a:moveTo>
                    <a:pt x="4443" y="693"/>
                  </a:moveTo>
                  <a:cubicBezTo>
                    <a:pt x="6554" y="693"/>
                    <a:pt x="8192" y="2395"/>
                    <a:pt x="8192" y="4474"/>
                  </a:cubicBezTo>
                  <a:cubicBezTo>
                    <a:pt x="8192" y="5293"/>
                    <a:pt x="7940" y="6081"/>
                    <a:pt x="7436" y="6711"/>
                  </a:cubicBezTo>
                  <a:lnTo>
                    <a:pt x="4443" y="10775"/>
                  </a:lnTo>
                  <a:lnTo>
                    <a:pt x="1450" y="6711"/>
                  </a:lnTo>
                  <a:cubicBezTo>
                    <a:pt x="1009" y="6049"/>
                    <a:pt x="726" y="5293"/>
                    <a:pt x="726" y="4474"/>
                  </a:cubicBezTo>
                  <a:cubicBezTo>
                    <a:pt x="726" y="2395"/>
                    <a:pt x="2364" y="693"/>
                    <a:pt x="4443" y="693"/>
                  </a:cubicBezTo>
                  <a:close/>
                  <a:moveTo>
                    <a:pt x="4443" y="0"/>
                  </a:moveTo>
                  <a:cubicBezTo>
                    <a:pt x="2017" y="0"/>
                    <a:pt x="1" y="1985"/>
                    <a:pt x="1" y="4443"/>
                  </a:cubicBezTo>
                  <a:cubicBezTo>
                    <a:pt x="1" y="5419"/>
                    <a:pt x="316" y="6333"/>
                    <a:pt x="883" y="7120"/>
                  </a:cubicBezTo>
                  <a:lnTo>
                    <a:pt x="4191" y="11531"/>
                  </a:lnTo>
                  <a:cubicBezTo>
                    <a:pt x="4254" y="11594"/>
                    <a:pt x="4349" y="11657"/>
                    <a:pt x="4443" y="11657"/>
                  </a:cubicBezTo>
                  <a:cubicBezTo>
                    <a:pt x="4569" y="11657"/>
                    <a:pt x="4664" y="11594"/>
                    <a:pt x="4727" y="11531"/>
                  </a:cubicBezTo>
                  <a:lnTo>
                    <a:pt x="8003" y="7120"/>
                  </a:lnTo>
                  <a:cubicBezTo>
                    <a:pt x="8602" y="6333"/>
                    <a:pt x="8917" y="5419"/>
                    <a:pt x="8917" y="4443"/>
                  </a:cubicBezTo>
                  <a:cubicBezTo>
                    <a:pt x="8917" y="1985"/>
                    <a:pt x="6901" y="0"/>
                    <a:pt x="4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3"/>
          <p:cNvSpPr txBox="1"/>
          <p:nvPr>
            <p:ph idx="32" type="subTitle"/>
          </p:nvPr>
        </p:nvSpPr>
        <p:spPr>
          <a:xfrm>
            <a:off x="838774" y="4335010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English</a:t>
            </a:r>
            <a:endParaRPr/>
          </a:p>
        </p:txBody>
      </p:sp>
      <p:sp>
        <p:nvSpPr>
          <p:cNvPr id="153" name="Google Shape;153;p3"/>
          <p:cNvSpPr txBox="1"/>
          <p:nvPr>
            <p:ph idx="33" type="subTitle"/>
          </p:nvPr>
        </p:nvSpPr>
        <p:spPr>
          <a:xfrm>
            <a:off x="838774" y="4953401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Arabic</a:t>
            </a:r>
            <a:endParaRPr/>
          </a:p>
        </p:txBody>
      </p:sp>
      <p:sp>
        <p:nvSpPr>
          <p:cNvPr id="154" name="Google Shape;154;p3"/>
          <p:cNvSpPr txBox="1"/>
          <p:nvPr>
            <p:ph idx="22" type="subTitle"/>
          </p:nvPr>
        </p:nvSpPr>
        <p:spPr>
          <a:xfrm>
            <a:off x="2334194" y="4744112"/>
            <a:ext cx="59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155" name="Google Shape;155;p3"/>
          <p:cNvSpPr txBox="1"/>
          <p:nvPr>
            <p:ph idx="23" type="subTitle"/>
          </p:nvPr>
        </p:nvSpPr>
        <p:spPr>
          <a:xfrm>
            <a:off x="2334194" y="5302708"/>
            <a:ext cx="590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2493875" y="9573600"/>
            <a:ext cx="2814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682827" y="5345413"/>
            <a:ext cx="327600" cy="1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>
            <p:ph idx="18" type="subTitle"/>
          </p:nvPr>
        </p:nvSpPr>
        <p:spPr>
          <a:xfrm>
            <a:off x="3449800" y="7561040"/>
            <a:ext cx="3274500" cy="3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Certifications</a:t>
            </a:r>
            <a:endParaRPr sz="2000"/>
          </a:p>
        </p:txBody>
      </p:sp>
      <p:sp>
        <p:nvSpPr>
          <p:cNvPr id="159" name="Google Shape;159;p3"/>
          <p:cNvSpPr txBox="1"/>
          <p:nvPr>
            <p:ph idx="20" type="subTitle"/>
          </p:nvPr>
        </p:nvSpPr>
        <p:spPr>
          <a:xfrm>
            <a:off x="3451150" y="7902037"/>
            <a:ext cx="327180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Certified Developer –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Certified SysOps Administrator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Associate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Certified Solutions Architect 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Certified DevOps Engineer –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Certified Security – Specialty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 txBox="1"/>
          <p:nvPr>
            <p:ph idx="5" type="subTitle"/>
          </p:nvPr>
        </p:nvSpPr>
        <p:spPr>
          <a:xfrm>
            <a:off x="838775" y="7438865"/>
            <a:ext cx="2274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Contact</a:t>
            </a:r>
            <a:endParaRPr sz="2000"/>
          </a:p>
        </p:txBody>
      </p:sp>
      <p:sp>
        <p:nvSpPr>
          <p:cNvPr id="161" name="Google Shape;161;p3"/>
          <p:cNvSpPr txBox="1"/>
          <p:nvPr/>
        </p:nvSpPr>
        <p:spPr>
          <a:xfrm>
            <a:off x="2493875" y="10183200"/>
            <a:ext cx="28146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027027" y="4800700"/>
            <a:ext cx="655800" cy="1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682827" y="4812013"/>
            <a:ext cx="327600" cy="11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tistician CV by Slidesgo">
  <a:themeElements>
    <a:clrScheme name="Simple Light">
      <a:dk1>
        <a:srgbClr val="2F4D73"/>
      </a:dk1>
      <a:lt1>
        <a:srgbClr val="FFFFFF"/>
      </a:lt1>
      <a:dk2>
        <a:srgbClr val="E9F8FF"/>
      </a:dk2>
      <a:lt2>
        <a:srgbClr val="C6E2F0"/>
      </a:lt2>
      <a:accent1>
        <a:srgbClr val="5480B4"/>
      </a:accent1>
      <a:accent2>
        <a:srgbClr val="F6FC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F4D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