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Anesthesia Information Management System (AIMS): Enhancing Anesthesia Management and Operational Efficiency at Jordan University Hospital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Summary of the AIMS project.</a:t>
            </a:r>
          </a:p>
          <a:p>
            <a:r>
              <a:t>Anticipated impact on anesthesia management and operational efficiency.</a:t>
            </a:r>
          </a:p>
          <a:p>
            <a:r>
              <a:t>Importance of the project for Jordan University Hospital.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Welcome and thank you for joining us today.</a:t>
            </a:r>
          </a:p>
          <a:p>
            <a:r>
              <a:t>Overview of the AIMS project at Jordan University Hospital.</a:t>
            </a:r>
          </a:p>
          <a:p>
            <a:r>
              <a:t>Objectives: Enhancing anesthesia management, improving operational efficiency, and optimizing healthcare delivery.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Challenges in Anesthesia Management at Jordan University Hospital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Existing limitations and their impact on healthcare delivery.</a:t>
            </a:r>
          </a:p>
          <a:p>
            <a:r>
              <a:t>Need for automation and digitization to address challenges.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Solution: Anesthesia Information Management System (AIMS)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System overview and its key features and functionality.</a:t>
            </a:r>
          </a:p>
          <a:p>
            <a:r>
              <a:t>Integration with existing hospital systems for seamless data exchange.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Project phases, timeline, and milestones.</a:t>
            </a:r>
          </a:p>
          <a:p>
            <a:r>
              <a:t>Resource allocation and responsibilities.</a:t>
            </a:r>
          </a:p>
          <a:p>
            <a:r>
              <a:t>System customization and configuration.</a:t>
            </a:r>
          </a:p>
          <a:p>
            <a:r>
              <a:t>Data migration strategy.</a:t>
            </a:r>
          </a:p>
          <a:p>
            <a:r>
              <a:t>Testing and quality assurance.</a:t>
            </a:r>
          </a:p>
          <a:p>
            <a:r>
              <a:t>Training and change management.</a:t>
            </a:r>
          </a:p>
          <a:p>
            <a:r>
              <a:t>Go-live and post-implementation support.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Enhanced patient safety and care.</a:t>
            </a:r>
          </a:p>
          <a:p>
            <a:r>
              <a:t>Improved workflow efficiency.</a:t>
            </a:r>
          </a:p>
          <a:p>
            <a:r>
              <a:t>Reduction in medication errors.</a:t>
            </a:r>
          </a:p>
          <a:p>
            <a:r>
              <a:t>Optimized resource utilization.</a:t>
            </a:r>
          </a:p>
          <a:p>
            <a:r>
              <a:t>Data-driven decision-making.</a:t>
            </a:r>
          </a:p>
          <a:p>
            <a:r>
              <a:t>Streamlined communication and collaboration.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Costs: Detailed breakdown and assumptions.</a:t>
            </a:r>
          </a:p>
          <a:p>
            <a:r>
              <a:t>Benefits: Cost savings and increase in reimbursement.</a:t>
            </a:r>
          </a:p>
          <a:p>
            <a:r>
              <a:t>Project cash flow, Net Present Value (NPV), and Internal Rate of Return (IRR).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Alignment with IT Investment Portfolio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Compatibility with existing IT infrastructure.</a:t>
            </a:r>
          </a:p>
          <a:p>
            <a:r>
              <a:t>Integration capabilities.</a:t>
            </a:r>
          </a:p>
          <a:p>
            <a:r>
              <a:t>Financial considerations and return on investment.</a:t>
            </a:r>
          </a:p>
          <a:p>
            <a:r>
              <a:t>Long-term sustainability and scalability.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Identification of potential risks and challenges.</a:t>
            </a:r>
          </a:p>
          <a:p>
            <a:r>
              <a:t>Risk mitigation strategies.</a:t>
            </a:r>
          </a:p>
          <a:p>
            <a:r>
              <a:t>Contingency planning.</a:t>
            </a:r>
          </a:p>
          <a:p>
            <a:r>
              <a:t>Ongoing monitoring and evaluation.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