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B51CBD-051A-4D9F-9771-763E5E86F1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AB3D5F-F586-4904-BEB2-FB22827087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ECC3A4-8BE1-433C-9DA8-9AA8A93BE1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97520" y="179604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68520" y="179604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26520" y="418428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97520" y="418428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68520" y="418428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BDA407-C863-4973-B00C-1541E48CD7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80897B-4A5B-4EED-BA76-2765693D42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7A4A39-EC88-4668-9527-D792009462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5AFF27-35BB-417B-8DB6-5435C4093C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B8E6FD-A873-4D88-9676-E505B0A6D4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13F3C6-5531-47E7-B214-0436B33DB2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26520" y="272880"/>
            <a:ext cx="8490960" cy="403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D65981-1730-42E6-AA16-860E9FFEE1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E35DFC-4741-4465-8505-800E18DB20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30C540-5BDA-41CB-99B4-9C10FBCA00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4801B2-DC89-4273-B608-A77DAB6D99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F891B7-135D-47C3-AA32-A9C4441D49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472863-6DE6-47A8-B285-5FBA6A044E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D3F654-DB4C-4B51-9F02-DFF4FA201C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197520" y="179604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68520" y="179604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26520" y="418428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197520" y="418428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68520" y="418428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E4AE66-2812-4A2E-9896-7839CA1182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B1A7E1-016B-4582-B70A-79CEA2B6DD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326520" y="272880"/>
            <a:ext cx="8490960" cy="403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197520" y="179604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68520" y="179604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326520" y="418428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197520" y="418428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68520" y="4184280"/>
            <a:ext cx="27338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6F1970-7E7A-4CD7-A33B-5975B82E2C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2094A8-321A-40A8-A157-A6058E97CD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26520" y="272880"/>
            <a:ext cx="8490960" cy="403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B5CCDD-A243-4AC7-AF47-3EB85DD785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5F3F18-140F-4B1A-998E-37035E612B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E38279-2C74-444F-B227-D20096A1DA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276"/>
              </a:spcAft>
              <a:buNone/>
            </a:pP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D3C7F9-EFD7-4BD8-9961-24164897F7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DFE689E-6066-4139-B2EC-813F9BB9E76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7C02481-FDB2-45B6-B7CD-0010570CD72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360" y="6531120"/>
            <a:ext cx="9144000" cy="326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360" y="0"/>
            <a:ext cx="9144000" cy="1469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07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07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276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9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US" sz="29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026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54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US" sz="254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76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18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US" sz="218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513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81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US" sz="181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5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19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US" sz="219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306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US" sz="264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369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7"/>
          </p:nvPr>
        </p:nvSpPr>
        <p:spPr>
          <a:xfrm>
            <a:off x="326520" y="6531120"/>
            <a:ext cx="2612520" cy="3265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8"/>
          </p:nvPr>
        </p:nvSpPr>
        <p:spPr>
          <a:xfrm>
            <a:off x="3102120" y="6531120"/>
            <a:ext cx="2939040" cy="3265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"/>
          <p:cNvSpPr/>
          <p:nvPr/>
        </p:nvSpPr>
        <p:spPr>
          <a:xfrm>
            <a:off x="8449920" y="6258960"/>
            <a:ext cx="408240" cy="544320"/>
          </a:xfrm>
          <a:prstGeom prst="ellipse">
            <a:avLst/>
          </a:prstGeom>
          <a:solidFill>
            <a:srgbClr val="1abc9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8327520" y="6204600"/>
            <a:ext cx="653040" cy="65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fld id="{0EAA33BD-02D5-4C9E-87EA-A9F9B0BFA87A}" type="slidenum">
              <a:rPr b="1" lang="en-US" sz="29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29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Blockchain Technology Explained</a:t>
            </a:r>
            <a:endParaRPr b="1" lang="en-US" sz="4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1" lang="en-US" sz="4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By utilizing blockchain technology and cryptographic hashing algorithms like SHA-256, supply chain participants can trace the journey of goods, verify the authenticity of products, and ensure compliance with regulations.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Customers can access the blockchain and view the recorded information, enhancing trust and confidence in the supply chain.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summary, blockchain technology, powered by cryptographic hashing algorithms like SHA-256, provides a transparent, secure, and efficient way to manage data and transactions in various industries.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By eliminating the need for centralized authorities, it promotes trust, reduces costs, enhances security, and opens up new possibilities for decentralized applications.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1" lang="en-US" sz="4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Blockchain technology is a decentralized and transparent system that allows multiple participants to maintain a shared database of records in a secure and immutable manner. It operates on the principles of cryptography, consensus, and decentralization.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Distributed Ledger</a:t>
            </a:r>
            <a:endParaRPr b="1" lang="en-US" sz="4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Blockchain utilizes a distributed ledger, which is a database shared across multiple participants or nodes.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node maintains a copy of the entire ledger, making it decentralized.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Blocks</a:t>
            </a:r>
            <a:endParaRPr b="1" lang="en-US" sz="4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Information is grouped into blocks, which contain a set of transactions or records.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block represents a specific stage or event in the supply chain, such as production, packaging, transportation, or delivery of goods.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Cryptographic Hashing</a:t>
            </a:r>
            <a:endParaRPr b="1" lang="en-US" sz="4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Each block is assigned a unique cryptographic hash, such as SHA-256.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SHA-256 is a widely used hashing algorithm that produces a fixed-size 256-bit hash value.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hash verifies the integrity and authenticity of the data within the block.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Linking Blocks</a:t>
            </a:r>
            <a:endParaRPr b="1" lang="en-US" sz="4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Blocks are linked together in a sequential chain using cryptographic hashes.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hash of each block is derived from the previous block's hash, creating an immutable connection.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any information in a block is altered, it changes the hash, thereby breaking the chain and indicating tampering.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Consensus Mechanism</a:t>
            </a:r>
            <a:endParaRPr b="1" lang="en-US" sz="4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Blockchain relies on a consensus mechanism, such as Proof of Work (PoW) or Proof of Stake (PoS), to validate and agree on the state of the blockchain.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Participants or nodes in the network compete or cooperate to verify transactions and reach a consensus on the validity of the data being added to the blockchain.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Transparency and Trust</a:t>
            </a:r>
            <a:endParaRPr b="1" lang="en-US" sz="4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All participants in the blockchain network can access and view the recorded information, promoting transparency.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 each transaction is verified and recorded on the blockchain, it becomes highly trustworthy, eliminating the need for intermediaries and reducing the risk of fraud or manipulation.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Immutability and Security</a:t>
            </a:r>
            <a:endParaRPr b="1" lang="en-US" sz="4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Once a block is added to the blockchain, it becomes nearly impossible to alter or delete the information stored within it.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cryptographic hashing algorithm, like SHA-256, ensures the security and immutability of the data by producing a unique hash value for each block.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LibreOffice/7.4.6.2$Linux_X86_64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2023-06-02T12:18:23Z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