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7A300A-B910-4E18-BD75-C6CF1B9E50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6840" y="27288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87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6840" y="160416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6840" y="36817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97D091-FBB2-4752-B056-ABCC07E481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6840" y="27288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87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6840" y="160416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3880" y="160416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6840" y="36817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3880" y="36817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EC7574-5817-4AE8-A5FA-0C227307A33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6840" y="27288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87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6840" y="160416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280" y="160416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1720" y="160416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6840" y="36817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280" y="36817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1720" y="36817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9573BE-744E-4919-8DA1-A02BE460737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C20060-C52D-4BC6-9F8A-68AFD3D3DAB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6840" y="27288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87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6840" y="160416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B6298EF-30D4-4738-9276-D76E8DBD02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27288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87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6840" y="160416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2BCED6-0067-4ED8-AE81-CB4D9825D7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6840" y="27288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87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6840" y="160416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3880" y="160416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6648492-E33E-4644-A093-E602D7C0F4C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6840" y="27288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87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AD4ABD8-DC6C-477C-9E6E-C34621B07D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6840" y="27288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8A68343-EF97-422E-BF59-94FFCED1AB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6840" y="27288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87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6840" y="160416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3880" y="160416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6840" y="36817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4E9A37-3CA5-4D07-9A54-22A37C7063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6840" y="27288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87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6840" y="160416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BF49AA-258D-4E79-8C46-11CA230CC1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6840" y="27288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87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6840" y="160416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3880" y="160416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3880" y="36817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B644B60-645E-473C-B8E5-95BA9C1AB8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6840" y="27288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87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6840" y="160416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3880" y="160416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6840" y="36817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DA8D2D2-A7F6-4883-B593-66D89359B0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6840" y="27288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87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6840" y="160416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6840" y="36817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C59888-5339-427D-8C5C-5B48567173C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6840" y="27288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87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6840" y="160416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3880" y="160416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6840" y="36817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3880" y="36817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492BDB-D2DE-484C-918B-9F08B90CD05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6840" y="27288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87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6840" y="160416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280" y="160416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1720" y="160416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6840" y="36817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280" y="36817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1720" y="36817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B137AEC-5F40-4D19-AA54-104F1DE5ACC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6840" y="27288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87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6840" y="160416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6840" y="27288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87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6840" y="160416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6840" y="27288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87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6840" y="160416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673880" y="160416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6840" y="27288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870" spc="-1" strike="noStrike">
              <a:solidFill>
                <a:srgbClr val="3a8c93"/>
              </a:solidFill>
              <a:latin typeface="Noto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6840" y="27288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87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6840" y="160416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139EAF-F787-445F-BF34-E81738BF6F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6840" y="27288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6840" y="27288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87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6840" y="160416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3880" y="160416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456840" y="36817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6840" y="27288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87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6840" y="160416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3880" y="160416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673880" y="36817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6840" y="27288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87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6840" y="160416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3880" y="160416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56840" y="36817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6840" y="27288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87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6840" y="160416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56840" y="36817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6840" y="27288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87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6840" y="160416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3880" y="160416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56840" y="36817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673880" y="36817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6840" y="27288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87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6840" y="160416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239280" y="160416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021720" y="160416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456840" y="36817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3239280" y="36817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6021720" y="36817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6840" y="27288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87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6840" y="160416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3880" y="160416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7205F1-6AED-42E8-AAF1-CA30CE66A0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6840" y="27288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87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930D78-4739-4B7A-A82C-C1A635CED1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6840" y="27288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B3F07D-F63D-4A0E-AD54-F7284280189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6840" y="27288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87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6840" y="160416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3880" y="160416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6840" y="36817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D01498-BE24-4560-982D-F5B06F2074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6840" y="27288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87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6840" y="160416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3880" y="160416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3880" y="36817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24EADC-AF38-472C-B020-5AAF560332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6840" y="27288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87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6840" y="160416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3880" y="160416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6840" y="36817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1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8E86B7-26C2-4FBD-A739-FFF1DC657F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A3C13FE-2C05-409A-9B15-69D5B38297A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8D67FBD-F2B6-40A0-B7C8-74FB08B2C3E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6840" y="27288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870" spc="-1" strike="noStrike">
                <a:solidFill>
                  <a:srgbClr val="3a8c93"/>
                </a:solidFill>
                <a:latin typeface="Noto Sans"/>
              </a:rPr>
              <a:t>Click to edit the title text format</a:t>
            </a:r>
            <a:endParaRPr b="0" lang="en-US" sz="387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6840" y="1604160"/>
            <a:ext cx="8229240" cy="3977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87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87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36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39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339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10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9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67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2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42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33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2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42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33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2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42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33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2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42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Cyber Shield Academy: Empowering the Future of Cyber Security</a:t>
            </a:r>
            <a:endParaRPr b="0" lang="en-US" sz="4400" spc="-1" strike="noStrike">
              <a:solidFill>
                <a:srgbClr val="3a8c93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Course Categories</a:t>
            </a:r>
            <a:endParaRPr b="0" lang="en-US" sz="44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Penetration Testing and Ethical Hacking Skills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Information Security Policy Skills Training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Digital Forensics and Incident Response Skills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Awareness Training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Upskilling Program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Penetration Testing and Ethical Hacking Skills Courses</a:t>
            </a:r>
            <a:endParaRPr b="0" lang="en-US" sz="44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Learn to assess system security and identify vulnerabilities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Ethical hacking techniques and methodologies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Protecting against potential threats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Information Security Policy Skills Training</a:t>
            </a:r>
            <a:endParaRPr b="0" lang="en-US" sz="44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Governance, risk management, and compliance policies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Safeguarding sensitive information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Ensuring regulatory compliance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Digital Forensics and Incident Response Skills Courses</a:t>
            </a:r>
            <a:endParaRPr b="0" lang="en-US" sz="44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Investigating and analyzing digital evidence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Effective incident response strategies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Supporting cybercrime investigations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Awareness Training</a:t>
            </a:r>
            <a:endParaRPr b="0" lang="en-US" sz="44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Educating individuals about common cyber threats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Best practices for maintaining security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Promoting a culture of cyber security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Upskilling Program</a:t>
            </a:r>
            <a:endParaRPr b="0" lang="en-US" sz="44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Enhancing existing cyber security skills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Transitioning into advanced roles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Continuous learning and professional development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Practical Exercises</a:t>
            </a:r>
            <a:endParaRPr b="0" lang="en-US" sz="44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Capture the Flag challenges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Red-Blue Team Exercises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Hands-on simulations of real-world scenarios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Certification and Recognition</a:t>
            </a:r>
            <a:endParaRPr b="0" lang="en-US" sz="44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Certified by GCHQ, UK Government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LibreOffice/7.4.6.2$Linux_X86_64 LibreOffice_project/40$Build-2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2023-05-28T12:19:46Z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