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B324E2-2FEA-4852-95E0-C0BF156866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822924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4613400"/>
            <a:ext cx="822924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F5CE5F-6A74-4860-A513-B6DC1CD411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461340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461340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00C3EC-3266-4D6F-AFCC-C7827924B4C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287352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287352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461340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461340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461340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457A20-0621-4409-81F3-FFDA3C06776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FAA415-9337-4C31-83A6-82C6DF8988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2873520"/>
            <a:ext cx="822924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0F2419-F05C-417E-A6FC-B3C7005B38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822924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081A11-CF36-4974-A1CA-A61AB70C6B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401580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2873520"/>
            <a:ext cx="401580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04ADFA-0D35-4F92-81F3-EAF6E13484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2B251D-EA48-4FBB-A183-902C4358F5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979560"/>
            <a:ext cx="8229240" cy="726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BBE125-0524-4C03-B3D1-E671460BF5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2873520"/>
            <a:ext cx="401580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461340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661DF6-9B10-46DE-BA7C-F3B1FA6D3E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2873520"/>
            <a:ext cx="822924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5E73EB-6663-44AD-BB5C-70106AB351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401580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461340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A866A1-4DBC-4959-8101-5FBE9AA4C2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4613400"/>
            <a:ext cx="822924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E4DE6B-405F-4799-AEF2-1874CA05C7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822924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4613400"/>
            <a:ext cx="822924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54508F-97F7-4CFB-A8AC-9E749B74AD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461340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461340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346C62-A560-466F-A0CA-57F8A95B75F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287352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287352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461340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461340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461340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377141-1974-4362-8A4A-03CD4D0670A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835174F-8AF6-4A81-8112-D64BC392F0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2873520"/>
            <a:ext cx="822924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44F3F5F-A1C8-488B-8F3D-46E8A57E93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822924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CEAA72F-2E60-44BE-A62F-25CF699CA7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401580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2873520"/>
            <a:ext cx="401580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4994FB7-CC82-4290-9F5E-2E1EF6C022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83B9A2E-C0E2-440E-9570-378F5EBEBC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822924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74E58B-BED6-49A9-A212-8E2848C739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979560"/>
            <a:ext cx="8229240" cy="726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6B5758D-19D8-44FD-97F7-FB0B82B4FA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2873520"/>
            <a:ext cx="401580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461340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89696A4-795F-4842-8E8D-6F2B5CFFBE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401580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461340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F7B7642-281A-49FA-9F63-3BABACF173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4613400"/>
            <a:ext cx="822924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47F125E-899D-49B1-908A-3E4E72515A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822924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4613400"/>
            <a:ext cx="822924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3071AC7-2C5D-4CF9-BFFA-8D1C75D7D2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461340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461340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542B60F-2DCF-40F3-8F55-8CBBC9FE6E8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287352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287352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461340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461340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4613400"/>
            <a:ext cx="26496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59777EF-7594-4DDB-9986-41411808C8A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401580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2873520"/>
            <a:ext cx="401580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1908D3-5828-4604-A86F-CB59CA17AE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288BFA-3CED-4B85-9219-DB27B1FEAA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979560"/>
            <a:ext cx="8229240" cy="726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26D0F2-6A83-48D6-930D-F5975E4F63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2873520"/>
            <a:ext cx="401580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461340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EABD02-E43C-4839-B119-D2C9410395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401580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461340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9C0842-832D-42FE-AB31-B17B2929EF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2873520"/>
            <a:ext cx="401580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4613400"/>
            <a:ext cx="8229240" cy="15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09"/>
              </a:spcBef>
              <a:buNone/>
            </a:pP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8C119B-10BB-4BDF-9348-0FC2CF02A5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84007A5-381A-4D7D-9DC9-9871B106CE5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644025C-BADA-4020-9E0B-932B6DE2F53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979560"/>
            <a:ext cx="82292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50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2873520"/>
            <a:ext cx="8229240" cy="33310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70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809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809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36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9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9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026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8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18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683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1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1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4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9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19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41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64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496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457200" y="6247080"/>
            <a:ext cx="2130120" cy="4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126960" y="6247080"/>
            <a:ext cx="2898360" cy="4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6555960" y="6247080"/>
            <a:ext cx="2130120" cy="4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F354E52-EA67-4056-A5EA-C8FF3BF5F529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Project Update: Data Analysis and Findings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Thank You!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Introduction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Project Objectives: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Collect and analyze data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Identify trends and patterns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Draw insights and make recommendations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Tasks Completed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Tasks Completed: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1. Data Collection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2. Data Cleaning and Preparation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3. Data Analysis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4. Identification of Key Findings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Challenges Faced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Challenges Faced: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1. Managing Complex Datasets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2. Ensuring Data Accuracy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3. Dealing with Data Quality Issues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Lessons Learned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Lessons Learned: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1. Importance of Data Quality Control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2. Effective Data Interpretation Techniques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3. Statistical Analysis Skills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Data Analysis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Findings: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Trend 1: [Describe trend 1]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Trend 2: [Describe trend 2]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Conclusion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Conclusion: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Project Milestone Achieved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Insights for Conclusion and Recommendations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Recommendations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Recommendations: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1. Implement data quality control measures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2. Develop data visualization dashboards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3. Conduct further analysis on specific areas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Future Work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Future Work: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Expand dataset for more comprehensive analysis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Explore advanced statistical modeling techniques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LibreOffice/7.4.6.2$Linux_X86_64 LibreOffice_project/40$Build-2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2023-05-23T21:34:08Z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