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Barlow Medium"/>
      <p:regular r:id="rId29"/>
      <p:bold r:id="rId30"/>
      <p:italic r:id="rId31"/>
      <p:boldItalic r:id="rId32"/>
    </p:embeddedFont>
    <p:embeddedFont>
      <p:font typeface="Epilogue"/>
      <p:regular r:id="rId33"/>
      <p:bold r:id="rId34"/>
      <p:italic r:id="rId35"/>
      <p:boldItalic r:id="rId36"/>
    </p:embeddedFont>
    <p:embeddedFont>
      <p:font typeface="PT Sans"/>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341F1F-F3F5-4569-93A3-E4F6EBBE2B08}">
  <a:tblStyle styleId="{4C341F1F-F3F5-4569-93A3-E4F6EBBE2B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5.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7.xml"/><Relationship Id="rId44" Type="http://schemas.openxmlformats.org/officeDocument/2006/relationships/font" Target="fonts/Barlow-boldItalic.fntdata"/><Relationship Id="rId21" Type="http://schemas.openxmlformats.org/officeDocument/2006/relationships/slide" Target="slides/slide16.xml"/><Relationship Id="rId43" Type="http://schemas.openxmlformats.org/officeDocument/2006/relationships/font" Target="fonts/Barlow-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italic.fntdata"/><Relationship Id="rId30" Type="http://schemas.openxmlformats.org/officeDocument/2006/relationships/font" Target="fonts/BarlowMedium-bold.fntdata"/><Relationship Id="rId11" Type="http://schemas.openxmlformats.org/officeDocument/2006/relationships/slide" Target="slides/slide6.xml"/><Relationship Id="rId33" Type="http://schemas.openxmlformats.org/officeDocument/2006/relationships/font" Target="fonts/Epilogue-regular.fntdata"/><Relationship Id="rId10" Type="http://schemas.openxmlformats.org/officeDocument/2006/relationships/slide" Target="slides/slide5.xml"/><Relationship Id="rId32" Type="http://schemas.openxmlformats.org/officeDocument/2006/relationships/font" Target="fonts/BarlowMedium-boldItalic.fntdata"/><Relationship Id="rId13" Type="http://schemas.openxmlformats.org/officeDocument/2006/relationships/slide" Target="slides/slide8.xml"/><Relationship Id="rId35" Type="http://schemas.openxmlformats.org/officeDocument/2006/relationships/font" Target="fonts/Epilogue-italic.fntdata"/><Relationship Id="rId12" Type="http://schemas.openxmlformats.org/officeDocument/2006/relationships/slide" Target="slides/slide7.xml"/><Relationship Id="rId34" Type="http://schemas.openxmlformats.org/officeDocument/2006/relationships/font" Target="fonts/Epilogue-bold.fntdata"/><Relationship Id="rId15" Type="http://schemas.openxmlformats.org/officeDocument/2006/relationships/slide" Target="slides/slide10.xml"/><Relationship Id="rId37" Type="http://schemas.openxmlformats.org/officeDocument/2006/relationships/font" Target="fonts/PTSans-regular.fntdata"/><Relationship Id="rId14" Type="http://schemas.openxmlformats.org/officeDocument/2006/relationships/slide" Target="slides/slide9.xml"/><Relationship Id="rId36" Type="http://schemas.openxmlformats.org/officeDocument/2006/relationships/font" Target="fonts/Epilogue-boldItalic.fntdata"/><Relationship Id="rId17" Type="http://schemas.openxmlformats.org/officeDocument/2006/relationships/slide" Target="slides/slide12.xml"/><Relationship Id="rId39" Type="http://schemas.openxmlformats.org/officeDocument/2006/relationships/font" Target="fonts/PTSans-italic.fntdata"/><Relationship Id="rId16" Type="http://schemas.openxmlformats.org/officeDocument/2006/relationships/slide" Target="slides/slide11.xml"/><Relationship Id="rId38" Type="http://schemas.openxmlformats.org/officeDocument/2006/relationships/font" Target="fonts/PT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45bd6a573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245bd6a573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24f40cde4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24f40cde4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24f40cde4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24f40cde4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4f40cde41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4f40cde41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4f40cde41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4f40cde4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24f40cde41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24f40cde41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24f40cde4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24f40cde4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24f40cde4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24f40cde4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24f40cde41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24f40cde41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24f40cde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24f40cde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45bd6a57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245bd6a57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24467458b9f_1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24467458b9f_1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250ca93b8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250ca93b8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 name="Google Shape;12;p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 name="Google Shape;13;p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 name="Google Shape;14;p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 name="Google Shape;15;p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 name="Google Shape;16;p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 name="Google Shape;17;p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8" name="Google Shape;18;p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 name="Google Shape;19;p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 name="Google Shape;20;p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1" name="Google Shape;21;p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2" name="Google Shape;22;p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3" name="Google Shape;23;p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4" name="Google Shape;24;p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 name="Google Shape;25;p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 name="Google Shape;26;p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7" name="Google Shape;27;p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8" name="Google Shape;28;p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9" name="Google Shape;29;p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2" name="Google Shape;32;p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 name="Google Shape;33;p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 name="Google Shape;34;p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 name="Google Shape;35;p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 name="Google Shape;36;p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7" name="Google Shape;37;p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8" name="Google Shape;38;p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 name="Google Shape;39;p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 name="Google Shape;40;p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 name="Google Shape;41;p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 name="Google Shape;42;p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3" name="Google Shape;43;p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4" name="Google Shape;44;p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 name="Google Shape;45;p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 name="Google Shape;46;p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 name="Google Shape;47;p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 name="Google Shape;48;p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9" name="Google Shape;49;p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0" name="Google Shape;50;p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 name="Google Shape;51;p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 name="Google Shape;52;p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 name="Google Shape;53;p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 name="Google Shape;54;p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5" name="Google Shape;55;p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6" name="Google Shape;56;p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 name="Google Shape;57;p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 name="Google Shape;58;p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 name="Google Shape;59;p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 name="Google Shape;60;p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1" name="Google Shape;61;p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2" name="Google Shape;62;p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3" name="Google Shape;63;p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4" name="Google Shape;64;p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txBox="1"/>
          <p:nvPr>
            <p:ph type="ctrTitle"/>
          </p:nvPr>
        </p:nvSpPr>
        <p:spPr>
          <a:xfrm>
            <a:off x="713225" y="615700"/>
            <a:ext cx="5379900" cy="17517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p:txBody>
      </p:sp>
      <p:sp>
        <p:nvSpPr>
          <p:cNvPr id="66" name="Google Shape;66;p2"/>
          <p:cNvSpPr txBox="1"/>
          <p:nvPr>
            <p:ph idx="1" type="subTitle"/>
          </p:nvPr>
        </p:nvSpPr>
        <p:spPr>
          <a:xfrm>
            <a:off x="5946125" y="3796825"/>
            <a:ext cx="2484600" cy="731100"/>
          </a:xfrm>
          <a:prstGeom prst="rect">
            <a:avLst/>
          </a:prstGeom>
          <a:noFill/>
          <a:ln>
            <a:noFill/>
          </a:ln>
        </p:spPr>
        <p:txBody>
          <a:bodyPr anchorCtr="0" anchor="b"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3" name="Shape 493"/>
        <p:cNvGrpSpPr/>
        <p:nvPr/>
      </p:nvGrpSpPr>
      <p:grpSpPr>
        <a:xfrm>
          <a:off x="0" y="0"/>
          <a:ext cx="0" cy="0"/>
          <a:chOff x="0" y="0"/>
          <a:chExt cx="0" cy="0"/>
        </a:xfrm>
      </p:grpSpPr>
      <p:grpSp>
        <p:nvGrpSpPr>
          <p:cNvPr id="494" name="Google Shape;494;p11"/>
          <p:cNvGrpSpPr/>
          <p:nvPr/>
        </p:nvGrpSpPr>
        <p:grpSpPr>
          <a:xfrm>
            <a:off x="3300" y="4975"/>
            <a:ext cx="9137400" cy="5143399"/>
            <a:chOff x="3300" y="4975"/>
            <a:chExt cx="9137400" cy="5143399"/>
          </a:xfrm>
        </p:grpSpPr>
        <p:grpSp>
          <p:nvGrpSpPr>
            <p:cNvPr id="495" name="Google Shape;495;p11"/>
            <p:cNvGrpSpPr/>
            <p:nvPr/>
          </p:nvGrpSpPr>
          <p:grpSpPr>
            <a:xfrm>
              <a:off x="3300" y="256486"/>
              <a:ext cx="9137400" cy="4629802"/>
              <a:chOff x="3300" y="256486"/>
              <a:chExt cx="9137400" cy="4629802"/>
            </a:xfrm>
          </p:grpSpPr>
          <p:cxnSp>
            <p:nvCxnSpPr>
              <p:cNvPr id="496" name="Google Shape;496;p1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7" name="Google Shape;497;p1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8" name="Google Shape;498;p1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9" name="Google Shape;499;p1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0" name="Google Shape;500;p1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1" name="Google Shape;501;p1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2" name="Google Shape;502;p1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3" name="Google Shape;503;p1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4" name="Google Shape;504;p1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5" name="Google Shape;505;p1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6" name="Google Shape;506;p1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7" name="Google Shape;507;p1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8" name="Google Shape;508;p1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9" name="Google Shape;509;p1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0" name="Google Shape;510;p1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1" name="Google Shape;511;p1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2" name="Google Shape;512;p1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3" name="Google Shape;513;p1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4" name="Google Shape;514;p1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15" name="Google Shape;515;p11"/>
            <p:cNvGrpSpPr/>
            <p:nvPr/>
          </p:nvGrpSpPr>
          <p:grpSpPr>
            <a:xfrm>
              <a:off x="272000" y="4975"/>
              <a:ext cx="8600000" cy="5143399"/>
              <a:chOff x="272000" y="4975"/>
              <a:chExt cx="8600000" cy="5180700"/>
            </a:xfrm>
          </p:grpSpPr>
          <p:cxnSp>
            <p:nvCxnSpPr>
              <p:cNvPr id="516" name="Google Shape;516;p1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7" name="Google Shape;517;p1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8" name="Google Shape;518;p1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9" name="Google Shape;519;p1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0" name="Google Shape;520;p1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1" name="Google Shape;521;p1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2" name="Google Shape;522;p1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3" name="Google Shape;523;p1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4" name="Google Shape;524;p1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5" name="Google Shape;525;p1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6" name="Google Shape;526;p1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7" name="Google Shape;527;p1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8" name="Google Shape;528;p1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9" name="Google Shape;529;p1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0" name="Google Shape;530;p1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1" name="Google Shape;531;p1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2" name="Google Shape;532;p1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3" name="Google Shape;533;p1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4" name="Google Shape;534;p1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5" name="Google Shape;535;p1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6" name="Google Shape;536;p1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7" name="Google Shape;537;p1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8" name="Google Shape;538;p1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9" name="Google Shape;539;p1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0" name="Google Shape;540;p1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1" name="Google Shape;541;p1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2" name="Google Shape;542;p1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3" name="Google Shape;543;p1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4" name="Google Shape;544;p1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5" name="Google Shape;545;p1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6" name="Google Shape;546;p1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7" name="Google Shape;547;p1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8" name="Google Shape;548;p1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549" name="Google Shape;549;p1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txBox="1"/>
          <p:nvPr>
            <p:ph hasCustomPrompt="1" type="title"/>
          </p:nvPr>
        </p:nvSpPr>
        <p:spPr>
          <a:xfrm>
            <a:off x="1284000" y="1623600"/>
            <a:ext cx="6576000" cy="11373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1" name="Google Shape;551;p11"/>
          <p:cNvSpPr txBox="1"/>
          <p:nvPr>
            <p:ph idx="1" type="subTitle"/>
          </p:nvPr>
        </p:nvSpPr>
        <p:spPr>
          <a:xfrm>
            <a:off x="1284000" y="3022824"/>
            <a:ext cx="6576000" cy="49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2" name="Google Shape;552;p11"/>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3" name="Shape 5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4" name="Shape 554"/>
        <p:cNvGrpSpPr/>
        <p:nvPr/>
      </p:nvGrpSpPr>
      <p:grpSpPr>
        <a:xfrm>
          <a:off x="0" y="0"/>
          <a:ext cx="0" cy="0"/>
          <a:chOff x="0" y="0"/>
          <a:chExt cx="0" cy="0"/>
        </a:xfrm>
      </p:grpSpPr>
      <p:grpSp>
        <p:nvGrpSpPr>
          <p:cNvPr id="555" name="Google Shape;555;p13"/>
          <p:cNvGrpSpPr/>
          <p:nvPr/>
        </p:nvGrpSpPr>
        <p:grpSpPr>
          <a:xfrm>
            <a:off x="3300" y="4975"/>
            <a:ext cx="9137400" cy="5143399"/>
            <a:chOff x="3300" y="4975"/>
            <a:chExt cx="9137400" cy="5143399"/>
          </a:xfrm>
        </p:grpSpPr>
        <p:grpSp>
          <p:nvGrpSpPr>
            <p:cNvPr id="556" name="Google Shape;556;p13"/>
            <p:cNvGrpSpPr/>
            <p:nvPr/>
          </p:nvGrpSpPr>
          <p:grpSpPr>
            <a:xfrm>
              <a:off x="3300" y="256486"/>
              <a:ext cx="9137400" cy="4629802"/>
              <a:chOff x="3300" y="256486"/>
              <a:chExt cx="9137400" cy="4629802"/>
            </a:xfrm>
          </p:grpSpPr>
          <p:cxnSp>
            <p:nvCxnSpPr>
              <p:cNvPr id="557" name="Google Shape;557;p1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8" name="Google Shape;558;p1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9" name="Google Shape;559;p1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0" name="Google Shape;560;p1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1" name="Google Shape;561;p1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2" name="Google Shape;562;p1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3" name="Google Shape;563;p1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4" name="Google Shape;564;p1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5" name="Google Shape;565;p1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6" name="Google Shape;566;p1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7" name="Google Shape;567;p1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8" name="Google Shape;568;p1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9" name="Google Shape;569;p1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0" name="Google Shape;570;p1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1" name="Google Shape;571;p1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2" name="Google Shape;572;p1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3" name="Google Shape;573;p1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4" name="Google Shape;574;p1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5" name="Google Shape;575;p1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76" name="Google Shape;576;p13"/>
            <p:cNvGrpSpPr/>
            <p:nvPr/>
          </p:nvGrpSpPr>
          <p:grpSpPr>
            <a:xfrm>
              <a:off x="272000" y="4975"/>
              <a:ext cx="8600000" cy="5143399"/>
              <a:chOff x="272000" y="4975"/>
              <a:chExt cx="8600000" cy="5180700"/>
            </a:xfrm>
          </p:grpSpPr>
          <p:cxnSp>
            <p:nvCxnSpPr>
              <p:cNvPr id="577" name="Google Shape;577;p1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8" name="Google Shape;578;p1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9" name="Google Shape;579;p1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0" name="Google Shape;580;p1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1" name="Google Shape;581;p1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2" name="Google Shape;582;p1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3" name="Google Shape;583;p1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4" name="Google Shape;584;p1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5" name="Google Shape;585;p1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6" name="Google Shape;586;p1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7" name="Google Shape;587;p1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8" name="Google Shape;588;p1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9" name="Google Shape;589;p1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0" name="Google Shape;590;p1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1" name="Google Shape;591;p1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2" name="Google Shape;592;p1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3" name="Google Shape;593;p1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4" name="Google Shape;594;p1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5" name="Google Shape;595;p1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6" name="Google Shape;596;p1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7" name="Google Shape;597;p1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8" name="Google Shape;598;p1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9" name="Google Shape;599;p1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0" name="Google Shape;600;p1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1" name="Google Shape;601;p1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2" name="Google Shape;602;p1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3" name="Google Shape;603;p1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4" name="Google Shape;604;p1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5" name="Google Shape;605;p1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6" name="Google Shape;606;p1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7" name="Google Shape;607;p1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8" name="Google Shape;608;p1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9" name="Google Shape;609;p1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10" name="Google Shape;610;p1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2" name="Google Shape;612;p13"/>
          <p:cNvSpPr txBox="1"/>
          <p:nvPr>
            <p:ph idx="1" type="subTitle"/>
          </p:nvPr>
        </p:nvSpPr>
        <p:spPr>
          <a:xfrm>
            <a:off x="720000" y="2285291"/>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13"/>
          <p:cNvSpPr txBox="1"/>
          <p:nvPr>
            <p:ph idx="2" type="subTitle"/>
          </p:nvPr>
        </p:nvSpPr>
        <p:spPr>
          <a:xfrm>
            <a:off x="34131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4" name="Google Shape;614;p13"/>
          <p:cNvSpPr txBox="1"/>
          <p:nvPr>
            <p:ph idx="3" type="subTitle"/>
          </p:nvPr>
        </p:nvSpPr>
        <p:spPr>
          <a:xfrm>
            <a:off x="720000" y="403130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5" name="Google Shape;615;p13"/>
          <p:cNvSpPr txBox="1"/>
          <p:nvPr>
            <p:ph idx="4" type="subTitle"/>
          </p:nvPr>
        </p:nvSpPr>
        <p:spPr>
          <a:xfrm>
            <a:off x="34131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6" name="Google Shape;616;p13"/>
          <p:cNvSpPr txBox="1"/>
          <p:nvPr>
            <p:ph idx="5" type="subTitle"/>
          </p:nvPr>
        </p:nvSpPr>
        <p:spPr>
          <a:xfrm>
            <a:off x="61062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13"/>
          <p:cNvSpPr txBox="1"/>
          <p:nvPr>
            <p:ph idx="6" type="subTitle"/>
          </p:nvPr>
        </p:nvSpPr>
        <p:spPr>
          <a:xfrm>
            <a:off x="61062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13"/>
          <p:cNvSpPr txBox="1"/>
          <p:nvPr>
            <p:ph hasCustomPrompt="1" idx="7" type="title"/>
          </p:nvPr>
        </p:nvSpPr>
        <p:spPr>
          <a:xfrm>
            <a:off x="7200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p:nvPr>
            <p:ph hasCustomPrompt="1" idx="8" type="title"/>
          </p:nvPr>
        </p:nvSpPr>
        <p:spPr>
          <a:xfrm>
            <a:off x="7200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p:nvPr>
            <p:ph hasCustomPrompt="1" idx="9" type="title"/>
          </p:nvPr>
        </p:nvSpPr>
        <p:spPr>
          <a:xfrm>
            <a:off x="34131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13" type="title"/>
          </p:nvPr>
        </p:nvSpPr>
        <p:spPr>
          <a:xfrm>
            <a:off x="34131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14" type="title"/>
          </p:nvPr>
        </p:nvSpPr>
        <p:spPr>
          <a:xfrm>
            <a:off x="6106209"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15" type="title"/>
          </p:nvPr>
        </p:nvSpPr>
        <p:spPr>
          <a:xfrm>
            <a:off x="6106209"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idx="16" type="subTitle"/>
          </p:nvPr>
        </p:nvSpPr>
        <p:spPr>
          <a:xfrm>
            <a:off x="7200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5" name="Google Shape;625;p13"/>
          <p:cNvSpPr txBox="1"/>
          <p:nvPr>
            <p:ph idx="17" type="subTitle"/>
          </p:nvPr>
        </p:nvSpPr>
        <p:spPr>
          <a:xfrm>
            <a:off x="34131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6" name="Google Shape;626;p13"/>
          <p:cNvSpPr txBox="1"/>
          <p:nvPr>
            <p:ph idx="18" type="subTitle"/>
          </p:nvPr>
        </p:nvSpPr>
        <p:spPr>
          <a:xfrm>
            <a:off x="61062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7" name="Google Shape;627;p13"/>
          <p:cNvSpPr txBox="1"/>
          <p:nvPr>
            <p:ph idx="19" type="subTitle"/>
          </p:nvPr>
        </p:nvSpPr>
        <p:spPr>
          <a:xfrm>
            <a:off x="720000" y="3367997"/>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8" name="Google Shape;628;p13"/>
          <p:cNvSpPr txBox="1"/>
          <p:nvPr>
            <p:ph idx="20" type="subTitle"/>
          </p:nvPr>
        </p:nvSpPr>
        <p:spPr>
          <a:xfrm>
            <a:off x="34131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9" name="Google Shape;629;p13"/>
          <p:cNvSpPr txBox="1"/>
          <p:nvPr>
            <p:ph idx="21" type="subTitle"/>
          </p:nvPr>
        </p:nvSpPr>
        <p:spPr>
          <a:xfrm>
            <a:off x="61062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30" name="Google Shape;630;p13"/>
          <p:cNvSpPr/>
          <p:nvPr/>
        </p:nvSpPr>
        <p:spPr>
          <a:xfrm rot="10800000">
            <a:off x="5026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632" name="Shape 632"/>
        <p:cNvGrpSpPr/>
        <p:nvPr/>
      </p:nvGrpSpPr>
      <p:grpSpPr>
        <a:xfrm>
          <a:off x="0" y="0"/>
          <a:ext cx="0" cy="0"/>
          <a:chOff x="0" y="0"/>
          <a:chExt cx="0" cy="0"/>
        </a:xfrm>
      </p:grpSpPr>
      <p:grpSp>
        <p:nvGrpSpPr>
          <p:cNvPr id="633" name="Google Shape;633;p14"/>
          <p:cNvGrpSpPr/>
          <p:nvPr/>
        </p:nvGrpSpPr>
        <p:grpSpPr>
          <a:xfrm>
            <a:off x="3300" y="4975"/>
            <a:ext cx="9137400" cy="5143399"/>
            <a:chOff x="3300" y="4975"/>
            <a:chExt cx="9137400" cy="5143399"/>
          </a:xfrm>
        </p:grpSpPr>
        <p:grpSp>
          <p:nvGrpSpPr>
            <p:cNvPr id="634" name="Google Shape;634;p14"/>
            <p:cNvGrpSpPr/>
            <p:nvPr/>
          </p:nvGrpSpPr>
          <p:grpSpPr>
            <a:xfrm>
              <a:off x="3300" y="256486"/>
              <a:ext cx="9137400" cy="4629802"/>
              <a:chOff x="3300" y="256486"/>
              <a:chExt cx="9137400" cy="4629802"/>
            </a:xfrm>
          </p:grpSpPr>
          <p:cxnSp>
            <p:nvCxnSpPr>
              <p:cNvPr id="635" name="Google Shape;635;p1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6" name="Google Shape;636;p1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7" name="Google Shape;637;p1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8" name="Google Shape;638;p1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9" name="Google Shape;639;p1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0" name="Google Shape;640;p1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1" name="Google Shape;641;p1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2" name="Google Shape;642;p1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3" name="Google Shape;643;p1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4" name="Google Shape;644;p1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5" name="Google Shape;645;p1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6" name="Google Shape;646;p1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7" name="Google Shape;647;p1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8" name="Google Shape;648;p1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9" name="Google Shape;649;p1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0" name="Google Shape;650;p1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1" name="Google Shape;651;p1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2" name="Google Shape;652;p1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3" name="Google Shape;653;p1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654" name="Google Shape;654;p14"/>
            <p:cNvGrpSpPr/>
            <p:nvPr/>
          </p:nvGrpSpPr>
          <p:grpSpPr>
            <a:xfrm>
              <a:off x="272000" y="4975"/>
              <a:ext cx="8600000" cy="5143399"/>
              <a:chOff x="272000" y="4975"/>
              <a:chExt cx="8600000" cy="5180700"/>
            </a:xfrm>
          </p:grpSpPr>
          <p:cxnSp>
            <p:nvCxnSpPr>
              <p:cNvPr id="655" name="Google Shape;655;p1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6" name="Google Shape;656;p1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7" name="Google Shape;657;p1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8" name="Google Shape;658;p1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9" name="Google Shape;659;p1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0" name="Google Shape;660;p1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1" name="Google Shape;661;p1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2" name="Google Shape;662;p1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3" name="Google Shape;663;p1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4" name="Google Shape;664;p1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5" name="Google Shape;665;p1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6" name="Google Shape;666;p1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7" name="Google Shape;667;p1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8" name="Google Shape;668;p1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9" name="Google Shape;669;p1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0" name="Google Shape;670;p1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1" name="Google Shape;671;p1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2" name="Google Shape;672;p1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3" name="Google Shape;673;p1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4" name="Google Shape;674;p1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5" name="Google Shape;675;p1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6" name="Google Shape;676;p1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7" name="Google Shape;677;p1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8" name="Google Shape;678;p1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9" name="Google Shape;679;p1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0" name="Google Shape;680;p1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1" name="Google Shape;681;p1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2" name="Google Shape;682;p1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3" name="Google Shape;683;p1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4" name="Google Shape;684;p1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5" name="Google Shape;685;p1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6" name="Google Shape;686;p1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7" name="Google Shape;687;p1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88" name="Google Shape;688;p1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txBox="1"/>
          <p:nvPr>
            <p:ph type="title"/>
          </p:nvPr>
        </p:nvSpPr>
        <p:spPr>
          <a:xfrm>
            <a:off x="2110950" y="2108675"/>
            <a:ext cx="49221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0" name="Google Shape;690;p14"/>
          <p:cNvSpPr txBox="1"/>
          <p:nvPr>
            <p:ph hasCustomPrompt="1" idx="2" type="title"/>
          </p:nvPr>
        </p:nvSpPr>
        <p:spPr>
          <a:xfrm>
            <a:off x="3745950" y="1070125"/>
            <a:ext cx="1652100" cy="980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1" name="Google Shape;691;p14"/>
          <p:cNvSpPr txBox="1"/>
          <p:nvPr>
            <p:ph idx="1" type="subTitle"/>
          </p:nvPr>
        </p:nvSpPr>
        <p:spPr>
          <a:xfrm>
            <a:off x="2110950" y="3620075"/>
            <a:ext cx="4922100" cy="45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14"/>
          <p:cNvSpPr/>
          <p:nvPr/>
        </p:nvSpPr>
        <p:spPr>
          <a:xfrm flipH="1" rot="-5400000">
            <a:off x="8185751" y="800425"/>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458675" y="36922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694" name="Shape 694"/>
        <p:cNvGrpSpPr/>
        <p:nvPr/>
      </p:nvGrpSpPr>
      <p:grpSpPr>
        <a:xfrm>
          <a:off x="0" y="0"/>
          <a:ext cx="0" cy="0"/>
          <a:chOff x="0" y="0"/>
          <a:chExt cx="0" cy="0"/>
        </a:xfrm>
      </p:grpSpPr>
      <p:grpSp>
        <p:nvGrpSpPr>
          <p:cNvPr id="695" name="Google Shape;695;p15"/>
          <p:cNvGrpSpPr/>
          <p:nvPr/>
        </p:nvGrpSpPr>
        <p:grpSpPr>
          <a:xfrm>
            <a:off x="3300" y="4975"/>
            <a:ext cx="9137400" cy="5143399"/>
            <a:chOff x="3300" y="4975"/>
            <a:chExt cx="9137400" cy="5143399"/>
          </a:xfrm>
        </p:grpSpPr>
        <p:grpSp>
          <p:nvGrpSpPr>
            <p:cNvPr id="696" name="Google Shape;696;p15"/>
            <p:cNvGrpSpPr/>
            <p:nvPr/>
          </p:nvGrpSpPr>
          <p:grpSpPr>
            <a:xfrm>
              <a:off x="3300" y="256486"/>
              <a:ext cx="9137400" cy="4629802"/>
              <a:chOff x="3300" y="256486"/>
              <a:chExt cx="9137400" cy="4629802"/>
            </a:xfrm>
          </p:grpSpPr>
          <p:cxnSp>
            <p:nvCxnSpPr>
              <p:cNvPr id="697" name="Google Shape;697;p1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8" name="Google Shape;698;p1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9" name="Google Shape;699;p1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0" name="Google Shape;700;p1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1" name="Google Shape;701;p1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2" name="Google Shape;702;p1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3" name="Google Shape;703;p1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4" name="Google Shape;704;p1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5" name="Google Shape;705;p1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6" name="Google Shape;706;p1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7" name="Google Shape;707;p1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8" name="Google Shape;708;p1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9" name="Google Shape;709;p1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0" name="Google Shape;710;p1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1" name="Google Shape;711;p1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2" name="Google Shape;712;p1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3" name="Google Shape;713;p1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4" name="Google Shape;714;p1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5" name="Google Shape;715;p1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16" name="Google Shape;716;p15"/>
            <p:cNvGrpSpPr/>
            <p:nvPr/>
          </p:nvGrpSpPr>
          <p:grpSpPr>
            <a:xfrm>
              <a:off x="272000" y="4975"/>
              <a:ext cx="8600000" cy="5143399"/>
              <a:chOff x="272000" y="4975"/>
              <a:chExt cx="8600000" cy="5180700"/>
            </a:xfrm>
          </p:grpSpPr>
          <p:cxnSp>
            <p:nvCxnSpPr>
              <p:cNvPr id="717" name="Google Shape;717;p1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8" name="Google Shape;718;p1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9" name="Google Shape;719;p1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0" name="Google Shape;720;p1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1" name="Google Shape;721;p1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2" name="Google Shape;722;p1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3" name="Google Shape;723;p1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4" name="Google Shape;724;p1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5" name="Google Shape;725;p1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6" name="Google Shape;726;p1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7" name="Google Shape;727;p1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8" name="Google Shape;728;p1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9" name="Google Shape;729;p1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0" name="Google Shape;730;p1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1" name="Google Shape;731;p1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2" name="Google Shape;732;p1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3" name="Google Shape;733;p1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4" name="Google Shape;734;p1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5" name="Google Shape;735;p1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6" name="Google Shape;736;p1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7" name="Google Shape;737;p1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8" name="Google Shape;738;p1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9" name="Google Shape;739;p1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0" name="Google Shape;740;p1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1" name="Google Shape;741;p1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2" name="Google Shape;742;p1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3" name="Google Shape;743;p1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4" name="Google Shape;744;p1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5" name="Google Shape;745;p1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6" name="Google Shape;746;p1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7" name="Google Shape;747;p1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8" name="Google Shape;748;p1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9" name="Google Shape;749;p1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750" name="Google Shape;750;p1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txBox="1"/>
          <p:nvPr>
            <p:ph type="title"/>
          </p:nvPr>
        </p:nvSpPr>
        <p:spPr>
          <a:xfrm>
            <a:off x="2948038" y="1440250"/>
            <a:ext cx="51390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4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2" name="Google Shape;752;p15"/>
          <p:cNvSpPr txBox="1"/>
          <p:nvPr>
            <p:ph hasCustomPrompt="1" idx="2" type="title"/>
          </p:nvPr>
        </p:nvSpPr>
        <p:spPr>
          <a:xfrm>
            <a:off x="1234775" y="1440250"/>
            <a:ext cx="1652100" cy="1567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53" name="Google Shape;753;p15"/>
          <p:cNvSpPr txBox="1"/>
          <p:nvPr>
            <p:ph idx="1" type="subTitle"/>
          </p:nvPr>
        </p:nvSpPr>
        <p:spPr>
          <a:xfrm>
            <a:off x="2948038" y="3249950"/>
            <a:ext cx="5139000" cy="4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15"/>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55" name="Shape 755"/>
        <p:cNvGrpSpPr/>
        <p:nvPr/>
      </p:nvGrpSpPr>
      <p:grpSpPr>
        <a:xfrm>
          <a:off x="0" y="0"/>
          <a:ext cx="0" cy="0"/>
          <a:chOff x="0" y="0"/>
          <a:chExt cx="0" cy="0"/>
        </a:xfrm>
      </p:grpSpPr>
      <p:grpSp>
        <p:nvGrpSpPr>
          <p:cNvPr id="756" name="Google Shape;756;p16"/>
          <p:cNvGrpSpPr/>
          <p:nvPr/>
        </p:nvGrpSpPr>
        <p:grpSpPr>
          <a:xfrm>
            <a:off x="3300" y="4975"/>
            <a:ext cx="9137400" cy="5143399"/>
            <a:chOff x="3300" y="4975"/>
            <a:chExt cx="9137400" cy="5143399"/>
          </a:xfrm>
        </p:grpSpPr>
        <p:grpSp>
          <p:nvGrpSpPr>
            <p:cNvPr id="757" name="Google Shape;757;p16"/>
            <p:cNvGrpSpPr/>
            <p:nvPr/>
          </p:nvGrpSpPr>
          <p:grpSpPr>
            <a:xfrm>
              <a:off x="3300" y="256486"/>
              <a:ext cx="9137400" cy="4629802"/>
              <a:chOff x="3300" y="256486"/>
              <a:chExt cx="9137400" cy="4629802"/>
            </a:xfrm>
          </p:grpSpPr>
          <p:cxnSp>
            <p:nvCxnSpPr>
              <p:cNvPr id="758" name="Google Shape;758;p1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9" name="Google Shape;759;p1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0" name="Google Shape;760;p1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1" name="Google Shape;761;p1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2" name="Google Shape;762;p1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3" name="Google Shape;763;p1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4" name="Google Shape;764;p1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5" name="Google Shape;765;p1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6" name="Google Shape;766;p1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7" name="Google Shape;767;p1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8" name="Google Shape;768;p1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9" name="Google Shape;769;p1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0" name="Google Shape;770;p1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1" name="Google Shape;771;p1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2" name="Google Shape;772;p1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3" name="Google Shape;773;p1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4" name="Google Shape;774;p1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5" name="Google Shape;775;p1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6" name="Google Shape;776;p1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77" name="Google Shape;777;p16"/>
            <p:cNvGrpSpPr/>
            <p:nvPr/>
          </p:nvGrpSpPr>
          <p:grpSpPr>
            <a:xfrm>
              <a:off x="272000" y="4975"/>
              <a:ext cx="8600000" cy="5143399"/>
              <a:chOff x="272000" y="4975"/>
              <a:chExt cx="8600000" cy="5180700"/>
            </a:xfrm>
          </p:grpSpPr>
          <p:cxnSp>
            <p:nvCxnSpPr>
              <p:cNvPr id="778" name="Google Shape;778;p1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79" name="Google Shape;779;p1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0" name="Google Shape;780;p1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1" name="Google Shape;781;p1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2" name="Google Shape;782;p1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3" name="Google Shape;783;p1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4" name="Google Shape;784;p1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5" name="Google Shape;785;p1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6" name="Google Shape;786;p1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7" name="Google Shape;787;p1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8" name="Google Shape;788;p1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9" name="Google Shape;789;p1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0" name="Google Shape;790;p1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1" name="Google Shape;791;p1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2" name="Google Shape;792;p1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3" name="Google Shape;793;p1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4" name="Google Shape;794;p1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5" name="Google Shape;795;p1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6" name="Google Shape;796;p1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7" name="Google Shape;797;p1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8" name="Google Shape;798;p1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9" name="Google Shape;799;p1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0" name="Google Shape;800;p1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1" name="Google Shape;801;p1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2" name="Google Shape;802;p1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3" name="Google Shape;803;p1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4" name="Google Shape;804;p1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5" name="Google Shape;805;p1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6" name="Google Shape;806;p1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7" name="Google Shape;807;p1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8" name="Google Shape;808;p1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9" name="Google Shape;809;p1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10" name="Google Shape;810;p1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11" name="Google Shape;811;p1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txBox="1"/>
          <p:nvPr>
            <p:ph type="title"/>
          </p:nvPr>
        </p:nvSpPr>
        <p:spPr>
          <a:xfrm>
            <a:off x="2539225" y="3287075"/>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13" name="Google Shape;813;p16"/>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14" name="Google Shape;814;p16"/>
          <p:cNvSpPr/>
          <p:nvPr/>
        </p:nvSpPr>
        <p:spPr>
          <a:xfrm flipH="1">
            <a:off x="713225" y="44787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16" name="Shape 816"/>
        <p:cNvGrpSpPr/>
        <p:nvPr/>
      </p:nvGrpSpPr>
      <p:grpSpPr>
        <a:xfrm>
          <a:off x="0" y="0"/>
          <a:ext cx="0" cy="0"/>
          <a:chOff x="0" y="0"/>
          <a:chExt cx="0" cy="0"/>
        </a:xfrm>
      </p:grpSpPr>
      <p:grpSp>
        <p:nvGrpSpPr>
          <p:cNvPr id="817" name="Google Shape;817;p17"/>
          <p:cNvGrpSpPr/>
          <p:nvPr/>
        </p:nvGrpSpPr>
        <p:grpSpPr>
          <a:xfrm>
            <a:off x="3300" y="4975"/>
            <a:ext cx="9137400" cy="5143399"/>
            <a:chOff x="3300" y="4975"/>
            <a:chExt cx="9137400" cy="5143399"/>
          </a:xfrm>
        </p:grpSpPr>
        <p:grpSp>
          <p:nvGrpSpPr>
            <p:cNvPr id="818" name="Google Shape;818;p17"/>
            <p:cNvGrpSpPr/>
            <p:nvPr/>
          </p:nvGrpSpPr>
          <p:grpSpPr>
            <a:xfrm>
              <a:off x="3300" y="256486"/>
              <a:ext cx="9137400" cy="4629802"/>
              <a:chOff x="3300" y="256486"/>
              <a:chExt cx="9137400" cy="4629802"/>
            </a:xfrm>
          </p:grpSpPr>
          <p:cxnSp>
            <p:nvCxnSpPr>
              <p:cNvPr id="819" name="Google Shape;819;p1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0" name="Google Shape;820;p1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1" name="Google Shape;821;p1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2" name="Google Shape;822;p1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3" name="Google Shape;823;p1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4" name="Google Shape;824;p1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5" name="Google Shape;825;p1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6" name="Google Shape;826;p1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7" name="Google Shape;827;p1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8" name="Google Shape;828;p1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9" name="Google Shape;829;p1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0" name="Google Shape;830;p1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1" name="Google Shape;831;p1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2" name="Google Shape;832;p1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3" name="Google Shape;833;p1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4" name="Google Shape;834;p1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5" name="Google Shape;835;p1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6" name="Google Shape;836;p1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7" name="Google Shape;837;p1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38" name="Google Shape;838;p17"/>
            <p:cNvGrpSpPr/>
            <p:nvPr/>
          </p:nvGrpSpPr>
          <p:grpSpPr>
            <a:xfrm>
              <a:off x="272000" y="4975"/>
              <a:ext cx="8600000" cy="5143399"/>
              <a:chOff x="272000" y="4975"/>
              <a:chExt cx="8600000" cy="5180700"/>
            </a:xfrm>
          </p:grpSpPr>
          <p:cxnSp>
            <p:nvCxnSpPr>
              <p:cNvPr id="839" name="Google Shape;839;p1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0" name="Google Shape;840;p1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1" name="Google Shape;841;p1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2" name="Google Shape;842;p1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3" name="Google Shape;843;p1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4" name="Google Shape;844;p1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5" name="Google Shape;845;p1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6" name="Google Shape;846;p1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7" name="Google Shape;847;p1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8" name="Google Shape;848;p1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9" name="Google Shape;849;p1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0" name="Google Shape;850;p1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1" name="Google Shape;851;p1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2" name="Google Shape;852;p1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3" name="Google Shape;853;p1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4" name="Google Shape;854;p1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5" name="Google Shape;855;p1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6" name="Google Shape;856;p1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7" name="Google Shape;857;p1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8" name="Google Shape;858;p1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9" name="Google Shape;859;p1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0" name="Google Shape;860;p1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1" name="Google Shape;861;p1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2" name="Google Shape;862;p1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3" name="Google Shape;863;p1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4" name="Google Shape;864;p1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5" name="Google Shape;865;p1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6" name="Google Shape;866;p1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7" name="Google Shape;867;p1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8" name="Google Shape;868;p1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9" name="Google Shape;869;p1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0" name="Google Shape;870;p1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1" name="Google Shape;871;p1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72" name="Google Shape;872;p1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txBox="1"/>
          <p:nvPr>
            <p:ph type="title"/>
          </p:nvPr>
        </p:nvSpPr>
        <p:spPr>
          <a:xfrm>
            <a:off x="720000" y="1033975"/>
            <a:ext cx="3519600" cy="153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4" name="Google Shape;874;p17"/>
          <p:cNvSpPr txBox="1"/>
          <p:nvPr>
            <p:ph idx="1" type="subTitle"/>
          </p:nvPr>
        </p:nvSpPr>
        <p:spPr>
          <a:xfrm>
            <a:off x="720000" y="2993225"/>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5" name="Google Shape;875;p17"/>
          <p:cNvSpPr/>
          <p:nvPr>
            <p:ph idx="2" type="pic"/>
          </p:nvPr>
        </p:nvSpPr>
        <p:spPr>
          <a:xfrm>
            <a:off x="5313950" y="704500"/>
            <a:ext cx="3105600" cy="3734400"/>
          </a:xfrm>
          <a:prstGeom prst="rect">
            <a:avLst/>
          </a:prstGeom>
          <a:noFill/>
          <a:ln cap="flat" cmpd="sng" w="19050">
            <a:solidFill>
              <a:schemeClr val="accent3"/>
            </a:solidFill>
            <a:prstDash val="solid"/>
            <a:round/>
            <a:headEnd len="sm" w="sm" type="none"/>
            <a:tailEnd len="sm" w="sm" type="none"/>
          </a:ln>
        </p:spPr>
      </p:sp>
      <p:sp>
        <p:nvSpPr>
          <p:cNvPr id="876" name="Google Shape;876;p17"/>
          <p:cNvSpPr/>
          <p:nvPr/>
        </p:nvSpPr>
        <p:spPr>
          <a:xfrm>
            <a:off x="820197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77" name="Shape 877"/>
        <p:cNvGrpSpPr/>
        <p:nvPr/>
      </p:nvGrpSpPr>
      <p:grpSpPr>
        <a:xfrm>
          <a:off x="0" y="0"/>
          <a:ext cx="0" cy="0"/>
          <a:chOff x="0" y="0"/>
          <a:chExt cx="0" cy="0"/>
        </a:xfrm>
      </p:grpSpPr>
      <p:grpSp>
        <p:nvGrpSpPr>
          <p:cNvPr id="878" name="Google Shape;878;p18"/>
          <p:cNvGrpSpPr/>
          <p:nvPr/>
        </p:nvGrpSpPr>
        <p:grpSpPr>
          <a:xfrm>
            <a:off x="3300" y="4975"/>
            <a:ext cx="9137400" cy="5143399"/>
            <a:chOff x="3300" y="4975"/>
            <a:chExt cx="9137400" cy="5143399"/>
          </a:xfrm>
        </p:grpSpPr>
        <p:grpSp>
          <p:nvGrpSpPr>
            <p:cNvPr id="879" name="Google Shape;879;p18"/>
            <p:cNvGrpSpPr/>
            <p:nvPr/>
          </p:nvGrpSpPr>
          <p:grpSpPr>
            <a:xfrm>
              <a:off x="3300" y="256486"/>
              <a:ext cx="9137400" cy="4629802"/>
              <a:chOff x="3300" y="256486"/>
              <a:chExt cx="9137400" cy="4629802"/>
            </a:xfrm>
          </p:grpSpPr>
          <p:cxnSp>
            <p:nvCxnSpPr>
              <p:cNvPr id="880" name="Google Shape;880;p1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1" name="Google Shape;881;p1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2" name="Google Shape;882;p1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3" name="Google Shape;883;p1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4" name="Google Shape;884;p1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5" name="Google Shape;885;p1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6" name="Google Shape;886;p1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7" name="Google Shape;887;p1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8" name="Google Shape;888;p1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9" name="Google Shape;889;p1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0" name="Google Shape;890;p1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1" name="Google Shape;891;p1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2" name="Google Shape;892;p1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3" name="Google Shape;893;p1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4" name="Google Shape;894;p1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5" name="Google Shape;895;p1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6" name="Google Shape;896;p1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7" name="Google Shape;897;p1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8" name="Google Shape;898;p1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9" name="Google Shape;899;p18"/>
            <p:cNvGrpSpPr/>
            <p:nvPr/>
          </p:nvGrpSpPr>
          <p:grpSpPr>
            <a:xfrm>
              <a:off x="272000" y="4975"/>
              <a:ext cx="8600000" cy="5143399"/>
              <a:chOff x="272000" y="4975"/>
              <a:chExt cx="8600000" cy="5180700"/>
            </a:xfrm>
          </p:grpSpPr>
          <p:cxnSp>
            <p:nvCxnSpPr>
              <p:cNvPr id="900" name="Google Shape;900;p1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1" name="Google Shape;901;p1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2" name="Google Shape;902;p1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3" name="Google Shape;903;p1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4" name="Google Shape;904;p1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5" name="Google Shape;905;p1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6" name="Google Shape;906;p1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7" name="Google Shape;907;p1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8" name="Google Shape;908;p1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9" name="Google Shape;909;p1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0" name="Google Shape;910;p1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1" name="Google Shape;911;p1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2" name="Google Shape;912;p1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3" name="Google Shape;913;p1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4" name="Google Shape;914;p1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5" name="Google Shape;915;p1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6" name="Google Shape;916;p1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7" name="Google Shape;917;p1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8" name="Google Shape;918;p1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9" name="Google Shape;919;p1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0" name="Google Shape;920;p1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1" name="Google Shape;921;p1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2" name="Google Shape;922;p1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3" name="Google Shape;923;p1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4" name="Google Shape;924;p1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5" name="Google Shape;925;p1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6" name="Google Shape;926;p1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7" name="Google Shape;927;p1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8" name="Google Shape;928;p1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9" name="Google Shape;929;p1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0" name="Google Shape;930;p1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1" name="Google Shape;931;p1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2" name="Google Shape;932;p1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33" name="Google Shape;933;p1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txBox="1"/>
          <p:nvPr>
            <p:ph type="title"/>
          </p:nvPr>
        </p:nvSpPr>
        <p:spPr>
          <a:xfrm>
            <a:off x="720000" y="14851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5" name="Google Shape;935;p18"/>
          <p:cNvSpPr txBox="1"/>
          <p:nvPr>
            <p:ph idx="1" type="subTitle"/>
          </p:nvPr>
        </p:nvSpPr>
        <p:spPr>
          <a:xfrm>
            <a:off x="720000" y="28531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36" name="Shape 936"/>
        <p:cNvGrpSpPr/>
        <p:nvPr/>
      </p:nvGrpSpPr>
      <p:grpSpPr>
        <a:xfrm>
          <a:off x="0" y="0"/>
          <a:ext cx="0" cy="0"/>
          <a:chOff x="0" y="0"/>
          <a:chExt cx="0" cy="0"/>
        </a:xfrm>
      </p:grpSpPr>
      <p:grpSp>
        <p:nvGrpSpPr>
          <p:cNvPr id="937" name="Google Shape;937;p19"/>
          <p:cNvGrpSpPr/>
          <p:nvPr/>
        </p:nvGrpSpPr>
        <p:grpSpPr>
          <a:xfrm>
            <a:off x="3300" y="4975"/>
            <a:ext cx="9137400" cy="5143399"/>
            <a:chOff x="3300" y="4975"/>
            <a:chExt cx="9137400" cy="5143399"/>
          </a:xfrm>
        </p:grpSpPr>
        <p:grpSp>
          <p:nvGrpSpPr>
            <p:cNvPr id="938" name="Google Shape;938;p19"/>
            <p:cNvGrpSpPr/>
            <p:nvPr/>
          </p:nvGrpSpPr>
          <p:grpSpPr>
            <a:xfrm>
              <a:off x="3300" y="256486"/>
              <a:ext cx="9137400" cy="4629802"/>
              <a:chOff x="3300" y="256486"/>
              <a:chExt cx="9137400" cy="4629802"/>
            </a:xfrm>
          </p:grpSpPr>
          <p:cxnSp>
            <p:nvCxnSpPr>
              <p:cNvPr id="939" name="Google Shape;939;p1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0" name="Google Shape;940;p1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1" name="Google Shape;941;p1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2" name="Google Shape;942;p1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3" name="Google Shape;943;p1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4" name="Google Shape;944;p1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5" name="Google Shape;945;p1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6" name="Google Shape;946;p1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7" name="Google Shape;947;p1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8" name="Google Shape;948;p1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9" name="Google Shape;949;p1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0" name="Google Shape;950;p1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1" name="Google Shape;951;p1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2" name="Google Shape;952;p1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3" name="Google Shape;953;p1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4" name="Google Shape;954;p1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5" name="Google Shape;955;p1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6" name="Google Shape;956;p1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7" name="Google Shape;957;p1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958" name="Google Shape;958;p19"/>
            <p:cNvGrpSpPr/>
            <p:nvPr/>
          </p:nvGrpSpPr>
          <p:grpSpPr>
            <a:xfrm>
              <a:off x="272000" y="4975"/>
              <a:ext cx="8600000" cy="5143399"/>
              <a:chOff x="272000" y="4975"/>
              <a:chExt cx="8600000" cy="5180700"/>
            </a:xfrm>
          </p:grpSpPr>
          <p:cxnSp>
            <p:nvCxnSpPr>
              <p:cNvPr id="959" name="Google Shape;959;p1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0" name="Google Shape;960;p1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1" name="Google Shape;961;p1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2" name="Google Shape;962;p1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3" name="Google Shape;963;p1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4" name="Google Shape;964;p1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5" name="Google Shape;965;p1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6" name="Google Shape;966;p1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7" name="Google Shape;967;p1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8" name="Google Shape;968;p1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9" name="Google Shape;969;p1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0" name="Google Shape;970;p1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1" name="Google Shape;971;p1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2" name="Google Shape;972;p1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3" name="Google Shape;973;p1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4" name="Google Shape;974;p1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5" name="Google Shape;975;p1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6" name="Google Shape;976;p1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7" name="Google Shape;977;p1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8" name="Google Shape;978;p1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9" name="Google Shape;979;p1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0" name="Google Shape;980;p1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1" name="Google Shape;981;p1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2" name="Google Shape;982;p1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3" name="Google Shape;983;p1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4" name="Google Shape;984;p1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5" name="Google Shape;985;p1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6" name="Google Shape;986;p1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7" name="Google Shape;987;p1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8" name="Google Shape;988;p1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9" name="Google Shape;989;p1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0" name="Google Shape;990;p1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1" name="Google Shape;991;p1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92" name="Google Shape;992;p1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txBox="1"/>
          <p:nvPr>
            <p:ph type="title"/>
          </p:nvPr>
        </p:nvSpPr>
        <p:spPr>
          <a:xfrm>
            <a:off x="4837200" y="148752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4" name="Google Shape;994;p19"/>
          <p:cNvSpPr txBox="1"/>
          <p:nvPr>
            <p:ph idx="1" type="subTitle"/>
          </p:nvPr>
        </p:nvSpPr>
        <p:spPr>
          <a:xfrm>
            <a:off x="4837371" y="28668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995" name="Shape 995"/>
        <p:cNvGrpSpPr/>
        <p:nvPr/>
      </p:nvGrpSpPr>
      <p:grpSpPr>
        <a:xfrm>
          <a:off x="0" y="0"/>
          <a:ext cx="0" cy="0"/>
          <a:chOff x="0" y="0"/>
          <a:chExt cx="0" cy="0"/>
        </a:xfrm>
      </p:grpSpPr>
      <p:grpSp>
        <p:nvGrpSpPr>
          <p:cNvPr id="996" name="Google Shape;996;p20"/>
          <p:cNvGrpSpPr/>
          <p:nvPr/>
        </p:nvGrpSpPr>
        <p:grpSpPr>
          <a:xfrm>
            <a:off x="3300" y="4975"/>
            <a:ext cx="9137400" cy="5143399"/>
            <a:chOff x="3300" y="4975"/>
            <a:chExt cx="9137400" cy="5143399"/>
          </a:xfrm>
        </p:grpSpPr>
        <p:grpSp>
          <p:nvGrpSpPr>
            <p:cNvPr id="997" name="Google Shape;997;p20"/>
            <p:cNvGrpSpPr/>
            <p:nvPr/>
          </p:nvGrpSpPr>
          <p:grpSpPr>
            <a:xfrm>
              <a:off x="3300" y="256486"/>
              <a:ext cx="9137400" cy="4629802"/>
              <a:chOff x="3300" y="256486"/>
              <a:chExt cx="9137400" cy="4629802"/>
            </a:xfrm>
          </p:grpSpPr>
          <p:cxnSp>
            <p:nvCxnSpPr>
              <p:cNvPr id="998" name="Google Shape;998;p2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99" name="Google Shape;999;p2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0" name="Google Shape;1000;p2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1" name="Google Shape;1001;p2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2" name="Google Shape;1002;p2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3" name="Google Shape;1003;p2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4" name="Google Shape;1004;p2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5" name="Google Shape;1005;p2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6" name="Google Shape;1006;p2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7" name="Google Shape;1007;p2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8" name="Google Shape;1008;p2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9" name="Google Shape;1009;p2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0" name="Google Shape;1010;p2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1" name="Google Shape;1011;p2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2" name="Google Shape;1012;p2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3" name="Google Shape;1013;p2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4" name="Google Shape;1014;p2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5" name="Google Shape;1015;p2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6" name="Google Shape;1016;p2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17" name="Google Shape;1017;p20"/>
            <p:cNvGrpSpPr/>
            <p:nvPr/>
          </p:nvGrpSpPr>
          <p:grpSpPr>
            <a:xfrm>
              <a:off x="272000" y="4975"/>
              <a:ext cx="8600000" cy="5143399"/>
              <a:chOff x="272000" y="4975"/>
              <a:chExt cx="8600000" cy="5180700"/>
            </a:xfrm>
          </p:grpSpPr>
          <p:cxnSp>
            <p:nvCxnSpPr>
              <p:cNvPr id="1018" name="Google Shape;1018;p2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9" name="Google Shape;1019;p2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0" name="Google Shape;1020;p2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1" name="Google Shape;1021;p2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2" name="Google Shape;1022;p2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3" name="Google Shape;1023;p2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4" name="Google Shape;1024;p2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5" name="Google Shape;1025;p2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6" name="Google Shape;1026;p2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7" name="Google Shape;1027;p2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8" name="Google Shape;1028;p2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9" name="Google Shape;1029;p2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0" name="Google Shape;1030;p2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1" name="Google Shape;1031;p2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2" name="Google Shape;1032;p2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3" name="Google Shape;1033;p2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4" name="Google Shape;1034;p2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5" name="Google Shape;1035;p2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6" name="Google Shape;1036;p2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7" name="Google Shape;1037;p2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8" name="Google Shape;1038;p2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9" name="Google Shape;1039;p2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0" name="Google Shape;1040;p2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1" name="Google Shape;1041;p2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2" name="Google Shape;1042;p2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3" name="Google Shape;1043;p2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4" name="Google Shape;1044;p2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5" name="Google Shape;1045;p2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6" name="Google Shape;1046;p2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7" name="Google Shape;1047;p2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8" name="Google Shape;1048;p2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9" name="Google Shape;1049;p2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0" name="Google Shape;1050;p2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051" name="Google Shape;1051;p2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3" name="Google Shape;1053;p20"/>
          <p:cNvSpPr txBox="1"/>
          <p:nvPr>
            <p:ph idx="1" type="subTitle"/>
          </p:nvPr>
        </p:nvSpPr>
        <p:spPr>
          <a:xfrm>
            <a:off x="720000" y="1327450"/>
            <a:ext cx="6108600" cy="303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0"/>
          <p:cNvSpPr/>
          <p:nvPr/>
        </p:nvSpPr>
        <p:spPr>
          <a:xfrm rot="10800000">
            <a:off x="7979300" y="41781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grpSp>
        <p:nvGrpSpPr>
          <p:cNvPr id="68" name="Google Shape;68;p3"/>
          <p:cNvGrpSpPr/>
          <p:nvPr/>
        </p:nvGrpSpPr>
        <p:grpSpPr>
          <a:xfrm>
            <a:off x="3300" y="4975"/>
            <a:ext cx="9137400" cy="5143399"/>
            <a:chOff x="3300" y="4975"/>
            <a:chExt cx="9137400" cy="5143399"/>
          </a:xfrm>
        </p:grpSpPr>
        <p:grpSp>
          <p:nvGrpSpPr>
            <p:cNvPr id="69" name="Google Shape;69;p3"/>
            <p:cNvGrpSpPr/>
            <p:nvPr/>
          </p:nvGrpSpPr>
          <p:grpSpPr>
            <a:xfrm>
              <a:off x="3300" y="256486"/>
              <a:ext cx="9137400" cy="4629802"/>
              <a:chOff x="3300" y="256486"/>
              <a:chExt cx="9137400" cy="4629802"/>
            </a:xfrm>
          </p:grpSpPr>
          <p:cxnSp>
            <p:nvCxnSpPr>
              <p:cNvPr id="70" name="Google Shape;70;p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 name="Google Shape;71;p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2" name="Google Shape;72;p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3" name="Google Shape;73;p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4" name="Google Shape;74;p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 name="Google Shape;75;p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 name="Google Shape;76;p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 name="Google Shape;77;p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8" name="Google Shape;78;p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9" name="Google Shape;79;p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0" name="Google Shape;80;p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1" name="Google Shape;81;p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 name="Google Shape;82;p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 name="Google Shape;83;p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4" name="Google Shape;84;p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5" name="Google Shape;85;p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6" name="Google Shape;86;p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7" name="Google Shape;87;p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 name="Google Shape;88;p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 name="Google Shape;89;p3"/>
            <p:cNvGrpSpPr/>
            <p:nvPr/>
          </p:nvGrpSpPr>
          <p:grpSpPr>
            <a:xfrm>
              <a:off x="272000" y="4975"/>
              <a:ext cx="8600000" cy="5143399"/>
              <a:chOff x="272000" y="4975"/>
              <a:chExt cx="8600000" cy="5180700"/>
            </a:xfrm>
          </p:grpSpPr>
          <p:cxnSp>
            <p:nvCxnSpPr>
              <p:cNvPr id="90" name="Google Shape;90;p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 name="Google Shape;91;p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 name="Google Shape;92;p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 name="Google Shape;93;p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4" name="Google Shape;94;p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5" name="Google Shape;95;p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 name="Google Shape;96;p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 name="Google Shape;97;p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 name="Google Shape;98;p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 name="Google Shape;99;p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0" name="Google Shape;100;p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 name="Google Shape;101;p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 name="Google Shape;102;p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 name="Google Shape;103;p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 name="Google Shape;104;p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 name="Google Shape;105;p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6" name="Google Shape;106;p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 name="Google Shape;107;p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 name="Google Shape;108;p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 name="Google Shape;109;p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 name="Google Shape;110;p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 name="Google Shape;111;p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2" name="Google Shape;112;p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 name="Google Shape;113;p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 name="Google Shape;114;p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 name="Google Shape;115;p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 name="Google Shape;116;p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 name="Google Shape;117;p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8" name="Google Shape;118;p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9" name="Google Shape;119;p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 name="Google Shape;120;p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 name="Google Shape;121;p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 name="Google Shape;122;p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 name="Google Shape;123;p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5" name="Google Shape;125;p3"/>
          <p:cNvSpPr txBox="1"/>
          <p:nvPr>
            <p:ph hasCustomPrompt="1" idx="2" type="title"/>
          </p:nvPr>
        </p:nvSpPr>
        <p:spPr>
          <a:xfrm>
            <a:off x="1007825" y="101292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 name="Google Shape;126;p3"/>
          <p:cNvSpPr txBox="1"/>
          <p:nvPr>
            <p:ph idx="1" type="subTitle"/>
          </p:nvPr>
        </p:nvSpPr>
        <p:spPr>
          <a:xfrm>
            <a:off x="1007825" y="3741725"/>
            <a:ext cx="5592600" cy="44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055" name="Shape 1055"/>
        <p:cNvGrpSpPr/>
        <p:nvPr/>
      </p:nvGrpSpPr>
      <p:grpSpPr>
        <a:xfrm>
          <a:off x="0" y="0"/>
          <a:ext cx="0" cy="0"/>
          <a:chOff x="0" y="0"/>
          <a:chExt cx="0" cy="0"/>
        </a:xfrm>
      </p:grpSpPr>
      <p:grpSp>
        <p:nvGrpSpPr>
          <p:cNvPr id="1056" name="Google Shape;1056;p21"/>
          <p:cNvGrpSpPr/>
          <p:nvPr/>
        </p:nvGrpSpPr>
        <p:grpSpPr>
          <a:xfrm>
            <a:off x="3300" y="4975"/>
            <a:ext cx="9137400" cy="5143399"/>
            <a:chOff x="3300" y="4975"/>
            <a:chExt cx="9137400" cy="5143399"/>
          </a:xfrm>
        </p:grpSpPr>
        <p:grpSp>
          <p:nvGrpSpPr>
            <p:cNvPr id="1057" name="Google Shape;1057;p21"/>
            <p:cNvGrpSpPr/>
            <p:nvPr/>
          </p:nvGrpSpPr>
          <p:grpSpPr>
            <a:xfrm>
              <a:off x="3300" y="256486"/>
              <a:ext cx="9137400" cy="4629802"/>
              <a:chOff x="3300" y="256486"/>
              <a:chExt cx="9137400" cy="4629802"/>
            </a:xfrm>
          </p:grpSpPr>
          <p:cxnSp>
            <p:nvCxnSpPr>
              <p:cNvPr id="1058" name="Google Shape;1058;p2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59" name="Google Shape;1059;p2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0" name="Google Shape;1060;p2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1" name="Google Shape;1061;p2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2" name="Google Shape;1062;p2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3" name="Google Shape;1063;p2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4" name="Google Shape;1064;p2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5" name="Google Shape;1065;p2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6" name="Google Shape;1066;p2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7" name="Google Shape;1067;p2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8" name="Google Shape;1068;p2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9" name="Google Shape;1069;p2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0" name="Google Shape;1070;p2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1" name="Google Shape;1071;p2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2" name="Google Shape;1072;p2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3" name="Google Shape;1073;p2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4" name="Google Shape;1074;p2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5" name="Google Shape;1075;p2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6" name="Google Shape;1076;p2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77" name="Google Shape;1077;p21"/>
            <p:cNvGrpSpPr/>
            <p:nvPr/>
          </p:nvGrpSpPr>
          <p:grpSpPr>
            <a:xfrm>
              <a:off x="272000" y="4975"/>
              <a:ext cx="8600000" cy="5143399"/>
              <a:chOff x="272000" y="4975"/>
              <a:chExt cx="8600000" cy="5180700"/>
            </a:xfrm>
          </p:grpSpPr>
          <p:cxnSp>
            <p:nvCxnSpPr>
              <p:cNvPr id="1078" name="Google Shape;1078;p2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9" name="Google Shape;1079;p2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0" name="Google Shape;1080;p2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1" name="Google Shape;1081;p2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2" name="Google Shape;1082;p2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3" name="Google Shape;1083;p2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4" name="Google Shape;1084;p2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5" name="Google Shape;1085;p2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6" name="Google Shape;1086;p2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7" name="Google Shape;1087;p2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8" name="Google Shape;1088;p2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9" name="Google Shape;1089;p2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0" name="Google Shape;1090;p2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1" name="Google Shape;1091;p2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2" name="Google Shape;1092;p2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3" name="Google Shape;1093;p2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4" name="Google Shape;1094;p2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5" name="Google Shape;1095;p2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6" name="Google Shape;1096;p2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7" name="Google Shape;1097;p2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8" name="Google Shape;1098;p2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9" name="Google Shape;1099;p2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0" name="Google Shape;1100;p2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1" name="Google Shape;1101;p2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2" name="Google Shape;1102;p2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3" name="Google Shape;1103;p2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4" name="Google Shape;1104;p2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5" name="Google Shape;1105;p2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6" name="Google Shape;1106;p2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7" name="Google Shape;1107;p2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8" name="Google Shape;1108;p2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9" name="Google Shape;1109;p2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0" name="Google Shape;1110;p2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11" name="Google Shape;1111;p2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3" name="Google Shape;1113;p21"/>
          <p:cNvSpPr txBox="1"/>
          <p:nvPr>
            <p:ph idx="1" type="subTitle"/>
          </p:nvPr>
        </p:nvSpPr>
        <p:spPr>
          <a:xfrm>
            <a:off x="720000" y="1174500"/>
            <a:ext cx="7704000" cy="342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b="0"/>
            </a:lvl1pPr>
            <a:lvl2pPr lvl="1" rtl="0">
              <a:spcBef>
                <a:spcPts val="0"/>
              </a:spcBef>
              <a:spcAft>
                <a:spcPts val="0"/>
              </a:spcAft>
              <a:buClr>
                <a:srgbClr val="333333"/>
              </a:buClr>
              <a:buSzPts val="1200"/>
              <a:buFont typeface="Barlow Light"/>
              <a:buChar char="○"/>
              <a:defRPr/>
            </a:lvl2pPr>
            <a:lvl3pPr lvl="2" rtl="0" algn="ctr">
              <a:lnSpc>
                <a:spcPct val="100000"/>
              </a:lnSpc>
              <a:spcBef>
                <a:spcPts val="0"/>
              </a:spcBef>
              <a:spcAft>
                <a:spcPts val="0"/>
              </a:spcAft>
              <a:buClr>
                <a:srgbClr val="FFC800"/>
              </a:buClr>
              <a:buSzPts val="1200"/>
              <a:buFont typeface="Nunito Light"/>
              <a:buChar char="■"/>
              <a:defRPr/>
            </a:lvl3pPr>
            <a:lvl4pPr lvl="3" rtl="0" algn="ctr">
              <a:lnSpc>
                <a:spcPct val="100000"/>
              </a:lnSpc>
              <a:spcBef>
                <a:spcPts val="0"/>
              </a:spcBef>
              <a:spcAft>
                <a:spcPts val="0"/>
              </a:spcAft>
              <a:buClr>
                <a:srgbClr val="FFC800"/>
              </a:buClr>
              <a:buSzPts val="1200"/>
              <a:buFont typeface="Nunito Light"/>
              <a:buChar char="●"/>
              <a:defRPr/>
            </a:lvl4pPr>
            <a:lvl5pPr lvl="4" rtl="0" algn="ctr">
              <a:lnSpc>
                <a:spcPct val="100000"/>
              </a:lnSpc>
              <a:spcBef>
                <a:spcPts val="0"/>
              </a:spcBef>
              <a:spcAft>
                <a:spcPts val="0"/>
              </a:spcAft>
              <a:buClr>
                <a:srgbClr val="434343"/>
              </a:buClr>
              <a:buSzPts val="1200"/>
              <a:buFont typeface="Nunito Light"/>
              <a:buChar char="○"/>
              <a:defRPr/>
            </a:lvl5pPr>
            <a:lvl6pPr lvl="5" rtl="0" algn="ctr">
              <a:lnSpc>
                <a:spcPct val="100000"/>
              </a:lnSpc>
              <a:spcBef>
                <a:spcPts val="0"/>
              </a:spcBef>
              <a:spcAft>
                <a:spcPts val="0"/>
              </a:spcAft>
              <a:buClr>
                <a:srgbClr val="434343"/>
              </a:buClr>
              <a:buSzPts val="1200"/>
              <a:buFont typeface="Nunito Light"/>
              <a:buChar char="■"/>
              <a:defRPr/>
            </a:lvl6pPr>
            <a:lvl7pPr lvl="6" rtl="0" algn="ctr">
              <a:lnSpc>
                <a:spcPct val="100000"/>
              </a:lnSpc>
              <a:spcBef>
                <a:spcPts val="0"/>
              </a:spcBef>
              <a:spcAft>
                <a:spcPts val="0"/>
              </a:spcAft>
              <a:buClr>
                <a:srgbClr val="434343"/>
              </a:buClr>
              <a:buSzPts val="1200"/>
              <a:buFont typeface="Nunito Light"/>
              <a:buChar char="●"/>
              <a:defRPr/>
            </a:lvl7pPr>
            <a:lvl8pPr lvl="7" rtl="0" algn="ctr">
              <a:lnSpc>
                <a:spcPct val="100000"/>
              </a:lnSpc>
              <a:spcBef>
                <a:spcPts val="0"/>
              </a:spcBef>
              <a:spcAft>
                <a:spcPts val="0"/>
              </a:spcAft>
              <a:buClr>
                <a:srgbClr val="434343"/>
              </a:buClr>
              <a:buSzPts val="1200"/>
              <a:buFont typeface="Nunito Light"/>
              <a:buChar char="○"/>
              <a:defRPr/>
            </a:lvl8pPr>
            <a:lvl9pPr lvl="8" rtl="0" algn="ctr">
              <a:lnSpc>
                <a:spcPct val="100000"/>
              </a:lnSpc>
              <a:spcBef>
                <a:spcPts val="0"/>
              </a:spcBef>
              <a:spcAft>
                <a:spcPts val="0"/>
              </a:spcAft>
              <a:buClr>
                <a:srgbClr val="434343"/>
              </a:buClr>
              <a:buSzPts val="1200"/>
              <a:buFont typeface="Nunito Light"/>
              <a:buChar char="■"/>
              <a:defRPr/>
            </a:lvl9pPr>
          </a:lstStyle>
          <a:p/>
        </p:txBody>
      </p:sp>
      <p:sp>
        <p:nvSpPr>
          <p:cNvPr id="1114" name="Google Shape;1114;p21"/>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15" name="Shape 1115"/>
        <p:cNvGrpSpPr/>
        <p:nvPr/>
      </p:nvGrpSpPr>
      <p:grpSpPr>
        <a:xfrm>
          <a:off x="0" y="0"/>
          <a:ext cx="0" cy="0"/>
          <a:chOff x="0" y="0"/>
          <a:chExt cx="0" cy="0"/>
        </a:xfrm>
      </p:grpSpPr>
      <p:grpSp>
        <p:nvGrpSpPr>
          <p:cNvPr id="1116" name="Google Shape;1116;p22"/>
          <p:cNvGrpSpPr/>
          <p:nvPr/>
        </p:nvGrpSpPr>
        <p:grpSpPr>
          <a:xfrm>
            <a:off x="3300" y="4975"/>
            <a:ext cx="9137400" cy="5143399"/>
            <a:chOff x="3300" y="4975"/>
            <a:chExt cx="9137400" cy="5143399"/>
          </a:xfrm>
        </p:grpSpPr>
        <p:grpSp>
          <p:nvGrpSpPr>
            <p:cNvPr id="1117" name="Google Shape;1117;p22"/>
            <p:cNvGrpSpPr/>
            <p:nvPr/>
          </p:nvGrpSpPr>
          <p:grpSpPr>
            <a:xfrm>
              <a:off x="3300" y="256486"/>
              <a:ext cx="9137400" cy="4629802"/>
              <a:chOff x="3300" y="256486"/>
              <a:chExt cx="9137400" cy="4629802"/>
            </a:xfrm>
          </p:grpSpPr>
          <p:cxnSp>
            <p:nvCxnSpPr>
              <p:cNvPr id="1118" name="Google Shape;1118;p2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19" name="Google Shape;1119;p2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0" name="Google Shape;1120;p2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1" name="Google Shape;1121;p2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2" name="Google Shape;1122;p2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3" name="Google Shape;1123;p2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4" name="Google Shape;1124;p2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5" name="Google Shape;1125;p2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6" name="Google Shape;1126;p2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7" name="Google Shape;1127;p2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8" name="Google Shape;1128;p2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9" name="Google Shape;1129;p2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0" name="Google Shape;1130;p2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1" name="Google Shape;1131;p2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2" name="Google Shape;1132;p2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3" name="Google Shape;1133;p2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4" name="Google Shape;1134;p2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5" name="Google Shape;1135;p2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6" name="Google Shape;1136;p2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137" name="Google Shape;1137;p22"/>
            <p:cNvGrpSpPr/>
            <p:nvPr/>
          </p:nvGrpSpPr>
          <p:grpSpPr>
            <a:xfrm>
              <a:off x="272000" y="4975"/>
              <a:ext cx="8600000" cy="5143399"/>
              <a:chOff x="272000" y="4975"/>
              <a:chExt cx="8600000" cy="5180700"/>
            </a:xfrm>
          </p:grpSpPr>
          <p:cxnSp>
            <p:nvCxnSpPr>
              <p:cNvPr id="1138" name="Google Shape;1138;p2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9" name="Google Shape;1139;p2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0" name="Google Shape;1140;p2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1" name="Google Shape;1141;p2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2" name="Google Shape;1142;p2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3" name="Google Shape;1143;p2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4" name="Google Shape;1144;p2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5" name="Google Shape;1145;p2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6" name="Google Shape;1146;p2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7" name="Google Shape;1147;p2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8" name="Google Shape;1148;p2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9" name="Google Shape;1149;p2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0" name="Google Shape;1150;p2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1" name="Google Shape;1151;p2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2" name="Google Shape;1152;p2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3" name="Google Shape;1153;p2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4" name="Google Shape;1154;p2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5" name="Google Shape;1155;p2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6" name="Google Shape;1156;p2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7" name="Google Shape;1157;p2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8" name="Google Shape;1158;p2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9" name="Google Shape;1159;p2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0" name="Google Shape;1160;p2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1" name="Google Shape;1161;p2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2" name="Google Shape;1162;p2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3" name="Google Shape;1163;p2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4" name="Google Shape;1164;p2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5" name="Google Shape;1165;p2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6" name="Google Shape;1166;p2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7" name="Google Shape;1167;p2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8" name="Google Shape;1168;p2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9" name="Google Shape;1169;p2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0" name="Google Shape;1170;p2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71" name="Google Shape;1171;p2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3" name="Google Shape;1173;p22"/>
          <p:cNvSpPr txBox="1"/>
          <p:nvPr>
            <p:ph idx="1" type="subTitle"/>
          </p:nvPr>
        </p:nvSpPr>
        <p:spPr>
          <a:xfrm>
            <a:off x="4062186"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4" name="Google Shape;1174;p22"/>
          <p:cNvSpPr txBox="1"/>
          <p:nvPr>
            <p:ph idx="2" type="subTitle"/>
          </p:nvPr>
        </p:nvSpPr>
        <p:spPr>
          <a:xfrm>
            <a:off x="720011"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5" name="Google Shape;1175;p22"/>
          <p:cNvSpPr txBox="1"/>
          <p:nvPr>
            <p:ph idx="3" type="subTitle"/>
          </p:nvPr>
        </p:nvSpPr>
        <p:spPr>
          <a:xfrm>
            <a:off x="720011"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6" name="Google Shape;1176;p22"/>
          <p:cNvSpPr txBox="1"/>
          <p:nvPr>
            <p:ph idx="4" type="subTitle"/>
          </p:nvPr>
        </p:nvSpPr>
        <p:spPr>
          <a:xfrm>
            <a:off x="4062189"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7" name="Google Shape;1177;p22"/>
          <p:cNvSpPr/>
          <p:nvPr/>
        </p:nvSpPr>
        <p:spPr>
          <a:xfrm flipH="1">
            <a:off x="652747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78" name="Shape 1178"/>
        <p:cNvGrpSpPr/>
        <p:nvPr/>
      </p:nvGrpSpPr>
      <p:grpSpPr>
        <a:xfrm>
          <a:off x="0" y="0"/>
          <a:ext cx="0" cy="0"/>
          <a:chOff x="0" y="0"/>
          <a:chExt cx="0" cy="0"/>
        </a:xfrm>
      </p:grpSpPr>
      <p:grpSp>
        <p:nvGrpSpPr>
          <p:cNvPr id="1179" name="Google Shape;1179;p23"/>
          <p:cNvGrpSpPr/>
          <p:nvPr/>
        </p:nvGrpSpPr>
        <p:grpSpPr>
          <a:xfrm>
            <a:off x="3300" y="4975"/>
            <a:ext cx="9137400" cy="5143399"/>
            <a:chOff x="3300" y="4975"/>
            <a:chExt cx="9137400" cy="5143399"/>
          </a:xfrm>
        </p:grpSpPr>
        <p:grpSp>
          <p:nvGrpSpPr>
            <p:cNvPr id="1180" name="Google Shape;1180;p23"/>
            <p:cNvGrpSpPr/>
            <p:nvPr/>
          </p:nvGrpSpPr>
          <p:grpSpPr>
            <a:xfrm>
              <a:off x="3300" y="256486"/>
              <a:ext cx="9137400" cy="4629802"/>
              <a:chOff x="3300" y="256486"/>
              <a:chExt cx="9137400" cy="4629802"/>
            </a:xfrm>
          </p:grpSpPr>
          <p:cxnSp>
            <p:nvCxnSpPr>
              <p:cNvPr id="1181" name="Google Shape;1181;p2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2" name="Google Shape;1182;p2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3" name="Google Shape;1183;p2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4" name="Google Shape;1184;p2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5" name="Google Shape;1185;p2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6" name="Google Shape;1186;p2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7" name="Google Shape;1187;p2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8" name="Google Shape;1188;p2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9" name="Google Shape;1189;p2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0" name="Google Shape;1190;p2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1" name="Google Shape;1191;p2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2" name="Google Shape;1192;p2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3" name="Google Shape;1193;p2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4" name="Google Shape;1194;p2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5" name="Google Shape;1195;p2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6" name="Google Shape;1196;p2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7" name="Google Shape;1197;p2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8" name="Google Shape;1198;p2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9" name="Google Shape;1199;p2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00" name="Google Shape;1200;p23"/>
            <p:cNvGrpSpPr/>
            <p:nvPr/>
          </p:nvGrpSpPr>
          <p:grpSpPr>
            <a:xfrm>
              <a:off x="272000" y="4975"/>
              <a:ext cx="8600000" cy="5143399"/>
              <a:chOff x="272000" y="4975"/>
              <a:chExt cx="8600000" cy="5180700"/>
            </a:xfrm>
          </p:grpSpPr>
          <p:cxnSp>
            <p:nvCxnSpPr>
              <p:cNvPr id="1201" name="Google Shape;1201;p2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2" name="Google Shape;1202;p2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3" name="Google Shape;1203;p2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4" name="Google Shape;1204;p2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5" name="Google Shape;1205;p2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6" name="Google Shape;1206;p2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7" name="Google Shape;1207;p2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8" name="Google Shape;1208;p2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9" name="Google Shape;1209;p2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0" name="Google Shape;1210;p2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1" name="Google Shape;1211;p2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2" name="Google Shape;1212;p2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3" name="Google Shape;1213;p2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4" name="Google Shape;1214;p2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5" name="Google Shape;1215;p2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6" name="Google Shape;1216;p2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7" name="Google Shape;1217;p2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8" name="Google Shape;1218;p2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9" name="Google Shape;1219;p2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0" name="Google Shape;1220;p2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1" name="Google Shape;1221;p2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2" name="Google Shape;1222;p2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3" name="Google Shape;1223;p2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4" name="Google Shape;1224;p2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5" name="Google Shape;1225;p2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6" name="Google Shape;1226;p2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7" name="Google Shape;1227;p2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8" name="Google Shape;1228;p2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9" name="Google Shape;1229;p2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0" name="Google Shape;1230;p2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1" name="Google Shape;1231;p2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2" name="Google Shape;1232;p2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3" name="Google Shape;1233;p2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4" name="Google Shape;1234;p2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6" name="Google Shape;1236;p23"/>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7" name="Google Shape;1237;p23"/>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8" name="Google Shape;1238;p23"/>
          <p:cNvSpPr/>
          <p:nvPr/>
        </p:nvSpPr>
        <p:spPr>
          <a:xfrm flipH="1">
            <a:off x="63612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239" name="Shape 1239"/>
        <p:cNvGrpSpPr/>
        <p:nvPr/>
      </p:nvGrpSpPr>
      <p:grpSpPr>
        <a:xfrm>
          <a:off x="0" y="0"/>
          <a:ext cx="0" cy="0"/>
          <a:chOff x="0" y="0"/>
          <a:chExt cx="0" cy="0"/>
        </a:xfrm>
      </p:grpSpPr>
      <p:grpSp>
        <p:nvGrpSpPr>
          <p:cNvPr id="1240" name="Google Shape;1240;p24"/>
          <p:cNvGrpSpPr/>
          <p:nvPr/>
        </p:nvGrpSpPr>
        <p:grpSpPr>
          <a:xfrm>
            <a:off x="3300" y="4975"/>
            <a:ext cx="9137400" cy="5143399"/>
            <a:chOff x="3300" y="4975"/>
            <a:chExt cx="9137400" cy="5143399"/>
          </a:xfrm>
        </p:grpSpPr>
        <p:grpSp>
          <p:nvGrpSpPr>
            <p:cNvPr id="1241" name="Google Shape;1241;p24"/>
            <p:cNvGrpSpPr/>
            <p:nvPr/>
          </p:nvGrpSpPr>
          <p:grpSpPr>
            <a:xfrm>
              <a:off x="3300" y="256486"/>
              <a:ext cx="9137400" cy="4629802"/>
              <a:chOff x="3300" y="256486"/>
              <a:chExt cx="9137400" cy="4629802"/>
            </a:xfrm>
          </p:grpSpPr>
          <p:cxnSp>
            <p:nvCxnSpPr>
              <p:cNvPr id="1242" name="Google Shape;1242;p2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3" name="Google Shape;1243;p2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4" name="Google Shape;1244;p2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5" name="Google Shape;1245;p2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6" name="Google Shape;1246;p2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7" name="Google Shape;1247;p2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8" name="Google Shape;1248;p2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9" name="Google Shape;1249;p2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0" name="Google Shape;1250;p2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1" name="Google Shape;1251;p2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2" name="Google Shape;1252;p2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3" name="Google Shape;1253;p2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4" name="Google Shape;1254;p2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5" name="Google Shape;1255;p2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6" name="Google Shape;1256;p2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7" name="Google Shape;1257;p2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8" name="Google Shape;1258;p2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9" name="Google Shape;1259;p2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60" name="Google Shape;1260;p2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61" name="Google Shape;1261;p24"/>
            <p:cNvGrpSpPr/>
            <p:nvPr/>
          </p:nvGrpSpPr>
          <p:grpSpPr>
            <a:xfrm>
              <a:off x="272000" y="4975"/>
              <a:ext cx="8600000" cy="5143399"/>
              <a:chOff x="272000" y="4975"/>
              <a:chExt cx="8600000" cy="5180700"/>
            </a:xfrm>
          </p:grpSpPr>
          <p:cxnSp>
            <p:nvCxnSpPr>
              <p:cNvPr id="1262" name="Google Shape;1262;p2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3" name="Google Shape;1263;p2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4" name="Google Shape;1264;p2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5" name="Google Shape;1265;p2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6" name="Google Shape;1266;p2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7" name="Google Shape;1267;p2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8" name="Google Shape;1268;p2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9" name="Google Shape;1269;p2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0" name="Google Shape;1270;p2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1" name="Google Shape;1271;p2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2" name="Google Shape;1272;p2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3" name="Google Shape;1273;p2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4" name="Google Shape;1274;p2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5" name="Google Shape;1275;p2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6" name="Google Shape;1276;p2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7" name="Google Shape;1277;p2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8" name="Google Shape;1278;p2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9" name="Google Shape;1279;p2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0" name="Google Shape;1280;p2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1" name="Google Shape;1281;p2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2" name="Google Shape;1282;p2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3" name="Google Shape;1283;p2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4" name="Google Shape;1284;p2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5" name="Google Shape;1285;p2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6" name="Google Shape;1286;p2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7" name="Google Shape;1287;p2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8" name="Google Shape;1288;p2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9" name="Google Shape;1289;p2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0" name="Google Shape;1290;p2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1" name="Google Shape;1291;p2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2" name="Google Shape;1292;p2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3" name="Google Shape;1293;p2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4" name="Google Shape;1294;p2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95" name="Google Shape;1295;p2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7" name="Google Shape;1297;p24"/>
          <p:cNvSpPr txBox="1"/>
          <p:nvPr>
            <p:ph idx="1" type="subTitle"/>
          </p:nvPr>
        </p:nvSpPr>
        <p:spPr>
          <a:xfrm>
            <a:off x="4504919"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8" name="Google Shape;1298;p24"/>
          <p:cNvSpPr txBox="1"/>
          <p:nvPr>
            <p:ph idx="2" type="subTitle"/>
          </p:nvPr>
        </p:nvSpPr>
        <p:spPr>
          <a:xfrm>
            <a:off x="720000"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9" name="Google Shape;1299;p24"/>
          <p:cNvSpPr txBox="1"/>
          <p:nvPr>
            <p:ph idx="3" type="subTitle"/>
          </p:nvPr>
        </p:nvSpPr>
        <p:spPr>
          <a:xfrm>
            <a:off x="72000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0" name="Google Shape;1300;p24"/>
          <p:cNvSpPr txBox="1"/>
          <p:nvPr>
            <p:ph idx="4" type="subTitle"/>
          </p:nvPr>
        </p:nvSpPr>
        <p:spPr>
          <a:xfrm>
            <a:off x="450492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1" name="Google Shape;1301;p24"/>
          <p:cNvSpPr/>
          <p:nvPr/>
        </p:nvSpPr>
        <p:spPr>
          <a:xfrm rot="-5400000">
            <a:off x="8604325" y="113165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02" name="Shape 1302"/>
        <p:cNvGrpSpPr/>
        <p:nvPr/>
      </p:nvGrpSpPr>
      <p:grpSpPr>
        <a:xfrm>
          <a:off x="0" y="0"/>
          <a:ext cx="0" cy="0"/>
          <a:chOff x="0" y="0"/>
          <a:chExt cx="0" cy="0"/>
        </a:xfrm>
      </p:grpSpPr>
      <p:grpSp>
        <p:nvGrpSpPr>
          <p:cNvPr id="1303" name="Google Shape;1303;p25"/>
          <p:cNvGrpSpPr/>
          <p:nvPr/>
        </p:nvGrpSpPr>
        <p:grpSpPr>
          <a:xfrm>
            <a:off x="3300" y="4975"/>
            <a:ext cx="9137400" cy="5143399"/>
            <a:chOff x="3300" y="4975"/>
            <a:chExt cx="9137400" cy="5143399"/>
          </a:xfrm>
        </p:grpSpPr>
        <p:grpSp>
          <p:nvGrpSpPr>
            <p:cNvPr id="1304" name="Google Shape;1304;p25"/>
            <p:cNvGrpSpPr/>
            <p:nvPr/>
          </p:nvGrpSpPr>
          <p:grpSpPr>
            <a:xfrm>
              <a:off x="3300" y="256486"/>
              <a:ext cx="9137400" cy="4629802"/>
              <a:chOff x="3300" y="256486"/>
              <a:chExt cx="9137400" cy="4629802"/>
            </a:xfrm>
          </p:grpSpPr>
          <p:cxnSp>
            <p:nvCxnSpPr>
              <p:cNvPr id="1305" name="Google Shape;1305;p2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6" name="Google Shape;1306;p2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7" name="Google Shape;1307;p2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8" name="Google Shape;1308;p2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9" name="Google Shape;1309;p2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0" name="Google Shape;1310;p2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1" name="Google Shape;1311;p2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2" name="Google Shape;1312;p2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3" name="Google Shape;1313;p2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4" name="Google Shape;1314;p2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5" name="Google Shape;1315;p2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6" name="Google Shape;1316;p2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7" name="Google Shape;1317;p2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8" name="Google Shape;1318;p2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9" name="Google Shape;1319;p2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0" name="Google Shape;1320;p2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1" name="Google Shape;1321;p2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2" name="Google Shape;1322;p2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3" name="Google Shape;1323;p2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24" name="Google Shape;1324;p25"/>
            <p:cNvGrpSpPr/>
            <p:nvPr/>
          </p:nvGrpSpPr>
          <p:grpSpPr>
            <a:xfrm>
              <a:off x="272000" y="4975"/>
              <a:ext cx="8600000" cy="5143399"/>
              <a:chOff x="272000" y="4975"/>
              <a:chExt cx="8600000" cy="5180700"/>
            </a:xfrm>
          </p:grpSpPr>
          <p:cxnSp>
            <p:nvCxnSpPr>
              <p:cNvPr id="1325" name="Google Shape;1325;p2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6" name="Google Shape;1326;p2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7" name="Google Shape;1327;p2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8" name="Google Shape;1328;p2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9" name="Google Shape;1329;p2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0" name="Google Shape;1330;p2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1" name="Google Shape;1331;p2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2" name="Google Shape;1332;p2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3" name="Google Shape;1333;p2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4" name="Google Shape;1334;p2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5" name="Google Shape;1335;p2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6" name="Google Shape;1336;p2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7" name="Google Shape;1337;p2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8" name="Google Shape;1338;p2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9" name="Google Shape;1339;p2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0" name="Google Shape;1340;p2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1" name="Google Shape;1341;p2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2" name="Google Shape;1342;p2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3" name="Google Shape;1343;p2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4" name="Google Shape;1344;p2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5" name="Google Shape;1345;p2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6" name="Google Shape;1346;p2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7" name="Google Shape;1347;p2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8" name="Google Shape;1348;p2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9" name="Google Shape;1349;p2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0" name="Google Shape;1350;p2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1" name="Google Shape;1351;p2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2" name="Google Shape;1352;p2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3" name="Google Shape;1353;p2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4" name="Google Shape;1354;p2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5" name="Google Shape;1355;p2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6" name="Google Shape;1356;p2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7" name="Google Shape;1357;p2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358" name="Google Shape;1358;p2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0" name="Google Shape;1360;p25"/>
          <p:cNvSpPr txBox="1"/>
          <p:nvPr>
            <p:ph idx="1" type="subTitle"/>
          </p:nvPr>
        </p:nvSpPr>
        <p:spPr>
          <a:xfrm>
            <a:off x="72000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1" name="Google Shape;1361;p25"/>
          <p:cNvSpPr txBox="1"/>
          <p:nvPr>
            <p:ph idx="2" type="subTitle"/>
          </p:nvPr>
        </p:nvSpPr>
        <p:spPr>
          <a:xfrm>
            <a:off x="3266722"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2" name="Google Shape;1362;p25"/>
          <p:cNvSpPr txBox="1"/>
          <p:nvPr>
            <p:ph idx="3" type="subTitle"/>
          </p:nvPr>
        </p:nvSpPr>
        <p:spPr>
          <a:xfrm>
            <a:off x="581345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3" name="Google Shape;1363;p25"/>
          <p:cNvSpPr txBox="1"/>
          <p:nvPr>
            <p:ph idx="4" type="subTitle"/>
          </p:nvPr>
        </p:nvSpPr>
        <p:spPr>
          <a:xfrm>
            <a:off x="72000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4" name="Google Shape;1364;p25"/>
          <p:cNvSpPr txBox="1"/>
          <p:nvPr>
            <p:ph idx="5" type="subTitle"/>
          </p:nvPr>
        </p:nvSpPr>
        <p:spPr>
          <a:xfrm>
            <a:off x="3266725"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5" name="Google Shape;1365;p25"/>
          <p:cNvSpPr txBox="1"/>
          <p:nvPr>
            <p:ph idx="6" type="subTitle"/>
          </p:nvPr>
        </p:nvSpPr>
        <p:spPr>
          <a:xfrm>
            <a:off x="581345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6" name="Google Shape;1366;p25"/>
          <p:cNvSpPr/>
          <p:nvPr/>
        </p:nvSpPr>
        <p:spPr>
          <a:xfrm rot="10800000">
            <a:off x="664390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67" name="Shape 1367"/>
        <p:cNvGrpSpPr/>
        <p:nvPr/>
      </p:nvGrpSpPr>
      <p:grpSpPr>
        <a:xfrm>
          <a:off x="0" y="0"/>
          <a:ext cx="0" cy="0"/>
          <a:chOff x="0" y="0"/>
          <a:chExt cx="0" cy="0"/>
        </a:xfrm>
      </p:grpSpPr>
      <p:grpSp>
        <p:nvGrpSpPr>
          <p:cNvPr id="1368" name="Google Shape;1368;p26"/>
          <p:cNvGrpSpPr/>
          <p:nvPr/>
        </p:nvGrpSpPr>
        <p:grpSpPr>
          <a:xfrm>
            <a:off x="3300" y="4975"/>
            <a:ext cx="9137400" cy="5143399"/>
            <a:chOff x="3300" y="4975"/>
            <a:chExt cx="9137400" cy="5143399"/>
          </a:xfrm>
        </p:grpSpPr>
        <p:grpSp>
          <p:nvGrpSpPr>
            <p:cNvPr id="1369" name="Google Shape;1369;p26"/>
            <p:cNvGrpSpPr/>
            <p:nvPr/>
          </p:nvGrpSpPr>
          <p:grpSpPr>
            <a:xfrm>
              <a:off x="3300" y="256486"/>
              <a:ext cx="9137400" cy="4629802"/>
              <a:chOff x="3300" y="256486"/>
              <a:chExt cx="9137400" cy="4629802"/>
            </a:xfrm>
          </p:grpSpPr>
          <p:cxnSp>
            <p:nvCxnSpPr>
              <p:cNvPr id="1370" name="Google Shape;1370;p2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1" name="Google Shape;1371;p2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2" name="Google Shape;1372;p2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3" name="Google Shape;1373;p2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4" name="Google Shape;1374;p2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5" name="Google Shape;1375;p2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6" name="Google Shape;1376;p2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7" name="Google Shape;1377;p2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8" name="Google Shape;1378;p2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9" name="Google Shape;1379;p2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0" name="Google Shape;1380;p2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1" name="Google Shape;1381;p2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2" name="Google Shape;1382;p2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3" name="Google Shape;1383;p2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4" name="Google Shape;1384;p2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5" name="Google Shape;1385;p2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6" name="Google Shape;1386;p2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7" name="Google Shape;1387;p2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8" name="Google Shape;1388;p2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89" name="Google Shape;1389;p26"/>
            <p:cNvGrpSpPr/>
            <p:nvPr/>
          </p:nvGrpSpPr>
          <p:grpSpPr>
            <a:xfrm>
              <a:off x="272000" y="4975"/>
              <a:ext cx="8600000" cy="5143399"/>
              <a:chOff x="272000" y="4975"/>
              <a:chExt cx="8600000" cy="5180700"/>
            </a:xfrm>
          </p:grpSpPr>
          <p:cxnSp>
            <p:nvCxnSpPr>
              <p:cNvPr id="1390" name="Google Shape;1390;p2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1" name="Google Shape;1391;p2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2" name="Google Shape;1392;p2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3" name="Google Shape;1393;p2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4" name="Google Shape;1394;p2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5" name="Google Shape;1395;p2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6" name="Google Shape;1396;p2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7" name="Google Shape;1397;p2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8" name="Google Shape;1398;p2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9" name="Google Shape;1399;p2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0" name="Google Shape;1400;p2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1" name="Google Shape;1401;p2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2" name="Google Shape;1402;p2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3" name="Google Shape;1403;p2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4" name="Google Shape;1404;p2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5" name="Google Shape;1405;p2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6" name="Google Shape;1406;p2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7" name="Google Shape;1407;p2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8" name="Google Shape;1408;p2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9" name="Google Shape;1409;p2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0" name="Google Shape;1410;p2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1" name="Google Shape;1411;p2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2" name="Google Shape;1412;p2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3" name="Google Shape;1413;p2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4" name="Google Shape;1414;p2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5" name="Google Shape;1415;p2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6" name="Google Shape;1416;p2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7" name="Google Shape;1417;p2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8" name="Google Shape;1418;p2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9" name="Google Shape;1419;p2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0" name="Google Shape;1420;p2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1" name="Google Shape;1421;p2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2" name="Google Shape;1422;p2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23" name="Google Shape;1423;p2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5" name="Google Shape;1425;p26"/>
          <p:cNvSpPr txBox="1"/>
          <p:nvPr>
            <p:ph idx="1" type="subTitle"/>
          </p:nvPr>
        </p:nvSpPr>
        <p:spPr>
          <a:xfrm>
            <a:off x="720000"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6" name="Google Shape;1426;p26"/>
          <p:cNvSpPr txBox="1"/>
          <p:nvPr>
            <p:ph idx="2" type="subTitle"/>
          </p:nvPr>
        </p:nvSpPr>
        <p:spPr>
          <a:xfrm>
            <a:off x="4524323"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7" name="Google Shape;1427;p26"/>
          <p:cNvSpPr txBox="1"/>
          <p:nvPr>
            <p:ph idx="3" type="subTitle"/>
          </p:nvPr>
        </p:nvSpPr>
        <p:spPr>
          <a:xfrm>
            <a:off x="720000"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8" name="Google Shape;1428;p26"/>
          <p:cNvSpPr txBox="1"/>
          <p:nvPr>
            <p:ph idx="4" type="subTitle"/>
          </p:nvPr>
        </p:nvSpPr>
        <p:spPr>
          <a:xfrm>
            <a:off x="4524323"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9" name="Google Shape;1429;p26"/>
          <p:cNvSpPr txBox="1"/>
          <p:nvPr>
            <p:ph idx="5" type="subTitle"/>
          </p:nvPr>
        </p:nvSpPr>
        <p:spPr>
          <a:xfrm>
            <a:off x="720000"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0" name="Google Shape;1430;p26"/>
          <p:cNvSpPr txBox="1"/>
          <p:nvPr>
            <p:ph idx="6" type="subTitle"/>
          </p:nvPr>
        </p:nvSpPr>
        <p:spPr>
          <a:xfrm>
            <a:off x="720000"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1" name="Google Shape;1431;p26"/>
          <p:cNvSpPr txBox="1"/>
          <p:nvPr>
            <p:ph idx="7" type="subTitle"/>
          </p:nvPr>
        </p:nvSpPr>
        <p:spPr>
          <a:xfrm>
            <a:off x="4524321"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2" name="Google Shape;1432;p26"/>
          <p:cNvSpPr txBox="1"/>
          <p:nvPr>
            <p:ph idx="8" type="subTitle"/>
          </p:nvPr>
        </p:nvSpPr>
        <p:spPr>
          <a:xfrm>
            <a:off x="4524321"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3" name="Google Shape;1433;p26"/>
          <p:cNvSpPr/>
          <p:nvPr/>
        </p:nvSpPr>
        <p:spPr>
          <a:xfrm>
            <a:off x="8138125" y="42865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34" name="Shape 1434"/>
        <p:cNvGrpSpPr/>
        <p:nvPr/>
      </p:nvGrpSpPr>
      <p:grpSpPr>
        <a:xfrm>
          <a:off x="0" y="0"/>
          <a:ext cx="0" cy="0"/>
          <a:chOff x="0" y="0"/>
          <a:chExt cx="0" cy="0"/>
        </a:xfrm>
      </p:grpSpPr>
      <p:grpSp>
        <p:nvGrpSpPr>
          <p:cNvPr id="1435" name="Google Shape;1435;p27"/>
          <p:cNvGrpSpPr/>
          <p:nvPr/>
        </p:nvGrpSpPr>
        <p:grpSpPr>
          <a:xfrm>
            <a:off x="3300" y="4975"/>
            <a:ext cx="9137400" cy="5143399"/>
            <a:chOff x="3300" y="4975"/>
            <a:chExt cx="9137400" cy="5143399"/>
          </a:xfrm>
        </p:grpSpPr>
        <p:grpSp>
          <p:nvGrpSpPr>
            <p:cNvPr id="1436" name="Google Shape;1436;p27"/>
            <p:cNvGrpSpPr/>
            <p:nvPr/>
          </p:nvGrpSpPr>
          <p:grpSpPr>
            <a:xfrm>
              <a:off x="3300" y="256486"/>
              <a:ext cx="9137400" cy="4629802"/>
              <a:chOff x="3300" y="256486"/>
              <a:chExt cx="9137400" cy="4629802"/>
            </a:xfrm>
          </p:grpSpPr>
          <p:cxnSp>
            <p:nvCxnSpPr>
              <p:cNvPr id="1437" name="Google Shape;1437;p2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8" name="Google Shape;1438;p2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9" name="Google Shape;1439;p2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0" name="Google Shape;1440;p2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1" name="Google Shape;1441;p2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2" name="Google Shape;1442;p2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3" name="Google Shape;1443;p2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4" name="Google Shape;1444;p2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5" name="Google Shape;1445;p2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6" name="Google Shape;1446;p2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7" name="Google Shape;1447;p2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8" name="Google Shape;1448;p2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9" name="Google Shape;1449;p2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0" name="Google Shape;1450;p2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1" name="Google Shape;1451;p2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2" name="Google Shape;1452;p2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3" name="Google Shape;1453;p2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4" name="Google Shape;1454;p2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5" name="Google Shape;1455;p2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56" name="Google Shape;1456;p27"/>
            <p:cNvGrpSpPr/>
            <p:nvPr/>
          </p:nvGrpSpPr>
          <p:grpSpPr>
            <a:xfrm>
              <a:off x="272000" y="4975"/>
              <a:ext cx="8600000" cy="5143399"/>
              <a:chOff x="272000" y="4975"/>
              <a:chExt cx="8600000" cy="5180700"/>
            </a:xfrm>
          </p:grpSpPr>
          <p:cxnSp>
            <p:nvCxnSpPr>
              <p:cNvPr id="1457" name="Google Shape;1457;p2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8" name="Google Shape;1458;p2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9" name="Google Shape;1459;p2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0" name="Google Shape;1460;p2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1" name="Google Shape;1461;p2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2" name="Google Shape;1462;p2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3" name="Google Shape;1463;p2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4" name="Google Shape;1464;p2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5" name="Google Shape;1465;p2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6" name="Google Shape;1466;p2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7" name="Google Shape;1467;p2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8" name="Google Shape;1468;p2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9" name="Google Shape;1469;p2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0" name="Google Shape;1470;p2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1" name="Google Shape;1471;p2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2" name="Google Shape;1472;p2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3" name="Google Shape;1473;p2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4" name="Google Shape;1474;p2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5" name="Google Shape;1475;p2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6" name="Google Shape;1476;p2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7" name="Google Shape;1477;p2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8" name="Google Shape;1478;p2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9" name="Google Shape;1479;p2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0" name="Google Shape;1480;p2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1" name="Google Shape;1481;p2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2" name="Google Shape;1482;p2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3" name="Google Shape;1483;p2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4" name="Google Shape;1484;p2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5" name="Google Shape;1485;p2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6" name="Google Shape;1486;p2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7" name="Google Shape;1487;p2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8" name="Google Shape;1488;p2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9" name="Google Shape;1489;p2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90" name="Google Shape;1490;p2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2" name="Google Shape;1492;p27"/>
          <p:cNvSpPr txBox="1"/>
          <p:nvPr>
            <p:ph idx="1" type="subTitle"/>
          </p:nvPr>
        </p:nvSpPr>
        <p:spPr>
          <a:xfrm>
            <a:off x="7200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3" name="Google Shape;1493;p27"/>
          <p:cNvSpPr txBox="1"/>
          <p:nvPr>
            <p:ph idx="2" type="subTitle"/>
          </p:nvPr>
        </p:nvSpPr>
        <p:spPr>
          <a:xfrm>
            <a:off x="33081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4" name="Google Shape;1494;p27"/>
          <p:cNvSpPr txBox="1"/>
          <p:nvPr>
            <p:ph idx="3" type="subTitle"/>
          </p:nvPr>
        </p:nvSpPr>
        <p:spPr>
          <a:xfrm>
            <a:off x="7200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5" name="Google Shape;1495;p27"/>
          <p:cNvSpPr txBox="1"/>
          <p:nvPr>
            <p:ph idx="4" type="subTitle"/>
          </p:nvPr>
        </p:nvSpPr>
        <p:spPr>
          <a:xfrm>
            <a:off x="33081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6" name="Google Shape;1496;p27"/>
          <p:cNvSpPr txBox="1"/>
          <p:nvPr>
            <p:ph idx="5" type="subTitle"/>
          </p:nvPr>
        </p:nvSpPr>
        <p:spPr>
          <a:xfrm>
            <a:off x="59004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7" name="Google Shape;1497;p27"/>
          <p:cNvSpPr txBox="1"/>
          <p:nvPr>
            <p:ph idx="6" type="subTitle"/>
          </p:nvPr>
        </p:nvSpPr>
        <p:spPr>
          <a:xfrm>
            <a:off x="59004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8" name="Google Shape;1498;p27"/>
          <p:cNvSpPr txBox="1"/>
          <p:nvPr>
            <p:ph idx="7" type="subTitle"/>
          </p:nvPr>
        </p:nvSpPr>
        <p:spPr>
          <a:xfrm>
            <a:off x="720000" y="144975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99" name="Google Shape;1499;p27"/>
          <p:cNvSpPr txBox="1"/>
          <p:nvPr>
            <p:ph idx="8" type="subTitle"/>
          </p:nvPr>
        </p:nvSpPr>
        <p:spPr>
          <a:xfrm>
            <a:off x="33081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0" name="Google Shape;1500;p27"/>
          <p:cNvSpPr txBox="1"/>
          <p:nvPr>
            <p:ph idx="9" type="subTitle"/>
          </p:nvPr>
        </p:nvSpPr>
        <p:spPr>
          <a:xfrm>
            <a:off x="58962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1" name="Google Shape;1501;p27"/>
          <p:cNvSpPr txBox="1"/>
          <p:nvPr>
            <p:ph idx="13" type="subTitle"/>
          </p:nvPr>
        </p:nvSpPr>
        <p:spPr>
          <a:xfrm>
            <a:off x="720000" y="288010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2" name="Google Shape;1502;p27"/>
          <p:cNvSpPr txBox="1"/>
          <p:nvPr>
            <p:ph idx="14" type="subTitle"/>
          </p:nvPr>
        </p:nvSpPr>
        <p:spPr>
          <a:xfrm>
            <a:off x="33081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3" name="Google Shape;1503;p27"/>
          <p:cNvSpPr txBox="1"/>
          <p:nvPr>
            <p:ph idx="15" type="subTitle"/>
          </p:nvPr>
        </p:nvSpPr>
        <p:spPr>
          <a:xfrm>
            <a:off x="58962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4" name="Google Shape;1504;p27"/>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05" name="Shape 1505"/>
        <p:cNvGrpSpPr/>
        <p:nvPr/>
      </p:nvGrpSpPr>
      <p:grpSpPr>
        <a:xfrm>
          <a:off x="0" y="0"/>
          <a:ext cx="0" cy="0"/>
          <a:chOff x="0" y="0"/>
          <a:chExt cx="0" cy="0"/>
        </a:xfrm>
      </p:grpSpPr>
      <p:grpSp>
        <p:nvGrpSpPr>
          <p:cNvPr id="1506" name="Google Shape;1506;p28"/>
          <p:cNvGrpSpPr/>
          <p:nvPr/>
        </p:nvGrpSpPr>
        <p:grpSpPr>
          <a:xfrm>
            <a:off x="3300" y="4975"/>
            <a:ext cx="9137400" cy="5143399"/>
            <a:chOff x="3300" y="4975"/>
            <a:chExt cx="9137400" cy="5143399"/>
          </a:xfrm>
        </p:grpSpPr>
        <p:grpSp>
          <p:nvGrpSpPr>
            <p:cNvPr id="1507" name="Google Shape;1507;p28"/>
            <p:cNvGrpSpPr/>
            <p:nvPr/>
          </p:nvGrpSpPr>
          <p:grpSpPr>
            <a:xfrm>
              <a:off x="3300" y="256486"/>
              <a:ext cx="9137400" cy="4629802"/>
              <a:chOff x="3300" y="256486"/>
              <a:chExt cx="9137400" cy="4629802"/>
            </a:xfrm>
          </p:grpSpPr>
          <p:cxnSp>
            <p:nvCxnSpPr>
              <p:cNvPr id="1508" name="Google Shape;1508;p2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09" name="Google Shape;1509;p2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0" name="Google Shape;1510;p2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1" name="Google Shape;1511;p2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2" name="Google Shape;1512;p2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3" name="Google Shape;1513;p2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4" name="Google Shape;1514;p2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5" name="Google Shape;1515;p2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6" name="Google Shape;1516;p2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7" name="Google Shape;1517;p2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8" name="Google Shape;1518;p2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9" name="Google Shape;1519;p2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0" name="Google Shape;1520;p2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1" name="Google Shape;1521;p2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2" name="Google Shape;1522;p2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3" name="Google Shape;1523;p2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4" name="Google Shape;1524;p2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5" name="Google Shape;1525;p2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6" name="Google Shape;1526;p2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27" name="Google Shape;1527;p28"/>
            <p:cNvGrpSpPr/>
            <p:nvPr/>
          </p:nvGrpSpPr>
          <p:grpSpPr>
            <a:xfrm>
              <a:off x="272000" y="4975"/>
              <a:ext cx="8600000" cy="5143399"/>
              <a:chOff x="272000" y="4975"/>
              <a:chExt cx="8600000" cy="5180700"/>
            </a:xfrm>
          </p:grpSpPr>
          <p:cxnSp>
            <p:nvCxnSpPr>
              <p:cNvPr id="1528" name="Google Shape;1528;p2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9" name="Google Shape;1529;p2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0" name="Google Shape;1530;p2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1" name="Google Shape;1531;p2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2" name="Google Shape;1532;p2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3" name="Google Shape;1533;p2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4" name="Google Shape;1534;p2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5" name="Google Shape;1535;p2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6" name="Google Shape;1536;p2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7" name="Google Shape;1537;p2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8" name="Google Shape;1538;p2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9" name="Google Shape;1539;p2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0" name="Google Shape;1540;p2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1" name="Google Shape;1541;p2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2" name="Google Shape;1542;p2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3" name="Google Shape;1543;p2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4" name="Google Shape;1544;p2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5" name="Google Shape;1545;p2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6" name="Google Shape;1546;p2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7" name="Google Shape;1547;p2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8" name="Google Shape;1548;p2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9" name="Google Shape;1549;p2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0" name="Google Shape;1550;p2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1" name="Google Shape;1551;p2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2" name="Google Shape;1552;p2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3" name="Google Shape;1553;p2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4" name="Google Shape;1554;p2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5" name="Google Shape;1555;p2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6" name="Google Shape;1556;p2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7" name="Google Shape;1557;p2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8" name="Google Shape;1558;p2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9" name="Google Shape;1559;p2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0" name="Google Shape;1560;p2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561" name="Google Shape;1561;p2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txBox="1"/>
          <p:nvPr>
            <p:ph hasCustomPrompt="1" type="title"/>
          </p:nvPr>
        </p:nvSpPr>
        <p:spPr>
          <a:xfrm>
            <a:off x="2223600" y="57761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3" name="Google Shape;1563;p28"/>
          <p:cNvSpPr txBox="1"/>
          <p:nvPr>
            <p:ph idx="1" type="subTitle"/>
          </p:nvPr>
        </p:nvSpPr>
        <p:spPr>
          <a:xfrm>
            <a:off x="2223600" y="1342736"/>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4" name="Google Shape;1564;p28"/>
          <p:cNvSpPr txBox="1"/>
          <p:nvPr>
            <p:ph hasCustomPrompt="1" idx="2" type="title"/>
          </p:nvPr>
        </p:nvSpPr>
        <p:spPr>
          <a:xfrm>
            <a:off x="2223600" y="194346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5" name="Google Shape;1565;p28"/>
          <p:cNvSpPr txBox="1"/>
          <p:nvPr>
            <p:ph idx="3" type="subTitle"/>
          </p:nvPr>
        </p:nvSpPr>
        <p:spPr>
          <a:xfrm>
            <a:off x="2223600" y="2712349"/>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6" name="Google Shape;1566;p28"/>
          <p:cNvSpPr txBox="1"/>
          <p:nvPr>
            <p:ph hasCustomPrompt="1" idx="4" type="title"/>
          </p:nvPr>
        </p:nvSpPr>
        <p:spPr>
          <a:xfrm>
            <a:off x="2223600" y="3313079"/>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7" name="Google Shape;1567;p28"/>
          <p:cNvSpPr txBox="1"/>
          <p:nvPr>
            <p:ph idx="5" type="subTitle"/>
          </p:nvPr>
        </p:nvSpPr>
        <p:spPr>
          <a:xfrm>
            <a:off x="2223600" y="4081983"/>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8" name="Google Shape;1568;p28"/>
          <p:cNvSpPr/>
          <p:nvPr/>
        </p:nvSpPr>
        <p:spPr>
          <a:xfrm flipH="1" rot="10800000">
            <a:off x="8085750" y="40694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569" name="Shape 1569"/>
        <p:cNvGrpSpPr/>
        <p:nvPr/>
      </p:nvGrpSpPr>
      <p:grpSpPr>
        <a:xfrm>
          <a:off x="0" y="0"/>
          <a:ext cx="0" cy="0"/>
          <a:chOff x="0" y="0"/>
          <a:chExt cx="0" cy="0"/>
        </a:xfrm>
      </p:grpSpPr>
      <p:grpSp>
        <p:nvGrpSpPr>
          <p:cNvPr id="1570" name="Google Shape;1570;p29"/>
          <p:cNvGrpSpPr/>
          <p:nvPr/>
        </p:nvGrpSpPr>
        <p:grpSpPr>
          <a:xfrm>
            <a:off x="3300" y="4975"/>
            <a:ext cx="9137400" cy="5143399"/>
            <a:chOff x="3300" y="4975"/>
            <a:chExt cx="9137400" cy="5143399"/>
          </a:xfrm>
        </p:grpSpPr>
        <p:grpSp>
          <p:nvGrpSpPr>
            <p:cNvPr id="1571" name="Google Shape;1571;p29"/>
            <p:cNvGrpSpPr/>
            <p:nvPr/>
          </p:nvGrpSpPr>
          <p:grpSpPr>
            <a:xfrm>
              <a:off x="3300" y="256486"/>
              <a:ext cx="9137400" cy="4629802"/>
              <a:chOff x="3300" y="256486"/>
              <a:chExt cx="9137400" cy="4629802"/>
            </a:xfrm>
          </p:grpSpPr>
          <p:cxnSp>
            <p:nvCxnSpPr>
              <p:cNvPr id="1572" name="Google Shape;1572;p2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3" name="Google Shape;1573;p2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4" name="Google Shape;1574;p2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5" name="Google Shape;1575;p2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6" name="Google Shape;1576;p2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7" name="Google Shape;1577;p2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8" name="Google Shape;1578;p2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9" name="Google Shape;1579;p2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0" name="Google Shape;1580;p2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1" name="Google Shape;1581;p2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2" name="Google Shape;1582;p2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3" name="Google Shape;1583;p2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4" name="Google Shape;1584;p2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5" name="Google Shape;1585;p2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6" name="Google Shape;1586;p2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7" name="Google Shape;1587;p2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8" name="Google Shape;1588;p2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9" name="Google Shape;1589;p2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90" name="Google Shape;1590;p2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91" name="Google Shape;1591;p29"/>
            <p:cNvGrpSpPr/>
            <p:nvPr/>
          </p:nvGrpSpPr>
          <p:grpSpPr>
            <a:xfrm>
              <a:off x="272000" y="4975"/>
              <a:ext cx="8600000" cy="5143399"/>
              <a:chOff x="272000" y="4975"/>
              <a:chExt cx="8600000" cy="5180700"/>
            </a:xfrm>
          </p:grpSpPr>
          <p:cxnSp>
            <p:nvCxnSpPr>
              <p:cNvPr id="1592" name="Google Shape;1592;p2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3" name="Google Shape;1593;p2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4" name="Google Shape;1594;p2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5" name="Google Shape;1595;p2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6" name="Google Shape;1596;p2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7" name="Google Shape;1597;p2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8" name="Google Shape;1598;p2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9" name="Google Shape;1599;p2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0" name="Google Shape;1600;p2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1" name="Google Shape;1601;p2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2" name="Google Shape;1602;p2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3" name="Google Shape;1603;p2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4" name="Google Shape;1604;p2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5" name="Google Shape;1605;p2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6" name="Google Shape;1606;p2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7" name="Google Shape;1607;p2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8" name="Google Shape;1608;p2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9" name="Google Shape;1609;p2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0" name="Google Shape;1610;p2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1" name="Google Shape;1611;p2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2" name="Google Shape;1612;p2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3" name="Google Shape;1613;p2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4" name="Google Shape;1614;p2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5" name="Google Shape;1615;p2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6" name="Google Shape;1616;p2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7" name="Google Shape;1617;p2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8" name="Google Shape;1618;p2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9" name="Google Shape;1619;p2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0" name="Google Shape;1620;p2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1" name="Google Shape;1621;p2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2" name="Google Shape;1622;p2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3" name="Google Shape;1623;p2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4" name="Google Shape;1624;p2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25" name="Google Shape;1625;p2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txBox="1"/>
          <p:nvPr>
            <p:ph hasCustomPrompt="1" type="title"/>
          </p:nvPr>
        </p:nvSpPr>
        <p:spPr>
          <a:xfrm>
            <a:off x="1384700" y="1912810"/>
            <a:ext cx="13989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27" name="Google Shape;1627;p29"/>
          <p:cNvSpPr txBox="1"/>
          <p:nvPr>
            <p:ph idx="1" type="subTitle"/>
          </p:nvPr>
        </p:nvSpPr>
        <p:spPr>
          <a:xfrm>
            <a:off x="9385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28" name="Google Shape;1628;p29"/>
          <p:cNvSpPr txBox="1"/>
          <p:nvPr>
            <p:ph idx="2" type="subTitle"/>
          </p:nvPr>
        </p:nvSpPr>
        <p:spPr>
          <a:xfrm>
            <a:off x="9385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29" name="Google Shape;1629;p29"/>
          <p:cNvSpPr txBox="1"/>
          <p:nvPr>
            <p:ph hasCustomPrompt="1" idx="3" type="title"/>
          </p:nvPr>
        </p:nvSpPr>
        <p:spPr>
          <a:xfrm>
            <a:off x="387315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0" name="Google Shape;1630;p29"/>
          <p:cNvSpPr txBox="1"/>
          <p:nvPr>
            <p:ph idx="4" type="subTitle"/>
          </p:nvPr>
        </p:nvSpPr>
        <p:spPr>
          <a:xfrm>
            <a:off x="342645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1" name="Google Shape;1631;p29"/>
          <p:cNvSpPr txBox="1"/>
          <p:nvPr>
            <p:ph idx="5" type="subTitle"/>
          </p:nvPr>
        </p:nvSpPr>
        <p:spPr>
          <a:xfrm>
            <a:off x="342645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2" name="Google Shape;1632;p29"/>
          <p:cNvSpPr txBox="1"/>
          <p:nvPr>
            <p:ph hasCustomPrompt="1" idx="6" type="title"/>
          </p:nvPr>
        </p:nvSpPr>
        <p:spPr>
          <a:xfrm>
            <a:off x="636110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3" name="Google Shape;1633;p29"/>
          <p:cNvSpPr txBox="1"/>
          <p:nvPr>
            <p:ph idx="7" type="subTitle"/>
          </p:nvPr>
        </p:nvSpPr>
        <p:spPr>
          <a:xfrm>
            <a:off x="59144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4" name="Google Shape;1634;p29"/>
          <p:cNvSpPr txBox="1"/>
          <p:nvPr>
            <p:ph idx="8" type="subTitle"/>
          </p:nvPr>
        </p:nvSpPr>
        <p:spPr>
          <a:xfrm>
            <a:off x="59144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5" name="Google Shape;1635;p29"/>
          <p:cNvSpPr/>
          <p:nvPr/>
        </p:nvSpPr>
        <p:spPr>
          <a:xfrm>
            <a:off x="8430775" y="1752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64900" y="5626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txBox="1"/>
          <p:nvPr>
            <p:ph idx="9"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38" name="Shape 1638"/>
        <p:cNvGrpSpPr/>
        <p:nvPr/>
      </p:nvGrpSpPr>
      <p:grpSpPr>
        <a:xfrm>
          <a:off x="0" y="0"/>
          <a:ext cx="0" cy="0"/>
          <a:chOff x="0" y="0"/>
          <a:chExt cx="0" cy="0"/>
        </a:xfrm>
      </p:grpSpPr>
      <p:grpSp>
        <p:nvGrpSpPr>
          <p:cNvPr id="1639" name="Google Shape;1639;p30"/>
          <p:cNvGrpSpPr/>
          <p:nvPr/>
        </p:nvGrpSpPr>
        <p:grpSpPr>
          <a:xfrm>
            <a:off x="3300" y="4975"/>
            <a:ext cx="9137400" cy="5143399"/>
            <a:chOff x="3300" y="4975"/>
            <a:chExt cx="9137400" cy="5143399"/>
          </a:xfrm>
        </p:grpSpPr>
        <p:grpSp>
          <p:nvGrpSpPr>
            <p:cNvPr id="1640" name="Google Shape;1640;p30"/>
            <p:cNvGrpSpPr/>
            <p:nvPr/>
          </p:nvGrpSpPr>
          <p:grpSpPr>
            <a:xfrm>
              <a:off x="3300" y="256486"/>
              <a:ext cx="9137400" cy="4629802"/>
              <a:chOff x="3300" y="256486"/>
              <a:chExt cx="9137400" cy="4629802"/>
            </a:xfrm>
          </p:grpSpPr>
          <p:cxnSp>
            <p:nvCxnSpPr>
              <p:cNvPr id="1641" name="Google Shape;1641;p3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2" name="Google Shape;1642;p3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3" name="Google Shape;1643;p3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4" name="Google Shape;1644;p3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5" name="Google Shape;1645;p3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6" name="Google Shape;1646;p3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7" name="Google Shape;1647;p3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8" name="Google Shape;1648;p3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9" name="Google Shape;1649;p3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0" name="Google Shape;1650;p3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1" name="Google Shape;1651;p3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2" name="Google Shape;1652;p3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3" name="Google Shape;1653;p3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4" name="Google Shape;1654;p3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5" name="Google Shape;1655;p3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6" name="Google Shape;1656;p3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7" name="Google Shape;1657;p3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8" name="Google Shape;1658;p3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9" name="Google Shape;1659;p3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660" name="Google Shape;1660;p30"/>
            <p:cNvGrpSpPr/>
            <p:nvPr/>
          </p:nvGrpSpPr>
          <p:grpSpPr>
            <a:xfrm>
              <a:off x="272000" y="4975"/>
              <a:ext cx="8600000" cy="5143399"/>
              <a:chOff x="272000" y="4975"/>
              <a:chExt cx="8600000" cy="5180700"/>
            </a:xfrm>
          </p:grpSpPr>
          <p:cxnSp>
            <p:nvCxnSpPr>
              <p:cNvPr id="1661" name="Google Shape;1661;p3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2" name="Google Shape;1662;p3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3" name="Google Shape;1663;p3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4" name="Google Shape;1664;p3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5" name="Google Shape;1665;p3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6" name="Google Shape;1666;p3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7" name="Google Shape;1667;p3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8" name="Google Shape;1668;p3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9" name="Google Shape;1669;p3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0" name="Google Shape;1670;p3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1" name="Google Shape;1671;p3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2" name="Google Shape;1672;p3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3" name="Google Shape;1673;p3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4" name="Google Shape;1674;p3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5" name="Google Shape;1675;p3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6" name="Google Shape;1676;p3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7" name="Google Shape;1677;p3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8" name="Google Shape;1678;p3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9" name="Google Shape;1679;p3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0" name="Google Shape;1680;p3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1" name="Google Shape;1681;p3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2" name="Google Shape;1682;p3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3" name="Google Shape;1683;p3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4" name="Google Shape;1684;p3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5" name="Google Shape;1685;p3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6" name="Google Shape;1686;p3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7" name="Google Shape;1687;p3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8" name="Google Shape;1688;p3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9" name="Google Shape;1689;p3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0" name="Google Shape;1690;p3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1" name="Google Shape;1691;p3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2" name="Google Shape;1692;p3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3" name="Google Shape;1693;p3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94" name="Google Shape;1694;p3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txBox="1"/>
          <p:nvPr>
            <p:ph type="title"/>
          </p:nvPr>
        </p:nvSpPr>
        <p:spPr>
          <a:xfrm>
            <a:off x="816075" y="570075"/>
            <a:ext cx="44481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6" name="Google Shape;1696;p30"/>
          <p:cNvSpPr txBox="1"/>
          <p:nvPr>
            <p:ph idx="1" type="subTitle"/>
          </p:nvPr>
        </p:nvSpPr>
        <p:spPr>
          <a:xfrm>
            <a:off x="816075" y="1475275"/>
            <a:ext cx="44481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30"/>
          <p:cNvSpPr txBox="1"/>
          <p:nvPr/>
        </p:nvSpPr>
        <p:spPr>
          <a:xfrm>
            <a:off x="882975" y="3706625"/>
            <a:ext cx="4875900" cy="58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Barlow Medium"/>
                <a:ea typeface="Barlow Medium"/>
                <a:cs typeface="Barlow Medium"/>
                <a:sym typeface="Barlow Medium"/>
              </a:rPr>
              <a:t>CREDITS: This presentation template was created by </a:t>
            </a:r>
            <a:r>
              <a:rPr b="1" lang="en" sz="1200" u="sng">
                <a:solidFill>
                  <a:schemeClr val="lt1"/>
                </a:solidFill>
                <a:latin typeface="Barlow"/>
                <a:ea typeface="Barlow"/>
                <a:cs typeface="Barlow"/>
                <a:sym typeface="Barlow"/>
                <a:hlinkClick r:id="rId2">
                  <a:extLst>
                    <a:ext uri="{A12FA001-AC4F-418D-AE19-62706E023703}">
                      <ahyp:hlinkClr val="tx"/>
                    </a:ext>
                  </a:extLst>
                </a:hlinkClick>
              </a:rPr>
              <a:t>Slidesgo</a:t>
            </a:r>
            <a:r>
              <a:rPr lang="en" sz="1200">
                <a:solidFill>
                  <a:schemeClr val="lt1"/>
                </a:solidFill>
                <a:latin typeface="Barlow Medium"/>
                <a:ea typeface="Barlow Medium"/>
                <a:cs typeface="Barlow Medium"/>
                <a:sym typeface="Barlow Medium"/>
              </a:rPr>
              <a:t>, and includes icons by </a:t>
            </a:r>
            <a:r>
              <a:rPr b="1" lang="en" sz="1200" u="sng">
                <a:solidFill>
                  <a:schemeClr val="lt1"/>
                </a:solidFill>
                <a:latin typeface="Barlow"/>
                <a:ea typeface="Barlow"/>
                <a:cs typeface="Barlow"/>
                <a:sym typeface="Barlow"/>
                <a:hlinkClick r:id="rId3">
                  <a:extLst>
                    <a:ext uri="{A12FA001-AC4F-418D-AE19-62706E023703}">
                      <ahyp:hlinkClr val="tx"/>
                    </a:ext>
                  </a:extLst>
                </a:hlinkClick>
              </a:rPr>
              <a:t>Flaticon</a:t>
            </a:r>
            <a:r>
              <a:rPr lang="en" sz="1200">
                <a:solidFill>
                  <a:schemeClr val="lt1"/>
                </a:solidFill>
                <a:latin typeface="Barlow Medium"/>
                <a:ea typeface="Barlow Medium"/>
                <a:cs typeface="Barlow Medium"/>
                <a:sym typeface="Barlow Medium"/>
              </a:rPr>
              <a:t>, and infographics &amp; images by </a:t>
            </a:r>
            <a:r>
              <a:rPr b="1" lang="en" sz="1200" u="sng">
                <a:solidFill>
                  <a:schemeClr val="lt1"/>
                </a:solidFill>
                <a:latin typeface="Barlow"/>
                <a:ea typeface="Barlow"/>
                <a:cs typeface="Barlow"/>
                <a:sym typeface="Barlow"/>
                <a:hlinkClick r:id="rId4">
                  <a:extLst>
                    <a:ext uri="{A12FA001-AC4F-418D-AE19-62706E023703}">
                      <ahyp:hlinkClr val="tx"/>
                    </a:ext>
                  </a:extLst>
                </a:hlinkClick>
              </a:rPr>
              <a:t>Freepik</a:t>
            </a:r>
            <a:r>
              <a:rPr b="1" lang="en" sz="1200" u="sng">
                <a:solidFill>
                  <a:schemeClr val="lt1"/>
                </a:solidFill>
                <a:latin typeface="Barlow"/>
                <a:ea typeface="Barlow"/>
                <a:cs typeface="Barlow"/>
                <a:sym typeface="Barlow"/>
              </a:rPr>
              <a:t> </a:t>
            </a:r>
            <a:endParaRPr b="1" sz="1200" u="sng">
              <a:solidFill>
                <a:schemeClr val="lt1"/>
              </a:solidFill>
              <a:latin typeface="Barlow"/>
              <a:ea typeface="Barlow"/>
              <a:cs typeface="Barlow"/>
              <a:sym typeface="Barlow"/>
            </a:endParaRPr>
          </a:p>
        </p:txBody>
      </p:sp>
      <p:sp>
        <p:nvSpPr>
          <p:cNvPr id="1698" name="Google Shape;1698;p30"/>
          <p:cNvSpPr/>
          <p:nvPr/>
        </p:nvSpPr>
        <p:spPr>
          <a:xfrm flipH="1">
            <a:off x="7956825" y="41278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grpSp>
        <p:nvGrpSpPr>
          <p:cNvPr id="128" name="Google Shape;128;p4"/>
          <p:cNvGrpSpPr/>
          <p:nvPr/>
        </p:nvGrpSpPr>
        <p:grpSpPr>
          <a:xfrm>
            <a:off x="3300" y="4975"/>
            <a:ext cx="9137400" cy="5143399"/>
            <a:chOff x="3300" y="4975"/>
            <a:chExt cx="9137400" cy="5143399"/>
          </a:xfrm>
        </p:grpSpPr>
        <p:grpSp>
          <p:nvGrpSpPr>
            <p:cNvPr id="129" name="Google Shape;129;p4"/>
            <p:cNvGrpSpPr/>
            <p:nvPr/>
          </p:nvGrpSpPr>
          <p:grpSpPr>
            <a:xfrm>
              <a:off x="3300" y="256486"/>
              <a:ext cx="9137400" cy="4629802"/>
              <a:chOff x="3300" y="256486"/>
              <a:chExt cx="9137400" cy="4629802"/>
            </a:xfrm>
          </p:grpSpPr>
          <p:cxnSp>
            <p:nvCxnSpPr>
              <p:cNvPr id="130" name="Google Shape;130;p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 name="Google Shape;131;p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 name="Google Shape;132;p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3" name="Google Shape;133;p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4" name="Google Shape;134;p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5" name="Google Shape;135;p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6" name="Google Shape;136;p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 name="Google Shape;137;p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 name="Google Shape;138;p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9" name="Google Shape;139;p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0" name="Google Shape;140;p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1" name="Google Shape;141;p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2" name="Google Shape;142;p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 name="Google Shape;143;p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 name="Google Shape;144;p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 name="Google Shape;145;p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6" name="Google Shape;146;p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7" name="Google Shape;147;p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8" name="Google Shape;148;p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9" name="Google Shape;149;p4"/>
            <p:cNvGrpSpPr/>
            <p:nvPr/>
          </p:nvGrpSpPr>
          <p:grpSpPr>
            <a:xfrm>
              <a:off x="272000" y="4975"/>
              <a:ext cx="8600000" cy="5143399"/>
              <a:chOff x="272000" y="4975"/>
              <a:chExt cx="8600000" cy="5180700"/>
            </a:xfrm>
          </p:grpSpPr>
          <p:cxnSp>
            <p:nvCxnSpPr>
              <p:cNvPr id="150" name="Google Shape;150;p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1" name="Google Shape;151;p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 name="Google Shape;152;p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 name="Google Shape;153;p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 name="Google Shape;154;p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 name="Google Shape;155;p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 name="Google Shape;156;p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7" name="Google Shape;157;p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8" name="Google Shape;158;p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 name="Google Shape;159;p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 name="Google Shape;160;p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 name="Google Shape;161;p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 name="Google Shape;162;p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3" name="Google Shape;163;p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4" name="Google Shape;164;p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5" name="Google Shape;165;p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 name="Google Shape;166;p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 name="Google Shape;167;p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 name="Google Shape;168;p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 name="Google Shape;169;p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0" name="Google Shape;170;p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1" name="Google Shape;171;p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 name="Google Shape;172;p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 name="Google Shape;173;p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 name="Google Shape;174;p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 name="Google Shape;175;p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6" name="Google Shape;176;p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7" name="Google Shape;177;p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 name="Google Shape;178;p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 name="Google Shape;179;p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 name="Google Shape;180;p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 name="Google Shape;181;p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2" name="Google Shape;182;p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3" name="Google Shape;183;p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99"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3" name="Google Shape;1703;p3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4" name="Google Shape;1704;p3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5" name="Google Shape;1705;p3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6" name="Google Shape;1706;p3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7" name="Google Shape;1707;p3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8" name="Google Shape;1708;p3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9" name="Google Shape;1709;p3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0" name="Google Shape;1710;p3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1" name="Google Shape;1711;p3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2" name="Google Shape;1712;p3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3" name="Google Shape;1713;p3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4" name="Google Shape;1714;p3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5" name="Google Shape;1715;p3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6" name="Google Shape;1716;p3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7" name="Google Shape;1717;p3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8" name="Google Shape;1718;p3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9" name="Google Shape;1719;p3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20" name="Google Shape;1720;p3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3" name="Google Shape;1723;p3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4" name="Google Shape;1724;p3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5" name="Google Shape;1725;p3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6" name="Google Shape;1726;p3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7" name="Google Shape;1727;p3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8" name="Google Shape;1728;p3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9" name="Google Shape;1729;p3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0" name="Google Shape;1730;p3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1" name="Google Shape;1731;p3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2" name="Google Shape;1732;p3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3" name="Google Shape;1733;p3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4" name="Google Shape;1734;p3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5" name="Google Shape;1735;p3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6" name="Google Shape;1736;p3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7" name="Google Shape;1737;p3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8" name="Google Shape;1738;p3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9" name="Google Shape;1739;p3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0" name="Google Shape;1740;p3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1" name="Google Shape;1741;p3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2" name="Google Shape;1742;p3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3" name="Google Shape;1743;p3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4" name="Google Shape;1744;p3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5" name="Google Shape;1745;p3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6" name="Google Shape;1746;p3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7" name="Google Shape;1747;p3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8" name="Google Shape;1748;p3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9" name="Google Shape;1749;p3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0" name="Google Shape;1750;p3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1" name="Google Shape;1751;p3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2" name="Google Shape;1752;p3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3" name="Google Shape;1753;p3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4" name="Google Shape;1754;p3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755" name="Google Shape;1755;p3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58"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2" name="Google Shape;1762;p3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3" name="Google Shape;1763;p3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4" name="Google Shape;1764;p3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5" name="Google Shape;1765;p3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6" name="Google Shape;1766;p3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7" name="Google Shape;1767;p3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8" name="Google Shape;1768;p3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9" name="Google Shape;1769;p3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0" name="Google Shape;1770;p3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1" name="Google Shape;1771;p3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2" name="Google Shape;1772;p3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3" name="Google Shape;1773;p3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4" name="Google Shape;1774;p3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5" name="Google Shape;1775;p3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6" name="Google Shape;1776;p3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7" name="Google Shape;1777;p3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8" name="Google Shape;1778;p3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9" name="Google Shape;1779;p3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2" name="Google Shape;1782;p3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3" name="Google Shape;1783;p3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4" name="Google Shape;1784;p3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5" name="Google Shape;1785;p3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6" name="Google Shape;1786;p3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7" name="Google Shape;1787;p3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8" name="Google Shape;1788;p3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9" name="Google Shape;1789;p3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0" name="Google Shape;1790;p3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1" name="Google Shape;1791;p3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2" name="Google Shape;1792;p3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3" name="Google Shape;1793;p3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4" name="Google Shape;1794;p3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5" name="Google Shape;1795;p3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6" name="Google Shape;1796;p3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7" name="Google Shape;1797;p3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8" name="Google Shape;1798;p3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9" name="Google Shape;1799;p3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0" name="Google Shape;1800;p3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1" name="Google Shape;1801;p3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2" name="Google Shape;1802;p3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3" name="Google Shape;1803;p3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4" name="Google Shape;1804;p3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5" name="Google Shape;1805;p3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6" name="Google Shape;1806;p3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7" name="Google Shape;1807;p3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8" name="Google Shape;1808;p3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9" name="Google Shape;1809;p3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0" name="Google Shape;1810;p3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1" name="Google Shape;1811;p3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2" name="Google Shape;1812;p3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3" name="Google Shape;1813;p3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14" name="Google Shape;1814;p3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6" name="Shape 186"/>
        <p:cNvGrpSpPr/>
        <p:nvPr/>
      </p:nvGrpSpPr>
      <p:grpSpPr>
        <a:xfrm>
          <a:off x="0" y="0"/>
          <a:ext cx="0" cy="0"/>
          <a:chOff x="0" y="0"/>
          <a:chExt cx="0" cy="0"/>
        </a:xfrm>
      </p:grpSpPr>
      <p:grpSp>
        <p:nvGrpSpPr>
          <p:cNvPr id="187" name="Google Shape;187;p5"/>
          <p:cNvGrpSpPr/>
          <p:nvPr/>
        </p:nvGrpSpPr>
        <p:grpSpPr>
          <a:xfrm>
            <a:off x="3300" y="4975"/>
            <a:ext cx="9137400" cy="5143399"/>
            <a:chOff x="3300" y="4975"/>
            <a:chExt cx="9137400" cy="5143399"/>
          </a:xfrm>
        </p:grpSpPr>
        <p:grpSp>
          <p:nvGrpSpPr>
            <p:cNvPr id="188" name="Google Shape;188;p5"/>
            <p:cNvGrpSpPr/>
            <p:nvPr/>
          </p:nvGrpSpPr>
          <p:grpSpPr>
            <a:xfrm>
              <a:off x="3300" y="256486"/>
              <a:ext cx="9137400" cy="4629802"/>
              <a:chOff x="3300" y="256486"/>
              <a:chExt cx="9137400" cy="4629802"/>
            </a:xfrm>
          </p:grpSpPr>
          <p:cxnSp>
            <p:nvCxnSpPr>
              <p:cNvPr id="189" name="Google Shape;189;p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0" name="Google Shape;190;p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1" name="Google Shape;191;p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2" name="Google Shape;192;p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3" name="Google Shape;193;p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4" name="Google Shape;194;p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5" name="Google Shape;195;p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6" name="Google Shape;196;p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7" name="Google Shape;197;p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8" name="Google Shape;198;p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9" name="Google Shape;199;p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0" name="Google Shape;200;p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1" name="Google Shape;201;p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2" name="Google Shape;202;p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3" name="Google Shape;203;p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4" name="Google Shape;204;p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5" name="Google Shape;205;p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6" name="Google Shape;206;p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7" name="Google Shape;207;p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08" name="Google Shape;208;p5"/>
            <p:cNvGrpSpPr/>
            <p:nvPr/>
          </p:nvGrpSpPr>
          <p:grpSpPr>
            <a:xfrm>
              <a:off x="272000" y="4975"/>
              <a:ext cx="8600000" cy="5143399"/>
              <a:chOff x="272000" y="4975"/>
              <a:chExt cx="8600000" cy="5180700"/>
            </a:xfrm>
          </p:grpSpPr>
          <p:cxnSp>
            <p:nvCxnSpPr>
              <p:cNvPr id="209" name="Google Shape;209;p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0" name="Google Shape;210;p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1" name="Google Shape;211;p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2" name="Google Shape;212;p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3" name="Google Shape;213;p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4" name="Google Shape;214;p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5" name="Google Shape;215;p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6" name="Google Shape;216;p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7" name="Google Shape;217;p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8" name="Google Shape;218;p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9" name="Google Shape;219;p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0" name="Google Shape;220;p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1" name="Google Shape;221;p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2" name="Google Shape;222;p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3" name="Google Shape;223;p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4" name="Google Shape;224;p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5" name="Google Shape;225;p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6" name="Google Shape;226;p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7" name="Google Shape;227;p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8" name="Google Shape;228;p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9" name="Google Shape;229;p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0" name="Google Shape;230;p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1" name="Google Shape;231;p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2" name="Google Shape;232;p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3" name="Google Shape;233;p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4" name="Google Shape;234;p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5" name="Google Shape;235;p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6" name="Google Shape;236;p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7" name="Google Shape;237;p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8" name="Google Shape;238;p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9" name="Google Shape;239;p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0" name="Google Shape;240;p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1" name="Google Shape;241;p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242" name="Google Shape;242;p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txBox="1"/>
          <p:nvPr>
            <p:ph idx="1" type="subTitle"/>
          </p:nvPr>
        </p:nvSpPr>
        <p:spPr>
          <a:xfrm>
            <a:off x="5055284"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4" name="Google Shape;244;p5"/>
          <p:cNvSpPr txBox="1"/>
          <p:nvPr>
            <p:ph idx="2" type="subTitle"/>
          </p:nvPr>
        </p:nvSpPr>
        <p:spPr>
          <a:xfrm>
            <a:off x="1583300"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5" name="Google Shape;245;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6" name="Google Shape;246;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7" name="Google Shape;247;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8" name="Shape 248"/>
        <p:cNvGrpSpPr/>
        <p:nvPr/>
      </p:nvGrpSpPr>
      <p:grpSpPr>
        <a:xfrm>
          <a:off x="0" y="0"/>
          <a:ext cx="0" cy="0"/>
          <a:chOff x="0" y="0"/>
          <a:chExt cx="0" cy="0"/>
        </a:xfrm>
      </p:grpSpPr>
      <p:grpSp>
        <p:nvGrpSpPr>
          <p:cNvPr id="249" name="Google Shape;249;p6"/>
          <p:cNvGrpSpPr/>
          <p:nvPr/>
        </p:nvGrpSpPr>
        <p:grpSpPr>
          <a:xfrm>
            <a:off x="3300" y="4975"/>
            <a:ext cx="9137400" cy="5143399"/>
            <a:chOff x="3300" y="4975"/>
            <a:chExt cx="9137400" cy="5143399"/>
          </a:xfrm>
        </p:grpSpPr>
        <p:grpSp>
          <p:nvGrpSpPr>
            <p:cNvPr id="250" name="Google Shape;250;p6"/>
            <p:cNvGrpSpPr/>
            <p:nvPr/>
          </p:nvGrpSpPr>
          <p:grpSpPr>
            <a:xfrm>
              <a:off x="3300" y="256486"/>
              <a:ext cx="9137400" cy="4629802"/>
              <a:chOff x="3300" y="256486"/>
              <a:chExt cx="9137400" cy="4629802"/>
            </a:xfrm>
          </p:grpSpPr>
          <p:cxnSp>
            <p:nvCxnSpPr>
              <p:cNvPr id="251" name="Google Shape;251;p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2" name="Google Shape;252;p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3" name="Google Shape;253;p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4" name="Google Shape;254;p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5" name="Google Shape;255;p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6" name="Google Shape;256;p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7" name="Google Shape;257;p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8" name="Google Shape;258;p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9" name="Google Shape;259;p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0" name="Google Shape;260;p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1" name="Google Shape;261;p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2" name="Google Shape;262;p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3" name="Google Shape;263;p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4" name="Google Shape;264;p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5" name="Google Shape;265;p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6" name="Google Shape;266;p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7" name="Google Shape;267;p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8" name="Google Shape;268;p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9" name="Google Shape;269;p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70" name="Google Shape;270;p6"/>
            <p:cNvGrpSpPr/>
            <p:nvPr/>
          </p:nvGrpSpPr>
          <p:grpSpPr>
            <a:xfrm>
              <a:off x="272000" y="4975"/>
              <a:ext cx="8600000" cy="5143399"/>
              <a:chOff x="272000" y="4975"/>
              <a:chExt cx="8600000" cy="5180700"/>
            </a:xfrm>
          </p:grpSpPr>
          <p:cxnSp>
            <p:nvCxnSpPr>
              <p:cNvPr id="271" name="Google Shape;271;p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2" name="Google Shape;272;p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3" name="Google Shape;273;p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4" name="Google Shape;274;p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5" name="Google Shape;275;p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6" name="Google Shape;276;p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7" name="Google Shape;277;p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8" name="Google Shape;278;p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9" name="Google Shape;279;p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0" name="Google Shape;280;p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1" name="Google Shape;281;p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2" name="Google Shape;282;p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3" name="Google Shape;283;p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4" name="Google Shape;284;p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5" name="Google Shape;285;p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6" name="Google Shape;286;p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7" name="Google Shape;287;p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8" name="Google Shape;288;p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9" name="Google Shape;289;p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0" name="Google Shape;290;p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1" name="Google Shape;291;p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2" name="Google Shape;292;p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3" name="Google Shape;293;p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4" name="Google Shape;294;p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5" name="Google Shape;295;p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6" name="Google Shape;296;p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7" name="Google Shape;297;p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8" name="Google Shape;298;p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9" name="Google Shape;299;p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0" name="Google Shape;300;p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1" name="Google Shape;301;p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2" name="Google Shape;302;p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3" name="Google Shape;303;p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04" name="Google Shape;304;p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 name="Shape 306"/>
        <p:cNvGrpSpPr/>
        <p:nvPr/>
      </p:nvGrpSpPr>
      <p:grpSpPr>
        <a:xfrm>
          <a:off x="0" y="0"/>
          <a:ext cx="0" cy="0"/>
          <a:chOff x="0" y="0"/>
          <a:chExt cx="0" cy="0"/>
        </a:xfrm>
      </p:grpSpPr>
      <p:grpSp>
        <p:nvGrpSpPr>
          <p:cNvPr id="307" name="Google Shape;307;p7"/>
          <p:cNvGrpSpPr/>
          <p:nvPr/>
        </p:nvGrpSpPr>
        <p:grpSpPr>
          <a:xfrm>
            <a:off x="3300" y="4975"/>
            <a:ext cx="9137400" cy="5143399"/>
            <a:chOff x="3300" y="4975"/>
            <a:chExt cx="9137400" cy="5143399"/>
          </a:xfrm>
        </p:grpSpPr>
        <p:grpSp>
          <p:nvGrpSpPr>
            <p:cNvPr id="308" name="Google Shape;308;p7"/>
            <p:cNvGrpSpPr/>
            <p:nvPr/>
          </p:nvGrpSpPr>
          <p:grpSpPr>
            <a:xfrm>
              <a:off x="3300" y="256486"/>
              <a:ext cx="9137400" cy="4629802"/>
              <a:chOff x="3300" y="256486"/>
              <a:chExt cx="9137400" cy="4629802"/>
            </a:xfrm>
          </p:grpSpPr>
          <p:cxnSp>
            <p:nvCxnSpPr>
              <p:cNvPr id="309" name="Google Shape;309;p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0" name="Google Shape;310;p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1" name="Google Shape;311;p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2" name="Google Shape;312;p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3" name="Google Shape;313;p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4" name="Google Shape;314;p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5" name="Google Shape;315;p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6" name="Google Shape;316;p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7" name="Google Shape;317;p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8" name="Google Shape;318;p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9" name="Google Shape;319;p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0" name="Google Shape;320;p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1" name="Google Shape;321;p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2" name="Google Shape;322;p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3" name="Google Shape;323;p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4" name="Google Shape;324;p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5" name="Google Shape;325;p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6" name="Google Shape;326;p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7" name="Google Shape;327;p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28" name="Google Shape;328;p7"/>
            <p:cNvGrpSpPr/>
            <p:nvPr/>
          </p:nvGrpSpPr>
          <p:grpSpPr>
            <a:xfrm>
              <a:off x="272000" y="4975"/>
              <a:ext cx="8600000" cy="5143399"/>
              <a:chOff x="272000" y="4975"/>
              <a:chExt cx="8600000" cy="5180700"/>
            </a:xfrm>
          </p:grpSpPr>
          <p:cxnSp>
            <p:nvCxnSpPr>
              <p:cNvPr id="329" name="Google Shape;329;p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0" name="Google Shape;330;p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1" name="Google Shape;331;p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2" name="Google Shape;332;p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3" name="Google Shape;333;p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4" name="Google Shape;334;p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5" name="Google Shape;335;p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6" name="Google Shape;336;p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7" name="Google Shape;337;p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8" name="Google Shape;338;p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9" name="Google Shape;339;p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0" name="Google Shape;340;p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1" name="Google Shape;341;p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2" name="Google Shape;342;p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3" name="Google Shape;343;p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4" name="Google Shape;344;p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5" name="Google Shape;345;p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6" name="Google Shape;346;p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7" name="Google Shape;347;p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8" name="Google Shape;348;p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9" name="Google Shape;349;p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0" name="Google Shape;350;p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1" name="Google Shape;351;p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2" name="Google Shape;352;p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3" name="Google Shape;353;p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4" name="Google Shape;354;p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5" name="Google Shape;355;p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6" name="Google Shape;356;p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7" name="Google Shape;357;p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8" name="Google Shape;358;p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9" name="Google Shape;359;p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0" name="Google Shape;360;p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1" name="Google Shape;361;p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62" name="Google Shape;362;p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txBox="1"/>
          <p:nvPr>
            <p:ph type="title"/>
          </p:nvPr>
        </p:nvSpPr>
        <p:spPr>
          <a:xfrm>
            <a:off x="720000" y="5212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7"/>
          <p:cNvSpPr txBox="1"/>
          <p:nvPr>
            <p:ph idx="1" type="subTitle"/>
          </p:nvPr>
        </p:nvSpPr>
        <p:spPr>
          <a:xfrm>
            <a:off x="8724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65" name="Google Shape;365;p7"/>
          <p:cNvSpPr/>
          <p:nvPr/>
        </p:nvSpPr>
        <p:spPr>
          <a:xfrm>
            <a:off x="417300" y="43764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884475" y="38649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rot="10800000">
            <a:off x="748785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8" name="Shape 368"/>
        <p:cNvGrpSpPr/>
        <p:nvPr/>
      </p:nvGrpSpPr>
      <p:grpSpPr>
        <a:xfrm>
          <a:off x="0" y="0"/>
          <a:ext cx="0" cy="0"/>
          <a:chOff x="0" y="0"/>
          <a:chExt cx="0" cy="0"/>
        </a:xfrm>
      </p:grpSpPr>
      <p:grpSp>
        <p:nvGrpSpPr>
          <p:cNvPr id="369" name="Google Shape;369;p8"/>
          <p:cNvGrpSpPr/>
          <p:nvPr/>
        </p:nvGrpSpPr>
        <p:grpSpPr>
          <a:xfrm>
            <a:off x="3300" y="4975"/>
            <a:ext cx="9137400" cy="5143399"/>
            <a:chOff x="3300" y="4975"/>
            <a:chExt cx="9137400" cy="5143399"/>
          </a:xfrm>
        </p:grpSpPr>
        <p:grpSp>
          <p:nvGrpSpPr>
            <p:cNvPr id="370" name="Google Shape;370;p8"/>
            <p:cNvGrpSpPr/>
            <p:nvPr/>
          </p:nvGrpSpPr>
          <p:grpSpPr>
            <a:xfrm>
              <a:off x="3300" y="256486"/>
              <a:ext cx="9137400" cy="4629802"/>
              <a:chOff x="3300" y="256486"/>
              <a:chExt cx="9137400" cy="4629802"/>
            </a:xfrm>
          </p:grpSpPr>
          <p:cxnSp>
            <p:nvCxnSpPr>
              <p:cNvPr id="371" name="Google Shape;371;p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2" name="Google Shape;372;p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3" name="Google Shape;373;p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4" name="Google Shape;374;p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5" name="Google Shape;375;p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6" name="Google Shape;376;p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7" name="Google Shape;377;p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8" name="Google Shape;378;p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9" name="Google Shape;379;p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0" name="Google Shape;380;p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1" name="Google Shape;381;p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2" name="Google Shape;382;p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3" name="Google Shape;383;p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4" name="Google Shape;384;p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5" name="Google Shape;385;p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6" name="Google Shape;386;p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7" name="Google Shape;387;p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8" name="Google Shape;388;p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9" name="Google Shape;389;p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90" name="Google Shape;390;p8"/>
            <p:cNvGrpSpPr/>
            <p:nvPr/>
          </p:nvGrpSpPr>
          <p:grpSpPr>
            <a:xfrm>
              <a:off x="272000" y="4975"/>
              <a:ext cx="8600000" cy="5143399"/>
              <a:chOff x="272000" y="4975"/>
              <a:chExt cx="8600000" cy="5180700"/>
            </a:xfrm>
          </p:grpSpPr>
          <p:cxnSp>
            <p:nvCxnSpPr>
              <p:cNvPr id="391" name="Google Shape;391;p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2" name="Google Shape;392;p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3" name="Google Shape;393;p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4" name="Google Shape;394;p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5" name="Google Shape;395;p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6" name="Google Shape;396;p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7" name="Google Shape;397;p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8" name="Google Shape;398;p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9" name="Google Shape;399;p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0" name="Google Shape;400;p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1" name="Google Shape;401;p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2" name="Google Shape;402;p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3" name="Google Shape;403;p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4" name="Google Shape;404;p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5" name="Google Shape;405;p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6" name="Google Shape;406;p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7" name="Google Shape;407;p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8" name="Google Shape;408;p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9" name="Google Shape;409;p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0" name="Google Shape;410;p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1" name="Google Shape;411;p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2" name="Google Shape;412;p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3" name="Google Shape;413;p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4" name="Google Shape;414;p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5" name="Google Shape;415;p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6" name="Google Shape;416;p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7" name="Google Shape;417;p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8" name="Google Shape;418;p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9" name="Google Shape;419;p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0" name="Google Shape;420;p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1" name="Google Shape;421;p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2" name="Google Shape;422;p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3" name="Google Shape;423;p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24" name="Google Shape;424;p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flipH="1" rot="10800000">
            <a:off x="449401"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7" name="Google Shape;427;p8"/>
          <p:cNvSpPr/>
          <p:nvPr/>
        </p:nvSpPr>
        <p:spPr>
          <a:xfrm>
            <a:off x="7298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8" name="Shape 428"/>
        <p:cNvGrpSpPr/>
        <p:nvPr/>
      </p:nvGrpSpPr>
      <p:grpSpPr>
        <a:xfrm>
          <a:off x="0" y="0"/>
          <a:ext cx="0" cy="0"/>
          <a:chOff x="0" y="0"/>
          <a:chExt cx="0" cy="0"/>
        </a:xfrm>
      </p:grpSpPr>
      <p:grpSp>
        <p:nvGrpSpPr>
          <p:cNvPr id="429" name="Google Shape;429;p9"/>
          <p:cNvGrpSpPr/>
          <p:nvPr/>
        </p:nvGrpSpPr>
        <p:grpSpPr>
          <a:xfrm>
            <a:off x="3300" y="4975"/>
            <a:ext cx="9137400" cy="5143399"/>
            <a:chOff x="3300" y="4975"/>
            <a:chExt cx="9137400" cy="5143399"/>
          </a:xfrm>
        </p:grpSpPr>
        <p:grpSp>
          <p:nvGrpSpPr>
            <p:cNvPr id="430" name="Google Shape;430;p9"/>
            <p:cNvGrpSpPr/>
            <p:nvPr/>
          </p:nvGrpSpPr>
          <p:grpSpPr>
            <a:xfrm>
              <a:off x="3300" y="256486"/>
              <a:ext cx="9137400" cy="4629802"/>
              <a:chOff x="3300" y="256486"/>
              <a:chExt cx="9137400" cy="4629802"/>
            </a:xfrm>
          </p:grpSpPr>
          <p:cxnSp>
            <p:nvCxnSpPr>
              <p:cNvPr id="431" name="Google Shape;431;p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2" name="Google Shape;432;p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3" name="Google Shape;433;p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4" name="Google Shape;434;p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5" name="Google Shape;435;p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6" name="Google Shape;436;p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7" name="Google Shape;437;p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8" name="Google Shape;438;p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9" name="Google Shape;439;p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0" name="Google Shape;440;p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1" name="Google Shape;441;p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2" name="Google Shape;442;p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3" name="Google Shape;443;p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4" name="Google Shape;444;p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5" name="Google Shape;445;p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6" name="Google Shape;446;p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7" name="Google Shape;447;p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8" name="Google Shape;448;p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9" name="Google Shape;449;p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450" name="Google Shape;450;p9"/>
            <p:cNvGrpSpPr/>
            <p:nvPr/>
          </p:nvGrpSpPr>
          <p:grpSpPr>
            <a:xfrm>
              <a:off x="272000" y="4975"/>
              <a:ext cx="8600000" cy="5143399"/>
              <a:chOff x="272000" y="4975"/>
              <a:chExt cx="8600000" cy="5180700"/>
            </a:xfrm>
          </p:grpSpPr>
          <p:cxnSp>
            <p:nvCxnSpPr>
              <p:cNvPr id="451" name="Google Shape;451;p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2" name="Google Shape;452;p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3" name="Google Shape;453;p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4" name="Google Shape;454;p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5" name="Google Shape;455;p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6" name="Google Shape;456;p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7" name="Google Shape;457;p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8" name="Google Shape;458;p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9" name="Google Shape;459;p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0" name="Google Shape;460;p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1" name="Google Shape;461;p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2" name="Google Shape;462;p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3" name="Google Shape;463;p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4" name="Google Shape;464;p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5" name="Google Shape;465;p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6" name="Google Shape;466;p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7" name="Google Shape;467;p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8" name="Google Shape;468;p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9" name="Google Shape;469;p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0" name="Google Shape;470;p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1" name="Google Shape;471;p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2" name="Google Shape;472;p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3" name="Google Shape;473;p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4" name="Google Shape;474;p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5" name="Google Shape;475;p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6" name="Google Shape;476;p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7" name="Google Shape;477;p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8" name="Google Shape;478;p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9" name="Google Shape;479;p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0" name="Google Shape;480;p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1" name="Google Shape;481;p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2" name="Google Shape;482;p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3" name="Google Shape;483;p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84" name="Google Shape;484;p9"/>
          <p:cNvSpPr/>
          <p:nvPr/>
        </p:nvSpPr>
        <p:spPr>
          <a:xfrm>
            <a:off x="816425" y="769250"/>
            <a:ext cx="7511100" cy="36051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44975" y="-621800"/>
            <a:ext cx="1161300" cy="11613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txBox="1"/>
          <p:nvPr>
            <p:ph type="title"/>
          </p:nvPr>
        </p:nvSpPr>
        <p:spPr>
          <a:xfrm>
            <a:off x="1610275" y="1657725"/>
            <a:ext cx="4482900" cy="953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000">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7" name="Google Shape;487;p9"/>
          <p:cNvSpPr txBox="1"/>
          <p:nvPr>
            <p:ph idx="1" type="subTitle"/>
          </p:nvPr>
        </p:nvSpPr>
        <p:spPr>
          <a:xfrm>
            <a:off x="1610275" y="2814675"/>
            <a:ext cx="4482900" cy="67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9"/>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66169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0" name="Shape 490"/>
        <p:cNvGrpSpPr/>
        <p:nvPr/>
      </p:nvGrpSpPr>
      <p:grpSpPr>
        <a:xfrm>
          <a:off x="0" y="0"/>
          <a:ext cx="0" cy="0"/>
          <a:chOff x="0" y="0"/>
          <a:chExt cx="0" cy="0"/>
        </a:xfrm>
      </p:grpSpPr>
      <p:sp>
        <p:nvSpPr>
          <p:cNvPr id="491" name="Google Shape;491;p10"/>
          <p:cNvSpPr/>
          <p:nvPr>
            <p:ph idx="2" type="pic"/>
          </p:nvPr>
        </p:nvSpPr>
        <p:spPr>
          <a:xfrm>
            <a:off x="-25" y="-13725"/>
            <a:ext cx="9144000" cy="5157300"/>
          </a:xfrm>
          <a:prstGeom prst="rect">
            <a:avLst/>
          </a:prstGeom>
          <a:noFill/>
          <a:ln>
            <a:noFill/>
          </a:ln>
        </p:spPr>
      </p:sp>
      <p:sp>
        <p:nvSpPr>
          <p:cNvPr id="492" name="Google Shape;492;p10"/>
          <p:cNvSpPr txBox="1"/>
          <p:nvPr>
            <p:ph type="title"/>
          </p:nvPr>
        </p:nvSpPr>
        <p:spPr>
          <a:xfrm>
            <a:off x="713225" y="3853700"/>
            <a:ext cx="2781900" cy="750300"/>
          </a:xfrm>
          <a:prstGeom prst="rect">
            <a:avLst/>
          </a:prstGeom>
          <a:solidFill>
            <a:schemeClr val="lt1"/>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mailto:soberkareem@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33"/>
          <p:cNvSpPr txBox="1"/>
          <p:nvPr>
            <p:ph type="ctrTitle"/>
          </p:nvPr>
        </p:nvSpPr>
        <p:spPr>
          <a:xfrm>
            <a:off x="713225" y="615700"/>
            <a:ext cx="53799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AA6FF"/>
                </a:solidFill>
              </a:rPr>
              <a:t>Implementing Sustainable Practices in Airline Digital Endpoint Device Usage</a:t>
            </a:r>
            <a:endParaRPr sz="4000">
              <a:solidFill>
                <a:srgbClr val="9AA6FF"/>
              </a:solidFill>
            </a:endParaRPr>
          </a:p>
        </p:txBody>
      </p:sp>
      <p:sp>
        <p:nvSpPr>
          <p:cNvPr id="1822" name="Google Shape;1822;p33"/>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3" name="Google Shape;1823;p33"/>
          <p:cNvCxnSpPr/>
          <p:nvPr/>
        </p:nvCxnSpPr>
        <p:spPr>
          <a:xfrm>
            <a:off x="812425" y="25626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24" name="Google Shape;1824;p33"/>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42"/>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897" name="Google Shape;1897;p42"/>
          <p:cNvSpPr txBox="1"/>
          <p:nvPr>
            <p:ph idx="1" type="subTitle"/>
          </p:nvPr>
        </p:nvSpPr>
        <p:spPr>
          <a:xfrm>
            <a:off x="720000" y="2320271"/>
            <a:ext cx="2175300" cy="2037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Project manager</a:t>
            </a:r>
            <a:endParaRPr sz="1200"/>
          </a:p>
          <a:p>
            <a:pPr indent="-304800" lvl="0" marL="457200" rtl="0" algn="l">
              <a:spcBef>
                <a:spcPts val="0"/>
              </a:spcBef>
              <a:spcAft>
                <a:spcPts val="0"/>
              </a:spcAft>
              <a:buSzPts val="1200"/>
              <a:buChar char="●"/>
            </a:pPr>
            <a:r>
              <a:rPr lang="en" sz="1200"/>
              <a:t>CIO (Chief Information Officer)</a:t>
            </a:r>
            <a:endParaRPr sz="1200"/>
          </a:p>
          <a:p>
            <a:pPr indent="-304800" lvl="0" marL="457200" rtl="0" algn="l">
              <a:spcBef>
                <a:spcPts val="0"/>
              </a:spcBef>
              <a:spcAft>
                <a:spcPts val="0"/>
              </a:spcAft>
              <a:buSzPts val="1200"/>
              <a:buChar char="●"/>
            </a:pPr>
            <a:r>
              <a:rPr lang="en" sz="1200"/>
              <a:t>IT department</a:t>
            </a:r>
            <a:endParaRPr sz="1200"/>
          </a:p>
          <a:p>
            <a:pPr indent="-304800" lvl="0" marL="457200" rtl="0" algn="l">
              <a:spcBef>
                <a:spcPts val="0"/>
              </a:spcBef>
              <a:spcAft>
                <a:spcPts val="0"/>
              </a:spcAft>
              <a:buSzPts val="1200"/>
              <a:buChar char="●"/>
            </a:pPr>
            <a:r>
              <a:rPr lang="en" sz="1200"/>
              <a:t>Sustainability department</a:t>
            </a:r>
            <a:endParaRPr sz="1200"/>
          </a:p>
          <a:p>
            <a:pPr indent="-304800" lvl="0" marL="457200" rtl="0" algn="l">
              <a:spcBef>
                <a:spcPts val="0"/>
              </a:spcBef>
              <a:spcAft>
                <a:spcPts val="0"/>
              </a:spcAft>
              <a:buSzPts val="1200"/>
              <a:buChar char="●"/>
            </a:pPr>
            <a:r>
              <a:rPr lang="en" sz="1200"/>
              <a:t>Procurement department</a:t>
            </a:r>
            <a:endParaRPr sz="1200"/>
          </a:p>
          <a:p>
            <a:pPr indent="-304800" lvl="0" marL="457200" rtl="0" algn="l">
              <a:spcBef>
                <a:spcPts val="0"/>
              </a:spcBef>
              <a:spcAft>
                <a:spcPts val="0"/>
              </a:spcAft>
              <a:buSzPts val="1200"/>
              <a:buChar char="●"/>
            </a:pPr>
            <a:r>
              <a:rPr lang="en" sz="1200"/>
              <a:t>HR department</a:t>
            </a:r>
            <a:endParaRPr sz="1200"/>
          </a:p>
          <a:p>
            <a:pPr indent="0" lvl="0" marL="457200" rtl="0" algn="l">
              <a:spcBef>
                <a:spcPts val="0"/>
              </a:spcBef>
              <a:spcAft>
                <a:spcPts val="0"/>
              </a:spcAft>
              <a:buNone/>
            </a:pPr>
            <a:r>
              <a:t/>
            </a:r>
            <a:endParaRPr sz="1200"/>
          </a:p>
        </p:txBody>
      </p:sp>
      <p:sp>
        <p:nvSpPr>
          <p:cNvPr id="1898" name="Google Shape;1898;p42"/>
          <p:cNvSpPr txBox="1"/>
          <p:nvPr>
            <p:ph idx="2" type="subTitle"/>
          </p:nvPr>
        </p:nvSpPr>
        <p:spPr>
          <a:xfrm>
            <a:off x="3266722" y="2320279"/>
            <a:ext cx="2175300" cy="101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Procurement department</a:t>
            </a:r>
            <a:endParaRPr/>
          </a:p>
          <a:p>
            <a:pPr indent="-317500" lvl="0" marL="457200" rtl="0" algn="l">
              <a:spcBef>
                <a:spcPts val="0"/>
              </a:spcBef>
              <a:spcAft>
                <a:spcPts val="0"/>
              </a:spcAft>
              <a:buSzPts val="1400"/>
              <a:buChar char="●"/>
            </a:pPr>
            <a:r>
              <a:rPr lang="en"/>
              <a:t>Sustainability department</a:t>
            </a:r>
            <a:endParaRPr/>
          </a:p>
          <a:p>
            <a:pPr indent="-317500" lvl="0" marL="457200" rtl="0" algn="l">
              <a:spcBef>
                <a:spcPts val="0"/>
              </a:spcBef>
              <a:spcAft>
                <a:spcPts val="0"/>
              </a:spcAft>
              <a:buSzPts val="1400"/>
              <a:buChar char="●"/>
            </a:pPr>
            <a:r>
              <a:rPr lang="en"/>
              <a:t>Legal department</a:t>
            </a:r>
            <a:endParaRPr/>
          </a:p>
          <a:p>
            <a:pPr indent="0" lvl="0" marL="0" rtl="0" algn="l">
              <a:spcBef>
                <a:spcPts val="0"/>
              </a:spcBef>
              <a:spcAft>
                <a:spcPts val="0"/>
              </a:spcAft>
              <a:buNone/>
            </a:pPr>
            <a:r>
              <a:t/>
            </a:r>
            <a:endParaRPr/>
          </a:p>
        </p:txBody>
      </p:sp>
      <p:sp>
        <p:nvSpPr>
          <p:cNvPr id="1899" name="Google Shape;1899;p42"/>
          <p:cNvSpPr txBox="1"/>
          <p:nvPr>
            <p:ph idx="3" type="subTitle"/>
          </p:nvPr>
        </p:nvSpPr>
        <p:spPr>
          <a:xfrm>
            <a:off x="5813450" y="2320279"/>
            <a:ext cx="2175300" cy="101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HR department</a:t>
            </a:r>
            <a:endParaRPr/>
          </a:p>
          <a:p>
            <a:pPr indent="-317500" lvl="0" marL="457200" rtl="0" algn="l">
              <a:spcBef>
                <a:spcPts val="0"/>
              </a:spcBef>
              <a:spcAft>
                <a:spcPts val="0"/>
              </a:spcAft>
              <a:buSzPts val="1400"/>
              <a:buChar char="●"/>
            </a:pPr>
            <a:r>
              <a:rPr lang="en"/>
              <a:t>Sustainability department</a:t>
            </a:r>
            <a:endParaRPr/>
          </a:p>
          <a:p>
            <a:pPr indent="-317500" lvl="0" marL="457200" rtl="0" algn="l">
              <a:spcBef>
                <a:spcPts val="0"/>
              </a:spcBef>
              <a:spcAft>
                <a:spcPts val="0"/>
              </a:spcAft>
              <a:buSzPts val="1400"/>
              <a:buChar char="●"/>
            </a:pPr>
            <a:r>
              <a:rPr lang="en"/>
              <a:t>IT department</a:t>
            </a:r>
            <a:endParaRPr/>
          </a:p>
          <a:p>
            <a:pPr indent="-317500" lvl="0" marL="457200" rtl="0" algn="l">
              <a:spcBef>
                <a:spcPts val="0"/>
              </a:spcBef>
              <a:spcAft>
                <a:spcPts val="0"/>
              </a:spcAft>
              <a:buSzPts val="1400"/>
              <a:buChar char="●"/>
            </a:pPr>
            <a:r>
              <a:rPr lang="en"/>
              <a:t>Marketing department</a:t>
            </a:r>
            <a:endParaRPr/>
          </a:p>
          <a:p>
            <a:pPr indent="-317500" lvl="0" marL="457200" rtl="0" algn="l">
              <a:spcBef>
                <a:spcPts val="0"/>
              </a:spcBef>
              <a:spcAft>
                <a:spcPts val="0"/>
              </a:spcAft>
              <a:buSzPts val="1400"/>
              <a:buChar char="●"/>
            </a:pPr>
            <a:r>
              <a:t/>
            </a:r>
            <a:endParaRPr/>
          </a:p>
        </p:txBody>
      </p:sp>
      <p:sp>
        <p:nvSpPr>
          <p:cNvPr id="1900" name="Google Shape;1900;p42"/>
          <p:cNvSpPr txBox="1"/>
          <p:nvPr>
            <p:ph idx="4" type="subTitle"/>
          </p:nvPr>
        </p:nvSpPr>
        <p:spPr>
          <a:xfrm>
            <a:off x="720000" y="1538848"/>
            <a:ext cx="21753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Initiation and Planning:</a:t>
            </a:r>
            <a:endParaRPr/>
          </a:p>
        </p:txBody>
      </p:sp>
      <p:sp>
        <p:nvSpPr>
          <p:cNvPr id="1901" name="Google Shape;1901;p42"/>
          <p:cNvSpPr txBox="1"/>
          <p:nvPr>
            <p:ph idx="5" type="subTitle"/>
          </p:nvPr>
        </p:nvSpPr>
        <p:spPr>
          <a:xfrm>
            <a:off x="3266725" y="1691248"/>
            <a:ext cx="21753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Sustainable Procurement Policy Development:</a:t>
            </a:r>
            <a:endParaRPr/>
          </a:p>
        </p:txBody>
      </p:sp>
      <p:sp>
        <p:nvSpPr>
          <p:cNvPr id="1902" name="Google Shape;1902;p42"/>
          <p:cNvSpPr txBox="1"/>
          <p:nvPr>
            <p:ph idx="6" type="subTitle"/>
          </p:nvPr>
        </p:nvSpPr>
        <p:spPr>
          <a:xfrm>
            <a:off x="5813450" y="1691248"/>
            <a:ext cx="21753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Employee Engagement and 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4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t/>
            </a:r>
            <a:endParaRPr/>
          </a:p>
        </p:txBody>
      </p:sp>
      <p:sp>
        <p:nvSpPr>
          <p:cNvPr id="1908" name="Google Shape;1908;p43"/>
          <p:cNvSpPr txBox="1"/>
          <p:nvPr>
            <p:ph idx="1" type="subTitle"/>
          </p:nvPr>
        </p:nvSpPr>
        <p:spPr>
          <a:xfrm>
            <a:off x="2472600" y="2091679"/>
            <a:ext cx="2175300" cy="101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Sustainability department</a:t>
            </a:r>
            <a:endParaRPr/>
          </a:p>
          <a:p>
            <a:pPr indent="-317500" lvl="0" marL="457200" rtl="0" algn="l">
              <a:spcBef>
                <a:spcPts val="0"/>
              </a:spcBef>
              <a:spcAft>
                <a:spcPts val="0"/>
              </a:spcAft>
              <a:buSzPts val="1400"/>
              <a:buChar char="●"/>
            </a:pPr>
            <a:r>
              <a:rPr lang="en"/>
              <a:t>IT department</a:t>
            </a:r>
            <a:endParaRPr/>
          </a:p>
          <a:p>
            <a:pPr indent="-317500" lvl="0" marL="457200" rtl="0" algn="l">
              <a:spcBef>
                <a:spcPts val="0"/>
              </a:spcBef>
              <a:spcAft>
                <a:spcPts val="0"/>
              </a:spcAft>
              <a:buSzPts val="1400"/>
              <a:buChar char="●"/>
            </a:pPr>
            <a:r>
              <a:rPr lang="en"/>
              <a:t>Finance department</a:t>
            </a:r>
            <a:endParaRPr/>
          </a:p>
          <a:p>
            <a:pPr indent="-317500" lvl="0" marL="457200" rtl="0" algn="l">
              <a:spcBef>
                <a:spcPts val="0"/>
              </a:spcBef>
              <a:spcAft>
                <a:spcPts val="0"/>
              </a:spcAft>
              <a:buSzPts val="1400"/>
              <a:buChar char="●"/>
            </a:pPr>
            <a:r>
              <a:rPr lang="en"/>
              <a:t>Procurement department</a:t>
            </a:r>
            <a:endParaRPr/>
          </a:p>
          <a:p>
            <a:pPr indent="-317500" lvl="0" marL="457200" rtl="0" algn="l">
              <a:spcBef>
                <a:spcPts val="0"/>
              </a:spcBef>
              <a:spcAft>
                <a:spcPts val="0"/>
              </a:spcAft>
              <a:buSzPts val="1400"/>
              <a:buChar char="●"/>
            </a:pPr>
            <a:r>
              <a:rPr lang="en"/>
              <a:t>HR department</a:t>
            </a:r>
            <a:endParaRPr/>
          </a:p>
          <a:p>
            <a:pPr indent="0" lvl="0" marL="457200" rtl="0" algn="l">
              <a:spcBef>
                <a:spcPts val="0"/>
              </a:spcBef>
              <a:spcAft>
                <a:spcPts val="0"/>
              </a:spcAft>
              <a:buNone/>
            </a:pPr>
            <a:r>
              <a:t/>
            </a:r>
            <a:endParaRPr/>
          </a:p>
        </p:txBody>
      </p:sp>
      <p:sp>
        <p:nvSpPr>
          <p:cNvPr id="1909" name="Google Shape;1909;p43"/>
          <p:cNvSpPr txBox="1"/>
          <p:nvPr>
            <p:ph idx="2" type="subTitle"/>
          </p:nvPr>
        </p:nvSpPr>
        <p:spPr>
          <a:xfrm>
            <a:off x="5019322" y="2091679"/>
            <a:ext cx="2175300" cy="101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Sustainability department</a:t>
            </a:r>
            <a:endParaRPr/>
          </a:p>
          <a:p>
            <a:pPr indent="-317500" lvl="0" marL="457200" rtl="0" algn="l">
              <a:spcBef>
                <a:spcPts val="0"/>
              </a:spcBef>
              <a:spcAft>
                <a:spcPts val="0"/>
              </a:spcAft>
              <a:buSzPts val="1400"/>
              <a:buChar char="●"/>
            </a:pPr>
            <a:r>
              <a:rPr lang="en"/>
              <a:t>Marketing department</a:t>
            </a:r>
            <a:endParaRPr/>
          </a:p>
          <a:p>
            <a:pPr indent="-317500" lvl="0" marL="457200" rtl="0" algn="l">
              <a:spcBef>
                <a:spcPts val="0"/>
              </a:spcBef>
              <a:spcAft>
                <a:spcPts val="0"/>
              </a:spcAft>
              <a:buSzPts val="1400"/>
              <a:buChar char="●"/>
            </a:pPr>
            <a:r>
              <a:rPr lang="en"/>
              <a:t>Finance department</a:t>
            </a:r>
            <a:endParaRPr/>
          </a:p>
          <a:p>
            <a:pPr indent="-317500" lvl="0" marL="457200" rtl="0" algn="l">
              <a:spcBef>
                <a:spcPts val="0"/>
              </a:spcBef>
              <a:spcAft>
                <a:spcPts val="0"/>
              </a:spcAft>
              <a:buSzPts val="1400"/>
              <a:buChar char="●"/>
            </a:pPr>
            <a:r>
              <a:rPr lang="en"/>
              <a:t>CIO (Chief Information Officer)</a:t>
            </a:r>
            <a:endParaRPr/>
          </a:p>
          <a:p>
            <a:pPr indent="-317500" lvl="0" marL="457200" rtl="0" algn="l">
              <a:spcBef>
                <a:spcPts val="0"/>
              </a:spcBef>
              <a:spcAft>
                <a:spcPts val="0"/>
              </a:spcAft>
              <a:buSzPts val="1400"/>
              <a:buChar char="●"/>
            </a:pPr>
            <a:r>
              <a:rPr lang="en"/>
              <a:t>HR department</a:t>
            </a:r>
            <a:endParaRPr/>
          </a:p>
        </p:txBody>
      </p:sp>
      <p:sp>
        <p:nvSpPr>
          <p:cNvPr id="1910" name="Google Shape;1910;p43"/>
          <p:cNvSpPr txBox="1"/>
          <p:nvPr>
            <p:ph idx="4" type="subTitle"/>
          </p:nvPr>
        </p:nvSpPr>
        <p:spPr>
          <a:xfrm>
            <a:off x="2472600" y="1615048"/>
            <a:ext cx="21753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Monitoring and Evaluation:</a:t>
            </a:r>
            <a:endParaRPr/>
          </a:p>
        </p:txBody>
      </p:sp>
      <p:sp>
        <p:nvSpPr>
          <p:cNvPr id="1911" name="Google Shape;1911;p43"/>
          <p:cNvSpPr txBox="1"/>
          <p:nvPr>
            <p:ph idx="5" type="subTitle"/>
          </p:nvPr>
        </p:nvSpPr>
        <p:spPr>
          <a:xfrm>
            <a:off x="5019325" y="1615048"/>
            <a:ext cx="21753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Reporting and Communication: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44"/>
          <p:cNvSpPr txBox="1"/>
          <p:nvPr>
            <p:ph type="title"/>
          </p:nvPr>
        </p:nvSpPr>
        <p:spPr>
          <a:xfrm>
            <a:off x="1284000" y="1623600"/>
            <a:ext cx="6576000" cy="11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700"/>
              <a:t>581,179</a:t>
            </a:r>
            <a:endParaRPr sz="7700"/>
          </a:p>
        </p:txBody>
      </p:sp>
      <p:sp>
        <p:nvSpPr>
          <p:cNvPr id="1917" name="Google Shape;1917;p44"/>
          <p:cNvSpPr txBox="1"/>
          <p:nvPr>
            <p:ph idx="1" type="subTitle"/>
          </p:nvPr>
        </p:nvSpPr>
        <p:spPr>
          <a:xfrm>
            <a:off x="1284000" y="3022824"/>
            <a:ext cx="65760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Cost </a:t>
            </a:r>
            <a:endParaRPr sz="4100"/>
          </a:p>
        </p:txBody>
      </p:sp>
      <p:cxnSp>
        <p:nvCxnSpPr>
          <p:cNvPr id="1918" name="Google Shape;1918;p44"/>
          <p:cNvCxnSpPr/>
          <p:nvPr/>
        </p:nvCxnSpPr>
        <p:spPr>
          <a:xfrm>
            <a:off x="2877000" y="2808325"/>
            <a:ext cx="3502800" cy="15300"/>
          </a:xfrm>
          <a:prstGeom prst="straightConnector1">
            <a:avLst/>
          </a:prstGeom>
          <a:noFill/>
          <a:ln cap="flat" cmpd="sng" w="19050">
            <a:solidFill>
              <a:schemeClr val="accent2"/>
            </a:solidFill>
            <a:prstDash val="solid"/>
            <a:round/>
            <a:headEnd len="med" w="med" type="none"/>
            <a:tailEnd len="med" w="med" type="none"/>
          </a:ln>
        </p:spPr>
      </p:cxnSp>
      <p:sp>
        <p:nvSpPr>
          <p:cNvPr id="1919" name="Google Shape;1919;p44"/>
          <p:cNvSpPr/>
          <p:nvPr/>
        </p:nvSpPr>
        <p:spPr>
          <a:xfrm flipH="1" rot="10800000">
            <a:off x="18942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4"/>
          <p:cNvSpPr/>
          <p:nvPr/>
        </p:nvSpPr>
        <p:spPr>
          <a:xfrm>
            <a:off x="7462025" y="10233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45"/>
          <p:cNvSpPr txBox="1"/>
          <p:nvPr>
            <p:ph idx="2" type="title"/>
          </p:nvPr>
        </p:nvSpPr>
        <p:spPr>
          <a:xfrm>
            <a:off x="3745950" y="1070125"/>
            <a:ext cx="1652100" cy="9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26" name="Google Shape;1926;p45"/>
          <p:cNvSpPr txBox="1"/>
          <p:nvPr>
            <p:ph type="title"/>
          </p:nvPr>
        </p:nvSpPr>
        <p:spPr>
          <a:xfrm>
            <a:off x="2110950" y="2108675"/>
            <a:ext cx="4922100" cy="9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Collection</a:t>
            </a:r>
            <a:endParaRPr/>
          </a:p>
        </p:txBody>
      </p:sp>
      <p:cxnSp>
        <p:nvCxnSpPr>
          <p:cNvPr id="1927" name="Google Shape;1927;p45"/>
          <p:cNvCxnSpPr/>
          <p:nvPr/>
        </p:nvCxnSpPr>
        <p:spPr>
          <a:xfrm>
            <a:off x="3798150" y="2050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928" name="Google Shape;1928;p45"/>
          <p:cNvSpPr/>
          <p:nvPr/>
        </p:nvSpPr>
        <p:spPr>
          <a:xfrm>
            <a:off x="1229350" y="33420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pic>
        <p:nvPicPr>
          <p:cNvPr id="1933" name="Google Shape;1933;p46"/>
          <p:cNvPicPr preferRelativeResize="0"/>
          <p:nvPr>
            <p:ph idx="2" type="pic"/>
          </p:nvPr>
        </p:nvPicPr>
        <p:blipFill rotWithShape="1">
          <a:blip r:embed="rId3">
            <a:alphaModFix/>
          </a:blip>
          <a:srcRect b="9930" l="0" r="0" t="9922"/>
          <a:stretch/>
        </p:blipFill>
        <p:spPr>
          <a:xfrm>
            <a:off x="5313950" y="704500"/>
            <a:ext cx="3105450" cy="3734502"/>
          </a:xfrm>
          <a:prstGeom prst="rect">
            <a:avLst/>
          </a:prstGeom>
        </p:spPr>
      </p:pic>
      <p:sp>
        <p:nvSpPr>
          <p:cNvPr id="1934" name="Google Shape;1934;p46"/>
          <p:cNvSpPr txBox="1"/>
          <p:nvPr>
            <p:ph type="title"/>
          </p:nvPr>
        </p:nvSpPr>
        <p:spPr>
          <a:xfrm>
            <a:off x="720000" y="1033975"/>
            <a:ext cx="3519600" cy="153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 Process and Sampling </a:t>
            </a:r>
            <a:endParaRPr/>
          </a:p>
        </p:txBody>
      </p:sp>
      <p:sp>
        <p:nvSpPr>
          <p:cNvPr id="1935" name="Google Shape;1935;p46"/>
          <p:cNvSpPr txBox="1"/>
          <p:nvPr>
            <p:ph idx="1" type="subTitle"/>
          </p:nvPr>
        </p:nvSpPr>
        <p:spPr>
          <a:xfrm>
            <a:off x="720000" y="2993225"/>
            <a:ext cx="3519600" cy="11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Non-Probability Sampling Technique and it was used on the it department plus some people from the airport who work in RJ and i used a mixed survey Technique</a:t>
            </a:r>
            <a:endParaRPr/>
          </a:p>
        </p:txBody>
      </p:sp>
      <p:cxnSp>
        <p:nvCxnSpPr>
          <p:cNvPr id="1936" name="Google Shape;1936;p46"/>
          <p:cNvCxnSpPr/>
          <p:nvPr/>
        </p:nvCxnSpPr>
        <p:spPr>
          <a:xfrm>
            <a:off x="832900" y="2721763"/>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937" name="Google Shape;1937;p46"/>
          <p:cNvSpPr/>
          <p:nvPr/>
        </p:nvSpPr>
        <p:spPr>
          <a:xfrm>
            <a:off x="5083350" y="36544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47"/>
          <p:cNvSpPr txBox="1"/>
          <p:nvPr>
            <p:ph type="title"/>
          </p:nvPr>
        </p:nvSpPr>
        <p:spPr>
          <a:xfrm>
            <a:off x="1007825" y="2079575"/>
            <a:ext cx="55926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a:t>
            </a:r>
            <a:endParaRPr/>
          </a:p>
        </p:txBody>
      </p:sp>
      <p:sp>
        <p:nvSpPr>
          <p:cNvPr id="1943" name="Google Shape;1943;p47"/>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1944" name="Google Shape;1944;p47"/>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945" name="Google Shape;1945;p47"/>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7"/>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7"/>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48"/>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1953" name="Google Shape;1953;p48"/>
          <p:cNvSpPr txBox="1"/>
          <p:nvPr>
            <p:ph idx="1" type="subTitle"/>
          </p:nvPr>
        </p:nvSpPr>
        <p:spPr>
          <a:xfrm>
            <a:off x="720000" y="1022600"/>
            <a:ext cx="7704000" cy="35814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SzPts val="1100"/>
              <a:buChar char="●"/>
            </a:pPr>
            <a:r>
              <a:rPr lang="en" sz="1100"/>
              <a:t>Passengers travel with 2 to 3 digital devices on average when flying with Royal Jordanian airline.</a:t>
            </a:r>
            <a:endParaRPr sz="1100"/>
          </a:p>
          <a:p>
            <a:pPr indent="-298450" lvl="0" marL="457200" rtl="0" algn="l">
              <a:spcBef>
                <a:spcPts val="1000"/>
              </a:spcBef>
              <a:spcAft>
                <a:spcPts val="0"/>
              </a:spcAft>
              <a:buSzPts val="1100"/>
              <a:buChar char="●"/>
            </a:pPr>
            <a:r>
              <a:rPr lang="en" sz="1100"/>
              <a:t>Participants own around 3 devices in their daily lives.</a:t>
            </a:r>
            <a:endParaRPr sz="1100"/>
          </a:p>
          <a:p>
            <a:pPr indent="-298450" lvl="0" marL="457200" rtl="0" algn="l">
              <a:spcBef>
                <a:spcPts val="1000"/>
              </a:spcBef>
              <a:spcAft>
                <a:spcPts val="0"/>
              </a:spcAft>
              <a:buSzPts val="1100"/>
              <a:buChar char="●"/>
            </a:pPr>
            <a:r>
              <a:rPr lang="en" sz="1100"/>
              <a:t>They retain and utilize 2 to 3 used devices alongside newer ones.</a:t>
            </a:r>
            <a:endParaRPr sz="1100"/>
          </a:p>
          <a:p>
            <a:pPr indent="-298450" lvl="0" marL="457200" rtl="0" algn="l">
              <a:spcBef>
                <a:spcPts val="1000"/>
              </a:spcBef>
              <a:spcAft>
                <a:spcPts val="0"/>
              </a:spcAft>
              <a:buSzPts val="1100"/>
              <a:buChar char="●"/>
            </a:pPr>
            <a:r>
              <a:rPr lang="en" sz="1100"/>
              <a:t>Increased energy consumption is acknowledged without specific estimates.</a:t>
            </a:r>
            <a:endParaRPr sz="1100"/>
          </a:p>
          <a:p>
            <a:pPr indent="-298450" lvl="0" marL="457200" rtl="0" algn="l">
              <a:spcBef>
                <a:spcPts val="1000"/>
              </a:spcBef>
              <a:spcAft>
                <a:spcPts val="0"/>
              </a:spcAft>
              <a:buSzPts val="1100"/>
              <a:buChar char="●"/>
            </a:pPr>
            <a:r>
              <a:rPr lang="en" sz="1100"/>
              <a:t>Environmentally sustainable digital devices should be priced comparably to traditional ones.</a:t>
            </a:r>
            <a:endParaRPr sz="1100"/>
          </a:p>
          <a:p>
            <a:pPr indent="-298450" lvl="0" marL="457200" rtl="0" algn="l">
              <a:spcBef>
                <a:spcPts val="1000"/>
              </a:spcBef>
              <a:spcAft>
                <a:spcPts val="0"/>
              </a:spcAft>
              <a:buSzPts val="1100"/>
              <a:buChar char="●"/>
            </a:pPr>
            <a:r>
              <a:rPr lang="en" sz="1100"/>
              <a:t>Major environmental impacts of digital transformation include increased energy consumption, waste production, and non-renewable resource use.</a:t>
            </a:r>
            <a:endParaRPr sz="1100"/>
          </a:p>
          <a:p>
            <a:pPr indent="-298450" lvl="0" marL="457200" rtl="0" algn="l">
              <a:spcBef>
                <a:spcPts val="1000"/>
              </a:spcBef>
              <a:spcAft>
                <a:spcPts val="0"/>
              </a:spcAft>
              <a:buSzPts val="1100"/>
              <a:buChar char="●"/>
            </a:pPr>
            <a:r>
              <a:rPr lang="en" sz="1100"/>
              <a:t>Challenges in reducing environmental impact include cost, balancing efficiency and sustainability, and research and planning.</a:t>
            </a:r>
            <a:endParaRPr sz="1100"/>
          </a:p>
          <a:p>
            <a:pPr indent="-298450" lvl="0" marL="457200" rtl="0" algn="l">
              <a:spcBef>
                <a:spcPts val="1000"/>
              </a:spcBef>
              <a:spcAft>
                <a:spcPts val="0"/>
              </a:spcAft>
              <a:buSzPts val="1100"/>
              <a:buChar char="●"/>
            </a:pPr>
            <a:r>
              <a:rPr lang="en" sz="1100"/>
              <a:t>Effective communication methods suggested include advertisements, announcements, and social media.</a:t>
            </a:r>
            <a:endParaRPr sz="1100"/>
          </a:p>
          <a:p>
            <a:pPr indent="-298450" lvl="0" marL="457200" rtl="0" algn="l">
              <a:spcBef>
                <a:spcPts val="1000"/>
              </a:spcBef>
              <a:spcAft>
                <a:spcPts val="0"/>
              </a:spcAft>
              <a:buSzPts val="1100"/>
              <a:buChar char="●"/>
            </a:pPr>
            <a:r>
              <a:rPr lang="en" sz="1100"/>
              <a:t>Balancing factors involves using older devices, considering environmental impact, and making conscious choices in personal lives.</a:t>
            </a:r>
            <a:endParaRPr sz="1100"/>
          </a:p>
          <a:p>
            <a:pPr indent="0" lvl="0" marL="457200" rtl="0" algn="l">
              <a:spcBef>
                <a:spcPts val="1000"/>
              </a:spcBef>
              <a:spcAft>
                <a:spcPts val="0"/>
              </a:spcAft>
              <a:buNone/>
            </a:pPr>
            <a:r>
              <a:t/>
            </a:r>
            <a:endParaRPr sz="1100"/>
          </a:p>
        </p:txBody>
      </p:sp>
      <p:sp>
        <p:nvSpPr>
          <p:cNvPr id="1954" name="Google Shape;1954;p48"/>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49"/>
          <p:cNvSpPr txBox="1"/>
          <p:nvPr>
            <p:ph idx="2" type="title"/>
          </p:nvPr>
        </p:nvSpPr>
        <p:spPr>
          <a:xfrm>
            <a:off x="3745950" y="1070125"/>
            <a:ext cx="1652100" cy="9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960" name="Google Shape;1960;p49"/>
          <p:cNvSpPr txBox="1"/>
          <p:nvPr>
            <p:ph type="title"/>
          </p:nvPr>
        </p:nvSpPr>
        <p:spPr>
          <a:xfrm>
            <a:off x="1999400" y="2098600"/>
            <a:ext cx="5181600" cy="9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Recommendations</a:t>
            </a:r>
            <a:endParaRPr/>
          </a:p>
        </p:txBody>
      </p:sp>
      <p:cxnSp>
        <p:nvCxnSpPr>
          <p:cNvPr id="1961" name="Google Shape;1961;p49"/>
          <p:cNvCxnSpPr/>
          <p:nvPr/>
        </p:nvCxnSpPr>
        <p:spPr>
          <a:xfrm>
            <a:off x="3798150" y="2050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962" name="Google Shape;1962;p49"/>
          <p:cNvSpPr/>
          <p:nvPr/>
        </p:nvSpPr>
        <p:spPr>
          <a:xfrm>
            <a:off x="1229350" y="33420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5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Recommendations</a:t>
            </a:r>
            <a:endParaRPr sz="2400"/>
          </a:p>
        </p:txBody>
      </p:sp>
      <p:sp>
        <p:nvSpPr>
          <p:cNvPr id="1968" name="Google Shape;1968;p50"/>
          <p:cNvSpPr txBox="1"/>
          <p:nvPr>
            <p:ph idx="7" type="subTitle"/>
          </p:nvPr>
        </p:nvSpPr>
        <p:spPr>
          <a:xfrm>
            <a:off x="720000" y="1449750"/>
            <a:ext cx="25236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Encourage passengers to minimize the number of devices they travel with.</a:t>
            </a:r>
            <a:endParaRPr sz="1200"/>
          </a:p>
        </p:txBody>
      </p:sp>
      <p:sp>
        <p:nvSpPr>
          <p:cNvPr id="1969" name="Google Shape;1969;p50"/>
          <p:cNvSpPr txBox="1"/>
          <p:nvPr>
            <p:ph idx="8" type="subTitle"/>
          </p:nvPr>
        </p:nvSpPr>
        <p:spPr>
          <a:xfrm>
            <a:off x="3308100" y="144975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Promote sustainable practices for device usage during flights.</a:t>
            </a:r>
            <a:endParaRPr sz="1200"/>
          </a:p>
        </p:txBody>
      </p:sp>
      <p:sp>
        <p:nvSpPr>
          <p:cNvPr id="1970" name="Google Shape;1970;p50"/>
          <p:cNvSpPr txBox="1"/>
          <p:nvPr>
            <p:ph idx="9" type="subTitle"/>
          </p:nvPr>
        </p:nvSpPr>
        <p:spPr>
          <a:xfrm>
            <a:off x="5896200" y="144975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Assess and optimize the airline's digital systems for energy efficiency and waste reduction.</a:t>
            </a:r>
            <a:endParaRPr sz="1200"/>
          </a:p>
        </p:txBody>
      </p:sp>
      <p:sp>
        <p:nvSpPr>
          <p:cNvPr id="1971" name="Google Shape;1971;p50"/>
          <p:cNvSpPr txBox="1"/>
          <p:nvPr>
            <p:ph idx="13" type="subTitle"/>
          </p:nvPr>
        </p:nvSpPr>
        <p:spPr>
          <a:xfrm>
            <a:off x="720000" y="2499100"/>
            <a:ext cx="25236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Set clear sustainability goals and metrics for tracking performance.</a:t>
            </a:r>
            <a:endParaRPr sz="1200"/>
          </a:p>
        </p:txBody>
      </p:sp>
      <p:sp>
        <p:nvSpPr>
          <p:cNvPr id="1972" name="Google Shape;1972;p50"/>
          <p:cNvSpPr txBox="1"/>
          <p:nvPr>
            <p:ph idx="14" type="subTitle"/>
          </p:nvPr>
        </p:nvSpPr>
        <p:spPr>
          <a:xfrm>
            <a:off x="3308100" y="249910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Collaborate with suppliers for affordable and accessible sustainable devices.</a:t>
            </a:r>
            <a:endParaRPr sz="1200"/>
          </a:p>
        </p:txBody>
      </p:sp>
      <p:sp>
        <p:nvSpPr>
          <p:cNvPr id="1973" name="Google Shape;1973;p50"/>
          <p:cNvSpPr txBox="1"/>
          <p:nvPr>
            <p:ph idx="15" type="subTitle"/>
          </p:nvPr>
        </p:nvSpPr>
        <p:spPr>
          <a:xfrm>
            <a:off x="5896200" y="249910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Communicate the airline's commitment to environmental sustainability.</a:t>
            </a:r>
            <a:endParaRPr sz="1200"/>
          </a:p>
        </p:txBody>
      </p:sp>
      <p:sp>
        <p:nvSpPr>
          <p:cNvPr id="1974" name="Google Shape;1974;p50"/>
          <p:cNvSpPr txBox="1"/>
          <p:nvPr>
            <p:ph idx="13" type="subTitle"/>
          </p:nvPr>
        </p:nvSpPr>
        <p:spPr>
          <a:xfrm>
            <a:off x="720000" y="3489700"/>
            <a:ext cx="25236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Educate employees and passengers on the trade-off between convenience and sustainability</a:t>
            </a:r>
            <a:r>
              <a:rPr lang="en" sz="1200"/>
              <a:t>.</a:t>
            </a:r>
            <a:endParaRPr sz="1200"/>
          </a:p>
        </p:txBody>
      </p:sp>
      <p:sp>
        <p:nvSpPr>
          <p:cNvPr id="1975" name="Google Shape;1975;p50"/>
          <p:cNvSpPr txBox="1"/>
          <p:nvPr>
            <p:ph idx="14" type="subTitle"/>
          </p:nvPr>
        </p:nvSpPr>
        <p:spPr>
          <a:xfrm>
            <a:off x="3308100" y="348970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Continuously monitor and improve sustainability initiatives.</a:t>
            </a:r>
            <a:endParaRPr sz="1200"/>
          </a:p>
        </p:txBody>
      </p:sp>
      <p:sp>
        <p:nvSpPr>
          <p:cNvPr id="1976" name="Google Shape;1976;p50"/>
          <p:cNvSpPr txBox="1"/>
          <p:nvPr>
            <p:ph idx="15" type="subTitle"/>
          </p:nvPr>
        </p:nvSpPr>
        <p:spPr>
          <a:xfrm>
            <a:off x="5896200" y="3489700"/>
            <a:ext cx="2527800" cy="6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Foster a culture of sustainability and employee involvement.</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51"/>
          <p:cNvSpPr txBox="1"/>
          <p:nvPr>
            <p:ph type="title"/>
          </p:nvPr>
        </p:nvSpPr>
        <p:spPr>
          <a:xfrm>
            <a:off x="816075" y="57007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982" name="Google Shape;1982;p51"/>
          <p:cNvSpPr txBox="1"/>
          <p:nvPr>
            <p:ph idx="4294967295" type="subTitle"/>
          </p:nvPr>
        </p:nvSpPr>
        <p:spPr>
          <a:xfrm>
            <a:off x="816075" y="1475275"/>
            <a:ext cx="4448100" cy="11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Epilogue"/>
                <a:ea typeface="Epilogue"/>
                <a:cs typeface="Epilogue"/>
                <a:sym typeface="Epilogue"/>
              </a:rPr>
              <a:t>Do you have any questions?</a:t>
            </a:r>
            <a:endParaRPr b="1" sz="1800">
              <a:solidFill>
                <a:schemeClr val="dk2"/>
              </a:solidFill>
              <a:latin typeface="Epilogue"/>
              <a:ea typeface="Epilogue"/>
              <a:cs typeface="Epilogue"/>
              <a:sym typeface="Epilogue"/>
            </a:endParaRPr>
          </a:p>
          <a:p>
            <a:pPr indent="0" lvl="0" marL="0" rtl="0" algn="l">
              <a:spcBef>
                <a:spcPts val="0"/>
              </a:spcBef>
              <a:spcAft>
                <a:spcPts val="0"/>
              </a:spcAft>
              <a:buNone/>
            </a:pPr>
            <a:r>
              <a:rPr lang="en" u="sng">
                <a:solidFill>
                  <a:schemeClr val="hlink"/>
                </a:solidFill>
                <a:hlinkClick r:id="rId3"/>
              </a:rPr>
              <a:t>soberkareem@gmail.com</a:t>
            </a:r>
            <a:endParaRPr/>
          </a:p>
          <a:p>
            <a:pPr indent="0" lvl="0" marL="0" rtl="0" algn="l">
              <a:spcBef>
                <a:spcPts val="0"/>
              </a:spcBef>
              <a:spcAft>
                <a:spcPts val="0"/>
              </a:spcAft>
              <a:buNone/>
            </a:pPr>
            <a:r>
              <a:rPr lang="en"/>
              <a:t>00962789266566</a:t>
            </a:r>
            <a:endParaRPr/>
          </a:p>
        </p:txBody>
      </p:sp>
      <p:sp>
        <p:nvSpPr>
          <p:cNvPr id="1983" name="Google Shape;1983;p51"/>
          <p:cNvSpPr/>
          <p:nvPr/>
        </p:nvSpPr>
        <p:spPr>
          <a:xfrm>
            <a:off x="882975" y="2831713"/>
            <a:ext cx="698400" cy="69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1"/>
          <p:cNvSpPr/>
          <p:nvPr/>
        </p:nvSpPr>
        <p:spPr>
          <a:xfrm>
            <a:off x="1708875" y="2831713"/>
            <a:ext cx="698400" cy="69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1"/>
          <p:cNvSpPr/>
          <p:nvPr/>
        </p:nvSpPr>
        <p:spPr>
          <a:xfrm>
            <a:off x="2534775" y="2831713"/>
            <a:ext cx="698400" cy="69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1"/>
          <p:cNvSpPr/>
          <p:nvPr/>
        </p:nvSpPr>
        <p:spPr>
          <a:xfrm>
            <a:off x="3360675" y="2831713"/>
            <a:ext cx="698400" cy="69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7" name="Google Shape;1987;p51"/>
          <p:cNvGrpSpPr/>
          <p:nvPr/>
        </p:nvGrpSpPr>
        <p:grpSpPr>
          <a:xfrm>
            <a:off x="1038334" y="2987082"/>
            <a:ext cx="387681" cy="387661"/>
            <a:chOff x="266768" y="1721375"/>
            <a:chExt cx="397907" cy="397887"/>
          </a:xfrm>
        </p:grpSpPr>
        <p:sp>
          <p:nvSpPr>
            <p:cNvPr id="1988" name="Google Shape;1988;p51"/>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1"/>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0" name="Google Shape;1990;p51"/>
          <p:cNvGrpSpPr/>
          <p:nvPr/>
        </p:nvGrpSpPr>
        <p:grpSpPr>
          <a:xfrm>
            <a:off x="2690145" y="2987082"/>
            <a:ext cx="387661" cy="387661"/>
            <a:chOff x="1379798" y="1723250"/>
            <a:chExt cx="397887" cy="397887"/>
          </a:xfrm>
        </p:grpSpPr>
        <p:sp>
          <p:nvSpPr>
            <p:cNvPr id="1991" name="Google Shape;1991;p51"/>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1"/>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1"/>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1"/>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51"/>
          <p:cNvGrpSpPr/>
          <p:nvPr/>
        </p:nvGrpSpPr>
        <p:grpSpPr>
          <a:xfrm>
            <a:off x="1864255" y="2987082"/>
            <a:ext cx="387641" cy="387661"/>
            <a:chOff x="864491" y="1723250"/>
            <a:chExt cx="397866" cy="397887"/>
          </a:xfrm>
        </p:grpSpPr>
        <p:sp>
          <p:nvSpPr>
            <p:cNvPr id="1996" name="Google Shape;1996;p51"/>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1"/>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1"/>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9" name="Google Shape;1999;p51"/>
          <p:cNvGrpSpPr/>
          <p:nvPr/>
        </p:nvGrpSpPr>
        <p:grpSpPr>
          <a:xfrm>
            <a:off x="3515392" y="2986429"/>
            <a:ext cx="388966" cy="388966"/>
            <a:chOff x="1190625" y="238125"/>
            <a:chExt cx="5235075" cy="5235075"/>
          </a:xfrm>
        </p:grpSpPr>
        <p:sp>
          <p:nvSpPr>
            <p:cNvPr id="2000" name="Google Shape;2000;p51"/>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1"/>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2" name="Google Shape;2002;p51"/>
          <p:cNvSpPr/>
          <p:nvPr/>
        </p:nvSpPr>
        <p:spPr>
          <a:xfrm flipH="1" rot="10800000">
            <a:off x="5470576" y="-963275"/>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1"/>
          <p:cNvSpPr/>
          <p:nvPr/>
        </p:nvSpPr>
        <p:spPr>
          <a:xfrm flipH="1">
            <a:off x="7690700" y="37777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3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ontents </a:t>
            </a:r>
            <a:endParaRPr/>
          </a:p>
        </p:txBody>
      </p:sp>
      <p:graphicFrame>
        <p:nvGraphicFramePr>
          <p:cNvPr id="1831" name="Google Shape;1831;p34"/>
          <p:cNvGraphicFramePr/>
          <p:nvPr/>
        </p:nvGraphicFramePr>
        <p:xfrm>
          <a:off x="720000" y="1614825"/>
          <a:ext cx="3000000" cy="3000000"/>
        </p:xfrm>
        <a:graphic>
          <a:graphicData uri="http://schemas.openxmlformats.org/drawingml/2006/table">
            <a:tbl>
              <a:tblPr>
                <a:noFill/>
                <a:tableStyleId>{4C341F1F-F3F5-4569-93A3-E4F6EBBE2B08}</a:tableStyleId>
              </a:tblPr>
              <a:tblGrid>
                <a:gridCol w="7652725"/>
              </a:tblGrid>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Abstract</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Objectives  </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Gantt Chart</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Data Collection</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Analysis Results</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488050">
                <a:tc>
                  <a:txBody>
                    <a:bodyPr/>
                    <a:lstStyle/>
                    <a:p>
                      <a:pPr indent="0" lvl="0" marL="0" rtl="0" algn="ctr">
                        <a:spcBef>
                          <a:spcPts val="0"/>
                        </a:spcBef>
                        <a:spcAft>
                          <a:spcPts val="0"/>
                        </a:spcAft>
                        <a:buNone/>
                      </a:pPr>
                      <a:r>
                        <a:rPr b="1" lang="en" sz="1800" u="sng">
                          <a:solidFill>
                            <a:schemeClr val="dk1"/>
                          </a:solidFill>
                          <a:latin typeface="Barlow"/>
                          <a:ea typeface="Barlow"/>
                          <a:cs typeface="Barlow"/>
                          <a:sym typeface="Barlow"/>
                        </a:rPr>
                        <a:t>Recommendations</a:t>
                      </a:r>
                      <a:endParaRPr b="1" sz="1800" u="sng">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bl>
          </a:graphicData>
        </a:graphic>
      </p:graphicFrame>
      <p:sp>
        <p:nvSpPr>
          <p:cNvPr id="1832" name="Google Shape;1832;p34"/>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4"/>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35"/>
          <p:cNvSpPr txBox="1"/>
          <p:nvPr>
            <p:ph type="title"/>
          </p:nvPr>
        </p:nvSpPr>
        <p:spPr>
          <a:xfrm>
            <a:off x="1007825" y="2079575"/>
            <a:ext cx="55926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1839" name="Google Shape;1839;p35"/>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840" name="Google Shape;1840;p35"/>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41" name="Google Shape;1841;p35"/>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5"/>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5"/>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3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about </a:t>
            </a:r>
            <a:endParaRPr/>
          </a:p>
        </p:txBody>
      </p:sp>
      <p:sp>
        <p:nvSpPr>
          <p:cNvPr id="1849" name="Google Shape;1849;p36"/>
          <p:cNvSpPr txBox="1"/>
          <p:nvPr>
            <p:ph idx="1" type="subTitle"/>
          </p:nvPr>
        </p:nvSpPr>
        <p:spPr>
          <a:xfrm>
            <a:off x="4062186" y="2482230"/>
            <a:ext cx="26400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employees through sustainable procurement, energy-efficient practices, and employee engagement.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0" name="Google Shape;1850;p36"/>
          <p:cNvSpPr txBox="1"/>
          <p:nvPr>
            <p:ph idx="2" type="subTitle"/>
          </p:nvPr>
        </p:nvSpPr>
        <p:spPr>
          <a:xfrm>
            <a:off x="720011" y="2482230"/>
            <a:ext cx="26400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environmental impact of digital devices used by Royal Jordanian airline </a:t>
            </a:r>
            <a:endParaRPr/>
          </a:p>
        </p:txBody>
      </p:sp>
      <p:sp>
        <p:nvSpPr>
          <p:cNvPr id="1851" name="Google Shape;1851;p36"/>
          <p:cNvSpPr txBox="1"/>
          <p:nvPr>
            <p:ph idx="3" type="subTitle"/>
          </p:nvPr>
        </p:nvSpPr>
        <p:spPr>
          <a:xfrm>
            <a:off x="720011" y="1943425"/>
            <a:ext cx="2640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company</a:t>
            </a:r>
            <a:endParaRPr/>
          </a:p>
        </p:txBody>
      </p:sp>
      <p:sp>
        <p:nvSpPr>
          <p:cNvPr id="1852" name="Google Shape;1852;p36"/>
          <p:cNvSpPr txBox="1"/>
          <p:nvPr>
            <p:ph idx="4" type="subTitle"/>
          </p:nvPr>
        </p:nvSpPr>
        <p:spPr>
          <a:xfrm>
            <a:off x="4062189" y="1943425"/>
            <a:ext cx="2640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Employees </a:t>
            </a:r>
            <a:endParaRPr/>
          </a:p>
        </p:txBody>
      </p:sp>
      <p:sp>
        <p:nvSpPr>
          <p:cNvPr id="1853" name="Google Shape;1853;p36"/>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7"/>
          <p:cNvSpPr txBox="1"/>
          <p:nvPr>
            <p:ph type="title"/>
          </p:nvPr>
        </p:nvSpPr>
        <p:spPr>
          <a:xfrm>
            <a:off x="1007825" y="2079575"/>
            <a:ext cx="55926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a:t>
            </a:r>
            <a:r>
              <a:rPr lang="en"/>
              <a:t> </a:t>
            </a:r>
            <a:endParaRPr/>
          </a:p>
        </p:txBody>
      </p:sp>
      <p:sp>
        <p:nvSpPr>
          <p:cNvPr id="1859" name="Google Shape;1859;p37"/>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1860" name="Google Shape;1860;p37"/>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61" name="Google Shape;1861;p37"/>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7"/>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7"/>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38"/>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869" name="Google Shape;1869;p38"/>
          <p:cNvSpPr txBox="1"/>
          <p:nvPr>
            <p:ph idx="1" type="subTitle"/>
          </p:nvPr>
        </p:nvSpPr>
        <p:spPr>
          <a:xfrm>
            <a:off x="720000" y="1022600"/>
            <a:ext cx="7704000" cy="3581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a:t>Reduce the environmental impact of digital endpoint devices used by Royal Jordanian airline employees, including laptops, tablets, and smartphones.</a:t>
            </a:r>
            <a:endParaRPr/>
          </a:p>
          <a:p>
            <a:pPr indent="-317500" lvl="0" marL="457200" rtl="0" algn="l">
              <a:spcBef>
                <a:spcPts val="1000"/>
              </a:spcBef>
              <a:spcAft>
                <a:spcPts val="0"/>
              </a:spcAft>
              <a:buSzPts val="1400"/>
              <a:buChar char="●"/>
            </a:pPr>
            <a:r>
              <a:rPr lang="en"/>
              <a:t>Implement sustainable procurement policies for digital endpoint devices.</a:t>
            </a:r>
            <a:endParaRPr/>
          </a:p>
          <a:p>
            <a:pPr indent="-317500" lvl="0" marL="457200" rtl="0" algn="l">
              <a:spcBef>
                <a:spcPts val="1000"/>
              </a:spcBef>
              <a:spcAft>
                <a:spcPts val="0"/>
              </a:spcAft>
              <a:buSzPts val="1400"/>
              <a:buChar char="●"/>
            </a:pPr>
            <a:r>
              <a:rPr lang="en"/>
              <a:t>Engage employees in sustainable behaviors related to the use of digital devices.</a:t>
            </a:r>
            <a:endParaRPr/>
          </a:p>
          <a:p>
            <a:pPr indent="-317500" lvl="0" marL="457200" rtl="0" algn="l">
              <a:spcBef>
                <a:spcPts val="1000"/>
              </a:spcBef>
              <a:spcAft>
                <a:spcPts val="0"/>
              </a:spcAft>
              <a:buSzPts val="1400"/>
              <a:buChar char="●"/>
            </a:pPr>
            <a:r>
              <a:rPr lang="en"/>
              <a:t>Involve representatives from IT, procurement, sustainability, and employee training departments in the project.</a:t>
            </a:r>
            <a:endParaRPr/>
          </a:p>
          <a:p>
            <a:pPr indent="-317500" lvl="0" marL="457200" rtl="0" algn="l">
              <a:spcBef>
                <a:spcPts val="1000"/>
              </a:spcBef>
              <a:spcAft>
                <a:spcPts val="0"/>
              </a:spcAft>
              <a:buSzPts val="1400"/>
              <a:buChar char="●"/>
            </a:pPr>
            <a:r>
              <a:rPr lang="en"/>
              <a:t>Collaborate with stakeholders such as Royal Jordanian airline customers, shareholders, regulatory bodies, and sustainability advocacy groups.</a:t>
            </a:r>
            <a:endParaRPr/>
          </a:p>
          <a:p>
            <a:pPr indent="-317500" lvl="0" marL="457200" rtl="0" algn="l">
              <a:spcBef>
                <a:spcPts val="1000"/>
              </a:spcBef>
              <a:spcAft>
                <a:spcPts val="0"/>
              </a:spcAft>
              <a:buSzPts val="1400"/>
              <a:buChar char="●"/>
            </a:pPr>
            <a:r>
              <a:rPr lang="en"/>
              <a:t>Develop a sustainable procurement policy for digital endpoint devices.</a:t>
            </a:r>
            <a:endParaRPr/>
          </a:p>
          <a:p>
            <a:pPr indent="-317500" lvl="0" marL="457200" rtl="0" algn="l">
              <a:spcBef>
                <a:spcPts val="1000"/>
              </a:spcBef>
              <a:spcAft>
                <a:spcPts val="0"/>
              </a:spcAft>
              <a:buSzPts val="1400"/>
              <a:buChar char="●"/>
            </a:pPr>
            <a:r>
              <a:rPr lang="en"/>
              <a:t>Conduct awareness campaigns and provide resources to encourage sustainable practices.</a:t>
            </a:r>
            <a:endParaRPr/>
          </a:p>
        </p:txBody>
      </p:sp>
      <p:sp>
        <p:nvSpPr>
          <p:cNvPr id="1870" name="Google Shape;1870;p38"/>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39"/>
          <p:cNvSpPr txBox="1"/>
          <p:nvPr>
            <p:ph idx="2" type="title"/>
          </p:nvPr>
        </p:nvSpPr>
        <p:spPr>
          <a:xfrm>
            <a:off x="3745950" y="1070125"/>
            <a:ext cx="1652100" cy="9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876" name="Google Shape;1876;p39"/>
          <p:cNvSpPr txBox="1"/>
          <p:nvPr>
            <p:ph type="title"/>
          </p:nvPr>
        </p:nvSpPr>
        <p:spPr>
          <a:xfrm>
            <a:off x="2110950" y="2108675"/>
            <a:ext cx="4922100" cy="9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Gantt Chart</a:t>
            </a:r>
            <a:endParaRPr/>
          </a:p>
        </p:txBody>
      </p:sp>
      <p:cxnSp>
        <p:nvCxnSpPr>
          <p:cNvPr id="1877" name="Google Shape;1877;p39"/>
          <p:cNvCxnSpPr/>
          <p:nvPr/>
        </p:nvCxnSpPr>
        <p:spPr>
          <a:xfrm>
            <a:off x="3798150" y="2050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78" name="Google Shape;1878;p39"/>
          <p:cNvSpPr/>
          <p:nvPr/>
        </p:nvSpPr>
        <p:spPr>
          <a:xfrm>
            <a:off x="1229350" y="33420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pic>
        <p:nvPicPr>
          <p:cNvPr id="1883" name="Google Shape;1883;p40"/>
          <p:cNvPicPr preferRelativeResize="0"/>
          <p:nvPr/>
        </p:nvPicPr>
        <p:blipFill>
          <a:blip r:embed="rId3">
            <a:alphaModFix/>
          </a:blip>
          <a:stretch>
            <a:fillRect/>
          </a:stretch>
        </p:blipFill>
        <p:spPr>
          <a:xfrm>
            <a:off x="544225" y="534125"/>
            <a:ext cx="8030500" cy="4060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4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sp>
        <p:nvSpPr>
          <p:cNvPr id="1889" name="Google Shape;1889;p41"/>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2CEC6"/>
                </a:solidFill>
                <a:highlight>
                  <a:srgbClr val="353B3D"/>
                </a:highlight>
                <a:latin typeface="Roboto"/>
                <a:ea typeface="Roboto"/>
                <a:cs typeface="Roboto"/>
                <a:sym typeface="Roboto"/>
              </a:rPr>
              <a:t>by employees and involves representatives from IT, procurement, sustainability, and employee training departments. Stakeholders such as customers, shareholders, regulatory bodies, and sustainability advocacy groups are also involved. The project's deliverables include a sustainable procurement policy, a supplier evaluation process, employee training programs, awareness campaigns, a monitoring system for sustainability metrics, and sustainability reports to communicate progress.</a:t>
            </a:r>
            <a:endParaRPr/>
          </a:p>
          <a:p>
            <a:pPr indent="0" lvl="0" marL="0" rtl="0" algn="l">
              <a:spcBef>
                <a:spcPts val="0"/>
              </a:spcBef>
              <a:spcAft>
                <a:spcPts val="0"/>
              </a:spcAft>
              <a:buNone/>
            </a:pPr>
            <a:r>
              <a:t/>
            </a:r>
            <a:endParaRPr/>
          </a:p>
        </p:txBody>
      </p:sp>
      <p:sp>
        <p:nvSpPr>
          <p:cNvPr id="1890" name="Google Shape;1890;p41"/>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2CEC6"/>
                </a:solidFill>
                <a:highlight>
                  <a:srgbClr val="353B3D"/>
                </a:highlight>
                <a:latin typeface="Roboto"/>
                <a:ea typeface="Roboto"/>
                <a:cs typeface="Roboto"/>
                <a:sym typeface="Roboto"/>
              </a:rPr>
              <a:t>The Sustainable Practices for Digital Endpoint Devices project aims to reduce the environmental impact of digital devices used by Royal Jordanian airline employees. It focuses on laptops, tablets, and smartphones. The project includes implementing sustainable procurement policies, promoting energy-efficient practices, and engaging employees in sustainable behaviors. It covers all digital devices used </a:t>
            </a:r>
            <a:endParaRPr/>
          </a:p>
        </p:txBody>
      </p:sp>
      <p:sp>
        <p:nvSpPr>
          <p:cNvPr id="1891" name="Google Shape;1891;p4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