
<file path=[Content_Types].xml><?xml version="1.0" encoding="utf-8"?>
<Types xmlns="http://schemas.openxmlformats.org/package/2006/content-types">
  <Default Extension="bin" ContentType="application/vnd.openxmlformats-officedocument.oleObject"/>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1275" r:id="rId3"/>
    <p:sldId id="257" r:id="rId4"/>
    <p:sldId id="277" r:id="rId5"/>
    <p:sldId id="278" r:id="rId6"/>
    <p:sldId id="279" r:id="rId7"/>
    <p:sldId id="320" r:id="rId8"/>
    <p:sldId id="265" r:id="rId9"/>
    <p:sldId id="280" r:id="rId10"/>
    <p:sldId id="281" r:id="rId11"/>
    <p:sldId id="283" r:id="rId12"/>
    <p:sldId id="284" r:id="rId13"/>
    <p:sldId id="285" r:id="rId14"/>
    <p:sldId id="288" r:id="rId15"/>
    <p:sldId id="289" r:id="rId16"/>
    <p:sldId id="310" r:id="rId17"/>
    <p:sldId id="1270" r:id="rId18"/>
    <p:sldId id="1228" r:id="rId19"/>
    <p:sldId id="1230" r:id="rId20"/>
    <p:sldId id="1232" r:id="rId21"/>
    <p:sldId id="1233" r:id="rId22"/>
    <p:sldId id="1235" r:id="rId23"/>
    <p:sldId id="1264" r:id="rId24"/>
    <p:sldId id="1242" r:id="rId25"/>
    <p:sldId id="1244" r:id="rId26"/>
    <p:sldId id="1245" r:id="rId27"/>
    <p:sldId id="1271" r:id="rId28"/>
    <p:sldId id="1238" r:id="rId29"/>
    <p:sldId id="1253" r:id="rId30"/>
    <p:sldId id="1254" r:id="rId31"/>
    <p:sldId id="1255" r:id="rId32"/>
    <p:sldId id="1239" r:id="rId33"/>
    <p:sldId id="1257" r:id="rId34"/>
    <p:sldId id="1272" r:id="rId35"/>
    <p:sldId id="295" r:id="rId36"/>
    <p:sldId id="297" r:id="rId37"/>
    <p:sldId id="260" r:id="rId38"/>
    <p:sldId id="1277" r:id="rId39"/>
    <p:sldId id="1276" r:id="rId40"/>
    <p:sldId id="1278" r:id="rId41"/>
    <p:sldId id="1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2E266-3F60-4A37-8D90-1ABDAAE71003}" v="149" dt="2022-11-16T14:20:06.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32" y="17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ALKOFAHI" userId="0a9eb2f7-2fc5-4b6e-b75c-6ce8ba152c8d" providerId="ADAL" clId="{6652E266-3F60-4A37-8D90-1ABDAAE71003}"/>
    <pc:docChg chg="undo custSel addSld delSld modSld sldOrd">
      <pc:chgData name="HAMZA ALKOFAHI" userId="0a9eb2f7-2fc5-4b6e-b75c-6ce8ba152c8d" providerId="ADAL" clId="{6652E266-3F60-4A37-8D90-1ABDAAE71003}" dt="2022-11-16T14:23:39.227" v="1435" actId="27636"/>
      <pc:docMkLst>
        <pc:docMk/>
      </pc:docMkLst>
      <pc:sldChg chg="addSp modSp new mod">
        <pc:chgData name="HAMZA ALKOFAHI" userId="0a9eb2f7-2fc5-4b6e-b75c-6ce8ba152c8d" providerId="ADAL" clId="{6652E266-3F60-4A37-8D90-1ABDAAE71003}" dt="2022-11-14T17:47:02.821" v="1223" actId="20577"/>
        <pc:sldMkLst>
          <pc:docMk/>
          <pc:sldMk cId="3774171706" sldId="256"/>
        </pc:sldMkLst>
        <pc:spChg chg="mod">
          <ac:chgData name="HAMZA ALKOFAHI" userId="0a9eb2f7-2fc5-4b6e-b75c-6ce8ba152c8d" providerId="ADAL" clId="{6652E266-3F60-4A37-8D90-1ABDAAE71003}" dt="2022-11-14T17:31:21.685" v="1122" actId="14100"/>
          <ac:spMkLst>
            <pc:docMk/>
            <pc:sldMk cId="3774171706" sldId="256"/>
            <ac:spMk id="2" creationId="{576B4E49-7A61-9717-752B-04B2E980E2DB}"/>
          </ac:spMkLst>
        </pc:spChg>
        <pc:spChg chg="mod">
          <ac:chgData name="HAMZA ALKOFAHI" userId="0a9eb2f7-2fc5-4b6e-b75c-6ce8ba152c8d" providerId="ADAL" clId="{6652E266-3F60-4A37-8D90-1ABDAAE71003}" dt="2022-11-14T17:47:02.821" v="1223" actId="20577"/>
          <ac:spMkLst>
            <pc:docMk/>
            <pc:sldMk cId="3774171706" sldId="256"/>
            <ac:spMk id="3" creationId="{1F426E30-4B7F-8B69-2C3B-FFF3067B396C}"/>
          </ac:spMkLst>
        </pc:spChg>
        <pc:picChg chg="add mod">
          <ac:chgData name="HAMZA ALKOFAHI" userId="0a9eb2f7-2fc5-4b6e-b75c-6ce8ba152c8d" providerId="ADAL" clId="{6652E266-3F60-4A37-8D90-1ABDAAE71003}" dt="2022-11-14T17:31:54.217" v="1129" actId="14100"/>
          <ac:picMkLst>
            <pc:docMk/>
            <pc:sldMk cId="3774171706" sldId="256"/>
            <ac:picMk id="5" creationId="{4A76F7CF-E4E6-CC1D-AA36-6E62AEF93807}"/>
          </ac:picMkLst>
        </pc:picChg>
      </pc:sldChg>
      <pc:sldChg chg="modSp new mod">
        <pc:chgData name="HAMZA ALKOFAHI" userId="0a9eb2f7-2fc5-4b6e-b75c-6ce8ba152c8d" providerId="ADAL" clId="{6652E266-3F60-4A37-8D90-1ABDAAE71003}" dt="2022-11-14T17:21:17.427" v="1010"/>
        <pc:sldMkLst>
          <pc:docMk/>
          <pc:sldMk cId="399190550" sldId="257"/>
        </pc:sldMkLst>
        <pc:spChg chg="mod">
          <ac:chgData name="HAMZA ALKOFAHI" userId="0a9eb2f7-2fc5-4b6e-b75c-6ce8ba152c8d" providerId="ADAL" clId="{6652E266-3F60-4A37-8D90-1ABDAAE71003}" dt="2022-11-14T17:21:17.427" v="1010"/>
          <ac:spMkLst>
            <pc:docMk/>
            <pc:sldMk cId="399190550" sldId="257"/>
            <ac:spMk id="2" creationId="{EAD34684-B032-1D90-FDE0-DFAC548F66D2}"/>
          </ac:spMkLst>
        </pc:spChg>
        <pc:spChg chg="mod">
          <ac:chgData name="HAMZA ALKOFAHI" userId="0a9eb2f7-2fc5-4b6e-b75c-6ce8ba152c8d" providerId="ADAL" clId="{6652E266-3F60-4A37-8D90-1ABDAAE71003}" dt="2022-11-14T17:21:17.427" v="1010"/>
          <ac:spMkLst>
            <pc:docMk/>
            <pc:sldMk cId="399190550" sldId="257"/>
            <ac:spMk id="3" creationId="{ABF95633-2F71-E86F-C9AC-32B5373A265C}"/>
          </ac:spMkLst>
        </pc:spChg>
      </pc:sldChg>
      <pc:sldChg chg="modSp new del mod">
        <pc:chgData name="HAMZA ALKOFAHI" userId="0a9eb2f7-2fc5-4b6e-b75c-6ce8ba152c8d" providerId="ADAL" clId="{6652E266-3F60-4A37-8D90-1ABDAAE71003}" dt="2022-11-11T16:01:55.289" v="633" actId="47"/>
        <pc:sldMkLst>
          <pc:docMk/>
          <pc:sldMk cId="613132279" sldId="258"/>
        </pc:sldMkLst>
        <pc:spChg chg="mod">
          <ac:chgData name="HAMZA ALKOFAHI" userId="0a9eb2f7-2fc5-4b6e-b75c-6ce8ba152c8d" providerId="ADAL" clId="{6652E266-3F60-4A37-8D90-1ABDAAE71003}" dt="2022-11-11T15:30:35.139" v="228" actId="313"/>
          <ac:spMkLst>
            <pc:docMk/>
            <pc:sldMk cId="613132279" sldId="258"/>
            <ac:spMk id="2" creationId="{67ACFC3D-9045-DA28-45FA-7A5BC1F5BA16}"/>
          </ac:spMkLst>
        </pc:spChg>
      </pc:sldChg>
      <pc:sldChg chg="modSp new del mod">
        <pc:chgData name="HAMZA ALKOFAHI" userId="0a9eb2f7-2fc5-4b6e-b75c-6ce8ba152c8d" providerId="ADAL" clId="{6652E266-3F60-4A37-8D90-1ABDAAE71003}" dt="2022-11-11T15:57:21.451" v="567" actId="47"/>
        <pc:sldMkLst>
          <pc:docMk/>
          <pc:sldMk cId="4078911577" sldId="259"/>
        </pc:sldMkLst>
        <pc:spChg chg="mod">
          <ac:chgData name="HAMZA ALKOFAHI" userId="0a9eb2f7-2fc5-4b6e-b75c-6ce8ba152c8d" providerId="ADAL" clId="{6652E266-3F60-4A37-8D90-1ABDAAE71003}" dt="2022-11-11T15:17:26.693" v="106" actId="20577"/>
          <ac:spMkLst>
            <pc:docMk/>
            <pc:sldMk cId="4078911577" sldId="259"/>
            <ac:spMk id="2" creationId="{B0FA9745-5B94-F347-F61D-FF974BEBB1B1}"/>
          </ac:spMkLst>
        </pc:spChg>
      </pc:sldChg>
      <pc:sldChg chg="addSp modSp new mod">
        <pc:chgData name="HAMZA ALKOFAHI" userId="0a9eb2f7-2fc5-4b6e-b75c-6ce8ba152c8d" providerId="ADAL" clId="{6652E266-3F60-4A37-8D90-1ABDAAE71003}" dt="2022-11-16T14:20:01.013" v="1395"/>
        <pc:sldMkLst>
          <pc:docMk/>
          <pc:sldMk cId="1475475548" sldId="260"/>
        </pc:sldMkLst>
        <pc:spChg chg="mod">
          <ac:chgData name="HAMZA ALKOFAHI" userId="0a9eb2f7-2fc5-4b6e-b75c-6ce8ba152c8d" providerId="ADAL" clId="{6652E266-3F60-4A37-8D90-1ABDAAE71003}" dt="2022-11-14T17:21:17.427" v="1010"/>
          <ac:spMkLst>
            <pc:docMk/>
            <pc:sldMk cId="1475475548" sldId="260"/>
            <ac:spMk id="2" creationId="{56473382-782C-021A-7821-C0B98F0CF3A8}"/>
          </ac:spMkLst>
        </pc:spChg>
        <pc:spChg chg="mod">
          <ac:chgData name="HAMZA ALKOFAHI" userId="0a9eb2f7-2fc5-4b6e-b75c-6ce8ba152c8d" providerId="ADAL" clId="{6652E266-3F60-4A37-8D90-1ABDAAE71003}" dt="2022-11-16T14:17:56.396" v="1365" actId="115"/>
          <ac:spMkLst>
            <pc:docMk/>
            <pc:sldMk cId="1475475548" sldId="260"/>
            <ac:spMk id="3" creationId="{FB76A87A-B0ED-9D6C-564D-24806C30BAC2}"/>
          </ac:spMkLst>
        </pc:spChg>
        <pc:spChg chg="add mod">
          <ac:chgData name="HAMZA ALKOFAHI" userId="0a9eb2f7-2fc5-4b6e-b75c-6ce8ba152c8d" providerId="ADAL" clId="{6652E266-3F60-4A37-8D90-1ABDAAE71003}" dt="2022-11-16T14:20:01.013" v="1395"/>
          <ac:spMkLst>
            <pc:docMk/>
            <pc:sldMk cId="1475475548" sldId="260"/>
            <ac:spMk id="4" creationId="{7695D179-B0D7-1319-43A9-97F617EDF0D3}"/>
          </ac:spMkLst>
        </pc:spChg>
      </pc:sldChg>
      <pc:sldChg chg="delSp modSp add mod">
        <pc:chgData name="HAMZA ALKOFAHI" userId="0a9eb2f7-2fc5-4b6e-b75c-6ce8ba152c8d" providerId="ADAL" clId="{6652E266-3F60-4A37-8D90-1ABDAAE71003}" dt="2022-11-14T17:28:23" v="1103" actId="478"/>
        <pc:sldMkLst>
          <pc:docMk/>
          <pc:sldMk cId="0" sldId="265"/>
        </pc:sldMkLst>
        <pc:spChg chg="mod">
          <ac:chgData name="HAMZA ALKOFAHI" userId="0a9eb2f7-2fc5-4b6e-b75c-6ce8ba152c8d" providerId="ADAL" clId="{6652E266-3F60-4A37-8D90-1ABDAAE71003}" dt="2022-11-14T17:21:17.427" v="1010"/>
          <ac:spMkLst>
            <pc:docMk/>
            <pc:sldMk cId="0" sldId="265"/>
            <ac:spMk id="4" creationId="{00000000-0000-0000-0000-000000000000}"/>
          </ac:spMkLst>
        </pc:spChg>
        <pc:spChg chg="del mod">
          <ac:chgData name="HAMZA ALKOFAHI" userId="0a9eb2f7-2fc5-4b6e-b75c-6ce8ba152c8d" providerId="ADAL" clId="{6652E266-3F60-4A37-8D90-1ABDAAE71003}" dt="2022-11-14T17:28:23" v="1103" actId="478"/>
          <ac:spMkLst>
            <pc:docMk/>
            <pc:sldMk cId="0" sldId="265"/>
            <ac:spMk id="6" creationId="{00000000-0000-0000-0000-000000000000}"/>
          </ac:spMkLst>
        </pc:spChg>
        <pc:spChg chg="mod">
          <ac:chgData name="HAMZA ALKOFAHI" userId="0a9eb2f7-2fc5-4b6e-b75c-6ce8ba152c8d" providerId="ADAL" clId="{6652E266-3F60-4A37-8D90-1ABDAAE71003}" dt="2022-11-14T17:21:17.427" v="1010"/>
          <ac:spMkLst>
            <pc:docMk/>
            <pc:sldMk cId="0" sldId="265"/>
            <ac:spMk id="25602" creationId="{00000000-0000-0000-0000-000000000000}"/>
          </ac:spMkLst>
        </pc:spChg>
      </pc:sldChg>
      <pc:sldChg chg="delSp modSp add mod">
        <pc:chgData name="HAMZA ALKOFAHI" userId="0a9eb2f7-2fc5-4b6e-b75c-6ce8ba152c8d" providerId="ADAL" clId="{6652E266-3F60-4A37-8D90-1ABDAAE71003}" dt="2022-11-14T17:28:08.500" v="1100" actId="478"/>
        <pc:sldMkLst>
          <pc:docMk/>
          <pc:sldMk cId="0" sldId="277"/>
        </pc:sldMkLst>
        <pc:spChg chg="mod">
          <ac:chgData name="HAMZA ALKOFAHI" userId="0a9eb2f7-2fc5-4b6e-b75c-6ce8ba152c8d" providerId="ADAL" clId="{6652E266-3F60-4A37-8D90-1ABDAAE71003}" dt="2022-11-14T17:21:17.427" v="1010"/>
          <ac:spMkLst>
            <pc:docMk/>
            <pc:sldMk cId="0" sldId="277"/>
            <ac:spMk id="4" creationId="{00000000-0000-0000-0000-000000000000}"/>
          </ac:spMkLst>
        </pc:spChg>
        <pc:spChg chg="del mod">
          <ac:chgData name="HAMZA ALKOFAHI" userId="0a9eb2f7-2fc5-4b6e-b75c-6ce8ba152c8d" providerId="ADAL" clId="{6652E266-3F60-4A37-8D90-1ABDAAE71003}" dt="2022-11-14T17:28:08.500" v="1100" actId="478"/>
          <ac:spMkLst>
            <pc:docMk/>
            <pc:sldMk cId="0" sldId="277"/>
            <ac:spMk id="5" creationId="{00000000-0000-0000-0000-000000000000}"/>
          </ac:spMkLst>
        </pc:spChg>
        <pc:spChg chg="mod">
          <ac:chgData name="HAMZA ALKOFAHI" userId="0a9eb2f7-2fc5-4b6e-b75c-6ce8ba152c8d" providerId="ADAL" clId="{6652E266-3F60-4A37-8D90-1ABDAAE71003}" dt="2022-11-14T17:21:17.427" v="1010"/>
          <ac:spMkLst>
            <pc:docMk/>
            <pc:sldMk cId="0" sldId="277"/>
            <ac:spMk id="7170" creationId="{00000000-0000-0000-0000-000000000000}"/>
          </ac:spMkLst>
        </pc:spChg>
        <pc:spChg chg="mod">
          <ac:chgData name="HAMZA ALKOFAHI" userId="0a9eb2f7-2fc5-4b6e-b75c-6ce8ba152c8d" providerId="ADAL" clId="{6652E266-3F60-4A37-8D90-1ABDAAE71003}" dt="2022-11-14T17:21:17.427" v="1010"/>
          <ac:spMkLst>
            <pc:docMk/>
            <pc:sldMk cId="0" sldId="277"/>
            <ac:spMk id="7171" creationId="{00000000-0000-0000-0000-000000000000}"/>
          </ac:spMkLst>
        </pc:spChg>
      </pc:sldChg>
      <pc:sldChg chg="delSp modSp add mod">
        <pc:chgData name="HAMZA ALKOFAHI" userId="0a9eb2f7-2fc5-4b6e-b75c-6ce8ba152c8d" providerId="ADAL" clId="{6652E266-3F60-4A37-8D90-1ABDAAE71003}" dt="2022-11-14T17:28:05.794" v="1099" actId="478"/>
        <pc:sldMkLst>
          <pc:docMk/>
          <pc:sldMk cId="0" sldId="278"/>
        </pc:sldMkLst>
        <pc:spChg chg="mod">
          <ac:chgData name="HAMZA ALKOFAHI" userId="0a9eb2f7-2fc5-4b6e-b75c-6ce8ba152c8d" providerId="ADAL" clId="{6652E266-3F60-4A37-8D90-1ABDAAE71003}" dt="2022-11-14T17:21:17.427" v="1010"/>
          <ac:spMkLst>
            <pc:docMk/>
            <pc:sldMk cId="0" sldId="278"/>
            <ac:spMk id="4" creationId="{00000000-0000-0000-0000-000000000000}"/>
          </ac:spMkLst>
        </pc:spChg>
        <pc:spChg chg="del mod">
          <ac:chgData name="HAMZA ALKOFAHI" userId="0a9eb2f7-2fc5-4b6e-b75c-6ce8ba152c8d" providerId="ADAL" clId="{6652E266-3F60-4A37-8D90-1ABDAAE71003}" dt="2022-11-14T17:28:05.794" v="1099" actId="478"/>
          <ac:spMkLst>
            <pc:docMk/>
            <pc:sldMk cId="0" sldId="278"/>
            <ac:spMk id="5" creationId="{00000000-0000-0000-0000-000000000000}"/>
          </ac:spMkLst>
        </pc:spChg>
        <pc:spChg chg="mod">
          <ac:chgData name="HAMZA ALKOFAHI" userId="0a9eb2f7-2fc5-4b6e-b75c-6ce8ba152c8d" providerId="ADAL" clId="{6652E266-3F60-4A37-8D90-1ABDAAE71003}" dt="2022-11-14T17:21:17.427" v="1010"/>
          <ac:spMkLst>
            <pc:docMk/>
            <pc:sldMk cId="0" sldId="278"/>
            <ac:spMk id="8194" creationId="{00000000-0000-0000-0000-000000000000}"/>
          </ac:spMkLst>
        </pc:spChg>
        <pc:spChg chg="mod">
          <ac:chgData name="HAMZA ALKOFAHI" userId="0a9eb2f7-2fc5-4b6e-b75c-6ce8ba152c8d" providerId="ADAL" clId="{6652E266-3F60-4A37-8D90-1ABDAAE71003}" dt="2022-11-14T17:21:17.427" v="1010"/>
          <ac:spMkLst>
            <pc:docMk/>
            <pc:sldMk cId="0" sldId="278"/>
            <ac:spMk id="8195" creationId="{00000000-0000-0000-0000-000000000000}"/>
          </ac:spMkLst>
        </pc:spChg>
      </pc:sldChg>
      <pc:sldChg chg="delSp modSp add mod">
        <pc:chgData name="HAMZA ALKOFAHI" userId="0a9eb2f7-2fc5-4b6e-b75c-6ce8ba152c8d" providerId="ADAL" clId="{6652E266-3F60-4A37-8D90-1ABDAAE71003}" dt="2022-11-14T17:28:17.422" v="1101" actId="478"/>
        <pc:sldMkLst>
          <pc:docMk/>
          <pc:sldMk cId="0" sldId="279"/>
        </pc:sldMkLst>
        <pc:spChg chg="mod">
          <ac:chgData name="HAMZA ALKOFAHI" userId="0a9eb2f7-2fc5-4b6e-b75c-6ce8ba152c8d" providerId="ADAL" clId="{6652E266-3F60-4A37-8D90-1ABDAAE71003}" dt="2022-11-14T17:21:17.427" v="1010"/>
          <ac:spMkLst>
            <pc:docMk/>
            <pc:sldMk cId="0" sldId="279"/>
            <ac:spMk id="7" creationId="{00000000-0000-0000-0000-000000000000}"/>
          </ac:spMkLst>
        </pc:spChg>
        <pc:spChg chg="del mod">
          <ac:chgData name="HAMZA ALKOFAHI" userId="0a9eb2f7-2fc5-4b6e-b75c-6ce8ba152c8d" providerId="ADAL" clId="{6652E266-3F60-4A37-8D90-1ABDAAE71003}" dt="2022-11-14T17:28:17.422" v="1101" actId="478"/>
          <ac:spMkLst>
            <pc:docMk/>
            <pc:sldMk cId="0" sldId="279"/>
            <ac:spMk id="8" creationId="{00000000-0000-0000-0000-000000000000}"/>
          </ac:spMkLst>
        </pc:spChg>
        <pc:spChg chg="mod">
          <ac:chgData name="HAMZA ALKOFAHI" userId="0a9eb2f7-2fc5-4b6e-b75c-6ce8ba152c8d" providerId="ADAL" clId="{6652E266-3F60-4A37-8D90-1ABDAAE71003}" dt="2022-11-14T17:21:17.427" v="1010"/>
          <ac:spMkLst>
            <pc:docMk/>
            <pc:sldMk cId="0" sldId="279"/>
            <ac:spMk id="33794" creationId="{00000000-0000-0000-0000-000000000000}"/>
          </ac:spMkLst>
        </pc:spChg>
      </pc:sldChg>
      <pc:sldChg chg="addSp delSp modSp add mod">
        <pc:chgData name="HAMZA ALKOFAHI" userId="0a9eb2f7-2fc5-4b6e-b75c-6ce8ba152c8d" providerId="ADAL" clId="{6652E266-3F60-4A37-8D90-1ABDAAE71003}" dt="2022-11-14T17:28:25.906" v="1104" actId="478"/>
        <pc:sldMkLst>
          <pc:docMk/>
          <pc:sldMk cId="0" sldId="280"/>
        </pc:sldMkLst>
        <pc:spChg chg="mod">
          <ac:chgData name="HAMZA ALKOFAHI" userId="0a9eb2f7-2fc5-4b6e-b75c-6ce8ba152c8d" providerId="ADAL" clId="{6652E266-3F60-4A37-8D90-1ABDAAE71003}" dt="2022-11-14T17:21:17.427" v="1010"/>
          <ac:spMkLst>
            <pc:docMk/>
            <pc:sldMk cId="0" sldId="280"/>
            <ac:spMk id="4" creationId="{00000000-0000-0000-0000-000000000000}"/>
          </ac:spMkLst>
        </pc:spChg>
        <pc:spChg chg="del mod">
          <ac:chgData name="HAMZA ALKOFAHI" userId="0a9eb2f7-2fc5-4b6e-b75c-6ce8ba152c8d" providerId="ADAL" clId="{6652E266-3F60-4A37-8D90-1ABDAAE71003}" dt="2022-11-14T17:28:25.906" v="1104" actId="478"/>
          <ac:spMkLst>
            <pc:docMk/>
            <pc:sldMk cId="0" sldId="280"/>
            <ac:spMk id="5" creationId="{00000000-0000-0000-0000-000000000000}"/>
          </ac:spMkLst>
        </pc:spChg>
        <pc:spChg chg="mod">
          <ac:chgData name="HAMZA ALKOFAHI" userId="0a9eb2f7-2fc5-4b6e-b75c-6ce8ba152c8d" providerId="ADAL" clId="{6652E266-3F60-4A37-8D90-1ABDAAE71003}" dt="2022-11-11T15:27:00.402" v="196" actId="14100"/>
          <ac:spMkLst>
            <pc:docMk/>
            <pc:sldMk cId="0" sldId="280"/>
            <ac:spMk id="9218" creationId="{00000000-0000-0000-0000-000000000000}"/>
          </ac:spMkLst>
        </pc:spChg>
        <pc:spChg chg="mod">
          <ac:chgData name="HAMZA ALKOFAHI" userId="0a9eb2f7-2fc5-4b6e-b75c-6ce8ba152c8d" providerId="ADAL" clId="{6652E266-3F60-4A37-8D90-1ABDAAE71003}" dt="2022-11-14T17:21:17.427" v="1010"/>
          <ac:spMkLst>
            <pc:docMk/>
            <pc:sldMk cId="0" sldId="280"/>
            <ac:spMk id="9219" creationId="{00000000-0000-0000-0000-000000000000}"/>
          </ac:spMkLst>
        </pc:spChg>
        <pc:picChg chg="add del mod">
          <ac:chgData name="HAMZA ALKOFAHI" userId="0a9eb2f7-2fc5-4b6e-b75c-6ce8ba152c8d" providerId="ADAL" clId="{6652E266-3F60-4A37-8D90-1ABDAAE71003}" dt="2022-11-11T15:29:07.912" v="214" actId="21"/>
          <ac:picMkLst>
            <pc:docMk/>
            <pc:sldMk cId="0" sldId="280"/>
            <ac:picMk id="2" creationId="{4696F6A8-4DA5-CF67-62D5-673146FEE32A}"/>
          </ac:picMkLst>
        </pc:picChg>
      </pc:sldChg>
      <pc:sldChg chg="addSp delSp modSp add mod">
        <pc:chgData name="HAMZA ALKOFAHI" userId="0a9eb2f7-2fc5-4b6e-b75c-6ce8ba152c8d" providerId="ADAL" clId="{6652E266-3F60-4A37-8D90-1ABDAAE71003}" dt="2022-11-14T17:28:29.375" v="1105" actId="478"/>
        <pc:sldMkLst>
          <pc:docMk/>
          <pc:sldMk cId="0" sldId="281"/>
        </pc:sldMkLst>
        <pc:spChg chg="add mod">
          <ac:chgData name="HAMZA ALKOFAHI" userId="0a9eb2f7-2fc5-4b6e-b75c-6ce8ba152c8d" providerId="ADAL" clId="{6652E266-3F60-4A37-8D90-1ABDAAE71003}" dt="2022-11-11T15:29:48.911" v="226" actId="1076"/>
          <ac:spMkLst>
            <pc:docMk/>
            <pc:sldMk cId="0" sldId="281"/>
            <ac:spMk id="3" creationId="{7479C96B-7770-20B8-F3FF-151841FAB37E}"/>
          </ac:spMkLst>
        </pc:spChg>
        <pc:spChg chg="mod">
          <ac:chgData name="HAMZA ALKOFAHI" userId="0a9eb2f7-2fc5-4b6e-b75c-6ce8ba152c8d" providerId="ADAL" clId="{6652E266-3F60-4A37-8D90-1ABDAAE71003}" dt="2022-11-14T17:21:17.427" v="1010"/>
          <ac:spMkLst>
            <pc:docMk/>
            <pc:sldMk cId="0" sldId="281"/>
            <ac:spMk id="5" creationId="{00000000-0000-0000-0000-000000000000}"/>
          </ac:spMkLst>
        </pc:spChg>
        <pc:spChg chg="del mod">
          <ac:chgData name="HAMZA ALKOFAHI" userId="0a9eb2f7-2fc5-4b6e-b75c-6ce8ba152c8d" providerId="ADAL" clId="{6652E266-3F60-4A37-8D90-1ABDAAE71003}" dt="2022-11-14T17:28:29.375" v="1105" actId="478"/>
          <ac:spMkLst>
            <pc:docMk/>
            <pc:sldMk cId="0" sldId="281"/>
            <ac:spMk id="6" creationId="{00000000-0000-0000-0000-000000000000}"/>
          </ac:spMkLst>
        </pc:spChg>
        <pc:spChg chg="mod">
          <ac:chgData name="HAMZA ALKOFAHI" userId="0a9eb2f7-2fc5-4b6e-b75c-6ce8ba152c8d" providerId="ADAL" clId="{6652E266-3F60-4A37-8D90-1ABDAAE71003}" dt="2022-11-14T17:21:17.427" v="1010"/>
          <ac:spMkLst>
            <pc:docMk/>
            <pc:sldMk cId="0" sldId="281"/>
            <ac:spMk id="16386" creationId="{00000000-0000-0000-0000-000000000000}"/>
          </ac:spMkLst>
        </pc:spChg>
        <pc:picChg chg="add mod">
          <ac:chgData name="HAMZA ALKOFAHI" userId="0a9eb2f7-2fc5-4b6e-b75c-6ce8ba152c8d" providerId="ADAL" clId="{6652E266-3F60-4A37-8D90-1ABDAAE71003}" dt="2022-11-11T15:29:18.371" v="219" actId="1076"/>
          <ac:picMkLst>
            <pc:docMk/>
            <pc:sldMk cId="0" sldId="281"/>
            <ac:picMk id="2" creationId="{8042CFC5-6083-78BC-A0AE-968517F25A1E}"/>
          </ac:picMkLst>
        </pc:picChg>
        <pc:picChg chg="add del">
          <ac:chgData name="HAMZA ALKOFAHI" userId="0a9eb2f7-2fc5-4b6e-b75c-6ce8ba152c8d" providerId="ADAL" clId="{6652E266-3F60-4A37-8D90-1ABDAAE71003}" dt="2022-11-11T15:22:16.138" v="159" actId="478"/>
          <ac:picMkLst>
            <pc:docMk/>
            <pc:sldMk cId="0" sldId="281"/>
            <ac:picMk id="4" creationId="{00000000-0000-0000-0000-000000000000}"/>
          </ac:picMkLst>
        </pc:picChg>
        <pc:picChg chg="add del mod">
          <ac:chgData name="HAMZA ALKOFAHI" userId="0a9eb2f7-2fc5-4b6e-b75c-6ce8ba152c8d" providerId="ADAL" clId="{6652E266-3F60-4A37-8D90-1ABDAAE71003}" dt="2022-11-11T15:22:14.060" v="157"/>
          <ac:picMkLst>
            <pc:docMk/>
            <pc:sldMk cId="0" sldId="281"/>
            <ac:picMk id="1026" creationId="{8DADF3EF-FD3F-D983-7663-6CD32CBB6395}"/>
          </ac:picMkLst>
        </pc:picChg>
        <pc:picChg chg="add mod">
          <ac:chgData name="HAMZA ALKOFAHI" userId="0a9eb2f7-2fc5-4b6e-b75c-6ce8ba152c8d" providerId="ADAL" clId="{6652E266-3F60-4A37-8D90-1ABDAAE71003}" dt="2022-11-11T15:29:10.066" v="215" actId="1076"/>
          <ac:picMkLst>
            <pc:docMk/>
            <pc:sldMk cId="0" sldId="281"/>
            <ac:picMk id="1028" creationId="{056E1929-E535-1134-0923-7686B53400BD}"/>
          </ac:picMkLst>
        </pc:picChg>
      </pc:sldChg>
      <pc:sldChg chg="addSp delSp modSp add del mod">
        <pc:chgData name="HAMZA ALKOFAHI" userId="0a9eb2f7-2fc5-4b6e-b75c-6ce8ba152c8d" providerId="ADAL" clId="{6652E266-3F60-4A37-8D90-1ABDAAE71003}" dt="2022-11-11T15:28:30.966" v="213" actId="47"/>
        <pc:sldMkLst>
          <pc:docMk/>
          <pc:sldMk cId="0" sldId="282"/>
        </pc:sldMkLst>
        <pc:spChg chg="mod">
          <ac:chgData name="HAMZA ALKOFAHI" userId="0a9eb2f7-2fc5-4b6e-b75c-6ce8ba152c8d" providerId="ADAL" clId="{6652E266-3F60-4A37-8D90-1ABDAAE71003}" dt="2022-11-11T15:27:29.855" v="197" actId="21"/>
          <ac:spMkLst>
            <pc:docMk/>
            <pc:sldMk cId="0" sldId="282"/>
            <ac:spMk id="17410" creationId="{00000000-0000-0000-0000-000000000000}"/>
          </ac:spMkLst>
        </pc:spChg>
        <pc:picChg chg="del">
          <ac:chgData name="HAMZA ALKOFAHI" userId="0a9eb2f7-2fc5-4b6e-b75c-6ce8ba152c8d" providerId="ADAL" clId="{6652E266-3F60-4A37-8D90-1ABDAAE71003}" dt="2022-11-11T15:22:52.645" v="163" actId="478"/>
          <ac:picMkLst>
            <pc:docMk/>
            <pc:sldMk cId="0" sldId="282"/>
            <ac:picMk id="4" creationId="{00000000-0000-0000-0000-000000000000}"/>
          </ac:picMkLst>
        </pc:picChg>
        <pc:picChg chg="add del mod">
          <ac:chgData name="HAMZA ALKOFAHI" userId="0a9eb2f7-2fc5-4b6e-b75c-6ce8ba152c8d" providerId="ADAL" clId="{6652E266-3F60-4A37-8D90-1ABDAAE71003}" dt="2022-11-11T15:28:04.992" v="206" actId="21"/>
          <ac:picMkLst>
            <pc:docMk/>
            <pc:sldMk cId="0" sldId="282"/>
            <ac:picMk id="2050" creationId="{6685CAC2-1E5B-8A05-CB07-2689548CA224}"/>
          </ac:picMkLst>
        </pc:picChg>
      </pc:sldChg>
      <pc:sldChg chg="delSp modSp add mod">
        <pc:chgData name="HAMZA ALKOFAHI" userId="0a9eb2f7-2fc5-4b6e-b75c-6ce8ba152c8d" providerId="ADAL" clId="{6652E266-3F60-4A37-8D90-1ABDAAE71003}" dt="2022-11-14T17:28:31.969" v="1106" actId="478"/>
        <pc:sldMkLst>
          <pc:docMk/>
          <pc:sldMk cId="0" sldId="283"/>
        </pc:sldMkLst>
        <pc:spChg chg="mod">
          <ac:chgData name="HAMZA ALKOFAHI" userId="0a9eb2f7-2fc5-4b6e-b75c-6ce8ba152c8d" providerId="ADAL" clId="{6652E266-3F60-4A37-8D90-1ABDAAE71003}" dt="2022-11-14T17:21:17.427" v="1010"/>
          <ac:spMkLst>
            <pc:docMk/>
            <pc:sldMk cId="0" sldId="283"/>
            <ac:spMk id="4" creationId="{00000000-0000-0000-0000-000000000000}"/>
          </ac:spMkLst>
        </pc:spChg>
        <pc:spChg chg="del mod">
          <ac:chgData name="HAMZA ALKOFAHI" userId="0a9eb2f7-2fc5-4b6e-b75c-6ce8ba152c8d" providerId="ADAL" clId="{6652E266-3F60-4A37-8D90-1ABDAAE71003}" dt="2022-11-14T17:28:31.969" v="1106" actId="478"/>
          <ac:spMkLst>
            <pc:docMk/>
            <pc:sldMk cId="0" sldId="283"/>
            <ac:spMk id="5" creationId="{00000000-0000-0000-0000-000000000000}"/>
          </ac:spMkLst>
        </pc:spChg>
        <pc:spChg chg="mod">
          <ac:chgData name="HAMZA ALKOFAHI" userId="0a9eb2f7-2fc5-4b6e-b75c-6ce8ba152c8d" providerId="ADAL" clId="{6652E266-3F60-4A37-8D90-1ABDAAE71003}" dt="2022-11-11T15:23:37.528" v="167" actId="14100"/>
          <ac:spMkLst>
            <pc:docMk/>
            <pc:sldMk cId="0" sldId="283"/>
            <ac:spMk id="34818" creationId="{00000000-0000-0000-0000-000000000000}"/>
          </ac:spMkLst>
        </pc:spChg>
        <pc:spChg chg="mod">
          <ac:chgData name="HAMZA ALKOFAHI" userId="0a9eb2f7-2fc5-4b6e-b75c-6ce8ba152c8d" providerId="ADAL" clId="{6652E266-3F60-4A37-8D90-1ABDAAE71003}" dt="2022-11-11T16:14:38.402" v="761" actId="14100"/>
          <ac:spMkLst>
            <pc:docMk/>
            <pc:sldMk cId="0" sldId="283"/>
            <ac:spMk id="34819" creationId="{00000000-0000-0000-0000-000000000000}"/>
          </ac:spMkLst>
        </pc:spChg>
      </pc:sldChg>
      <pc:sldChg chg="delSp modSp add mod">
        <pc:chgData name="HAMZA ALKOFAHI" userId="0a9eb2f7-2fc5-4b6e-b75c-6ce8ba152c8d" providerId="ADAL" clId="{6652E266-3F60-4A37-8D90-1ABDAAE71003}" dt="2022-11-14T17:28:35.234" v="1107" actId="478"/>
        <pc:sldMkLst>
          <pc:docMk/>
          <pc:sldMk cId="0" sldId="284"/>
        </pc:sldMkLst>
        <pc:spChg chg="mod">
          <ac:chgData name="HAMZA ALKOFAHI" userId="0a9eb2f7-2fc5-4b6e-b75c-6ce8ba152c8d" providerId="ADAL" clId="{6652E266-3F60-4A37-8D90-1ABDAAE71003}" dt="2022-11-14T17:21:17.427" v="1010"/>
          <ac:spMkLst>
            <pc:docMk/>
            <pc:sldMk cId="0" sldId="284"/>
            <ac:spMk id="4" creationId="{00000000-0000-0000-0000-000000000000}"/>
          </ac:spMkLst>
        </pc:spChg>
        <pc:spChg chg="del mod">
          <ac:chgData name="HAMZA ALKOFAHI" userId="0a9eb2f7-2fc5-4b6e-b75c-6ce8ba152c8d" providerId="ADAL" clId="{6652E266-3F60-4A37-8D90-1ABDAAE71003}" dt="2022-11-14T17:28:35.234" v="1107" actId="478"/>
          <ac:spMkLst>
            <pc:docMk/>
            <pc:sldMk cId="0" sldId="284"/>
            <ac:spMk id="5" creationId="{00000000-0000-0000-0000-000000000000}"/>
          </ac:spMkLst>
        </pc:spChg>
        <pc:spChg chg="mod">
          <ac:chgData name="HAMZA ALKOFAHI" userId="0a9eb2f7-2fc5-4b6e-b75c-6ce8ba152c8d" providerId="ADAL" clId="{6652E266-3F60-4A37-8D90-1ABDAAE71003}" dt="2022-11-14T17:21:17.427" v="1010"/>
          <ac:spMkLst>
            <pc:docMk/>
            <pc:sldMk cId="0" sldId="284"/>
            <ac:spMk id="39938" creationId="{00000000-0000-0000-0000-000000000000}"/>
          </ac:spMkLst>
        </pc:spChg>
        <pc:spChg chg="mod">
          <ac:chgData name="HAMZA ALKOFAHI" userId="0a9eb2f7-2fc5-4b6e-b75c-6ce8ba152c8d" providerId="ADAL" clId="{6652E266-3F60-4A37-8D90-1ABDAAE71003}" dt="2022-11-14T17:21:17.427" v="1010"/>
          <ac:spMkLst>
            <pc:docMk/>
            <pc:sldMk cId="0" sldId="284"/>
            <ac:spMk id="39939" creationId="{00000000-0000-0000-0000-000000000000}"/>
          </ac:spMkLst>
        </pc:spChg>
      </pc:sldChg>
      <pc:sldChg chg="delSp modSp add mod">
        <pc:chgData name="HAMZA ALKOFAHI" userId="0a9eb2f7-2fc5-4b6e-b75c-6ce8ba152c8d" providerId="ADAL" clId="{6652E266-3F60-4A37-8D90-1ABDAAE71003}" dt="2022-11-14T17:28:37.953" v="1108" actId="478"/>
        <pc:sldMkLst>
          <pc:docMk/>
          <pc:sldMk cId="0" sldId="285"/>
        </pc:sldMkLst>
        <pc:spChg chg="mod">
          <ac:chgData name="HAMZA ALKOFAHI" userId="0a9eb2f7-2fc5-4b6e-b75c-6ce8ba152c8d" providerId="ADAL" clId="{6652E266-3F60-4A37-8D90-1ABDAAE71003}" dt="2022-11-14T17:21:17.427" v="1010"/>
          <ac:spMkLst>
            <pc:docMk/>
            <pc:sldMk cId="0" sldId="285"/>
            <ac:spMk id="4" creationId="{00000000-0000-0000-0000-000000000000}"/>
          </ac:spMkLst>
        </pc:spChg>
        <pc:spChg chg="del mod">
          <ac:chgData name="HAMZA ALKOFAHI" userId="0a9eb2f7-2fc5-4b6e-b75c-6ce8ba152c8d" providerId="ADAL" clId="{6652E266-3F60-4A37-8D90-1ABDAAE71003}" dt="2022-11-14T17:28:37.953" v="1108" actId="478"/>
          <ac:spMkLst>
            <pc:docMk/>
            <pc:sldMk cId="0" sldId="285"/>
            <ac:spMk id="5" creationId="{00000000-0000-0000-0000-000000000000}"/>
          </ac:spMkLst>
        </pc:spChg>
        <pc:spChg chg="mod">
          <ac:chgData name="HAMZA ALKOFAHI" userId="0a9eb2f7-2fc5-4b6e-b75c-6ce8ba152c8d" providerId="ADAL" clId="{6652E266-3F60-4A37-8D90-1ABDAAE71003}" dt="2022-11-14T17:21:17.427" v="1010"/>
          <ac:spMkLst>
            <pc:docMk/>
            <pc:sldMk cId="0" sldId="285"/>
            <ac:spMk id="77826" creationId="{00000000-0000-0000-0000-000000000000}"/>
          </ac:spMkLst>
        </pc:spChg>
        <pc:spChg chg="mod">
          <ac:chgData name="HAMZA ALKOFAHI" userId="0a9eb2f7-2fc5-4b6e-b75c-6ce8ba152c8d" providerId="ADAL" clId="{6652E266-3F60-4A37-8D90-1ABDAAE71003}" dt="2022-11-14T17:21:17.427" v="1010"/>
          <ac:spMkLst>
            <pc:docMk/>
            <pc:sldMk cId="0" sldId="285"/>
            <ac:spMk id="77827" creationId="{00000000-0000-0000-0000-000000000000}"/>
          </ac:spMkLst>
        </pc:spChg>
      </pc:sldChg>
      <pc:sldChg chg="add del">
        <pc:chgData name="HAMZA ALKOFAHI" userId="0a9eb2f7-2fc5-4b6e-b75c-6ce8ba152c8d" providerId="ADAL" clId="{6652E266-3F60-4A37-8D90-1ABDAAE71003}" dt="2022-11-11T15:26:34.620" v="192" actId="47"/>
        <pc:sldMkLst>
          <pc:docMk/>
          <pc:sldMk cId="0" sldId="286"/>
        </pc:sldMkLst>
      </pc:sldChg>
      <pc:sldChg chg="add del">
        <pc:chgData name="HAMZA ALKOFAHI" userId="0a9eb2f7-2fc5-4b6e-b75c-6ce8ba152c8d" providerId="ADAL" clId="{6652E266-3F60-4A37-8D90-1ABDAAE71003}" dt="2022-11-11T15:26:37.323" v="193" actId="47"/>
        <pc:sldMkLst>
          <pc:docMk/>
          <pc:sldMk cId="0" sldId="287"/>
        </pc:sldMkLst>
      </pc:sldChg>
      <pc:sldChg chg="delSp modSp add mod">
        <pc:chgData name="HAMZA ALKOFAHI" userId="0a9eb2f7-2fc5-4b6e-b75c-6ce8ba152c8d" providerId="ADAL" clId="{6652E266-3F60-4A37-8D90-1ABDAAE71003}" dt="2022-11-14T17:28:41.563" v="1109" actId="478"/>
        <pc:sldMkLst>
          <pc:docMk/>
          <pc:sldMk cId="0" sldId="288"/>
        </pc:sldMkLst>
        <pc:spChg chg="mod">
          <ac:chgData name="HAMZA ALKOFAHI" userId="0a9eb2f7-2fc5-4b6e-b75c-6ce8ba152c8d" providerId="ADAL" clId="{6652E266-3F60-4A37-8D90-1ABDAAE71003}" dt="2022-11-14T17:21:17.427" v="1010"/>
          <ac:spMkLst>
            <pc:docMk/>
            <pc:sldMk cId="0" sldId="288"/>
            <ac:spMk id="4" creationId="{00000000-0000-0000-0000-000000000000}"/>
          </ac:spMkLst>
        </pc:spChg>
        <pc:spChg chg="del mod">
          <ac:chgData name="HAMZA ALKOFAHI" userId="0a9eb2f7-2fc5-4b6e-b75c-6ce8ba152c8d" providerId="ADAL" clId="{6652E266-3F60-4A37-8D90-1ABDAAE71003}" dt="2022-11-14T17:28:41.563" v="1109" actId="478"/>
          <ac:spMkLst>
            <pc:docMk/>
            <pc:sldMk cId="0" sldId="288"/>
            <ac:spMk id="5" creationId="{00000000-0000-0000-0000-000000000000}"/>
          </ac:spMkLst>
        </pc:spChg>
        <pc:spChg chg="mod">
          <ac:chgData name="HAMZA ALKOFAHI" userId="0a9eb2f7-2fc5-4b6e-b75c-6ce8ba152c8d" providerId="ADAL" clId="{6652E266-3F60-4A37-8D90-1ABDAAE71003}" dt="2022-11-14T17:21:17.427" v="1010"/>
          <ac:spMkLst>
            <pc:docMk/>
            <pc:sldMk cId="0" sldId="288"/>
            <ac:spMk id="35842" creationId="{00000000-0000-0000-0000-000000000000}"/>
          </ac:spMkLst>
        </pc:spChg>
        <pc:spChg chg="mod">
          <ac:chgData name="HAMZA ALKOFAHI" userId="0a9eb2f7-2fc5-4b6e-b75c-6ce8ba152c8d" providerId="ADAL" clId="{6652E266-3F60-4A37-8D90-1ABDAAE71003}" dt="2022-11-14T17:21:17.427" v="1010"/>
          <ac:spMkLst>
            <pc:docMk/>
            <pc:sldMk cId="0" sldId="288"/>
            <ac:spMk id="35843" creationId="{00000000-0000-0000-0000-000000000000}"/>
          </ac:spMkLst>
        </pc:spChg>
      </pc:sldChg>
      <pc:sldChg chg="delSp modSp add mod">
        <pc:chgData name="HAMZA ALKOFAHI" userId="0a9eb2f7-2fc5-4b6e-b75c-6ce8ba152c8d" providerId="ADAL" clId="{6652E266-3F60-4A37-8D90-1ABDAAE71003}" dt="2022-11-14T17:28:51.438" v="1111" actId="1076"/>
        <pc:sldMkLst>
          <pc:docMk/>
          <pc:sldMk cId="0" sldId="289"/>
        </pc:sldMkLst>
        <pc:spChg chg="mod">
          <ac:chgData name="HAMZA ALKOFAHI" userId="0a9eb2f7-2fc5-4b6e-b75c-6ce8ba152c8d" providerId="ADAL" clId="{6652E266-3F60-4A37-8D90-1ABDAAE71003}" dt="2022-11-14T17:21:17.427" v="1010"/>
          <ac:spMkLst>
            <pc:docMk/>
            <pc:sldMk cId="0" sldId="289"/>
            <ac:spMk id="5" creationId="{00000000-0000-0000-0000-000000000000}"/>
          </ac:spMkLst>
        </pc:spChg>
        <pc:spChg chg="del mod">
          <ac:chgData name="HAMZA ALKOFAHI" userId="0a9eb2f7-2fc5-4b6e-b75c-6ce8ba152c8d" providerId="ADAL" clId="{6652E266-3F60-4A37-8D90-1ABDAAE71003}" dt="2022-11-14T17:28:45.094" v="1110" actId="478"/>
          <ac:spMkLst>
            <pc:docMk/>
            <pc:sldMk cId="0" sldId="289"/>
            <ac:spMk id="6" creationId="{00000000-0000-0000-0000-000000000000}"/>
          </ac:spMkLst>
        </pc:spChg>
        <pc:spChg chg="mod">
          <ac:chgData name="HAMZA ALKOFAHI" userId="0a9eb2f7-2fc5-4b6e-b75c-6ce8ba152c8d" providerId="ADAL" clId="{6652E266-3F60-4A37-8D90-1ABDAAE71003}" dt="2022-11-14T17:21:17.427" v="1010"/>
          <ac:spMkLst>
            <pc:docMk/>
            <pc:sldMk cId="0" sldId="289"/>
            <ac:spMk id="19458" creationId="{00000000-0000-0000-0000-000000000000}"/>
          </ac:spMkLst>
        </pc:spChg>
        <pc:picChg chg="mod">
          <ac:chgData name="HAMZA ALKOFAHI" userId="0a9eb2f7-2fc5-4b6e-b75c-6ce8ba152c8d" providerId="ADAL" clId="{6652E266-3F60-4A37-8D90-1ABDAAE71003}" dt="2022-11-14T17:28:51.438" v="1111" actId="1076"/>
          <ac:picMkLst>
            <pc:docMk/>
            <pc:sldMk cId="0" sldId="289"/>
            <ac:picMk id="4" creationId="{00000000-0000-0000-0000-000000000000}"/>
          </ac:picMkLst>
        </pc:picChg>
      </pc:sldChg>
      <pc:sldChg chg="addSp delSp modSp add mod">
        <pc:chgData name="HAMZA ALKOFAHI" userId="0a9eb2f7-2fc5-4b6e-b75c-6ce8ba152c8d" providerId="ADAL" clId="{6652E266-3F60-4A37-8D90-1ABDAAE71003}" dt="2022-11-16T14:19:52.996" v="1393"/>
        <pc:sldMkLst>
          <pc:docMk/>
          <pc:sldMk cId="0" sldId="295"/>
        </pc:sldMkLst>
        <pc:spChg chg="add del mod">
          <ac:chgData name="HAMZA ALKOFAHI" userId="0a9eb2f7-2fc5-4b6e-b75c-6ce8ba152c8d" providerId="ADAL" clId="{6652E266-3F60-4A37-8D90-1ABDAAE71003}" dt="2022-11-16T14:19:52.996" v="1393"/>
          <ac:spMkLst>
            <pc:docMk/>
            <pc:sldMk cId="0" sldId="295"/>
            <ac:spMk id="2" creationId="{2C49DC33-EA9F-DFF9-DCC6-EF8B0E8BBD68}"/>
          </ac:spMkLst>
        </pc:spChg>
        <pc:spChg chg="mod">
          <ac:chgData name="HAMZA ALKOFAHI" userId="0a9eb2f7-2fc5-4b6e-b75c-6ce8ba152c8d" providerId="ADAL" clId="{6652E266-3F60-4A37-8D90-1ABDAAE71003}" dt="2022-11-14T17:21:17.427" v="1010"/>
          <ac:spMkLst>
            <pc:docMk/>
            <pc:sldMk cId="0" sldId="295"/>
            <ac:spMk id="4" creationId="{00000000-0000-0000-0000-000000000000}"/>
          </ac:spMkLst>
        </pc:spChg>
        <pc:spChg chg="del mod">
          <ac:chgData name="HAMZA ALKOFAHI" userId="0a9eb2f7-2fc5-4b6e-b75c-6ce8ba152c8d" providerId="ADAL" clId="{6652E266-3F60-4A37-8D90-1ABDAAE71003}" dt="2022-11-14T17:29:11.519" v="1113" actId="478"/>
          <ac:spMkLst>
            <pc:docMk/>
            <pc:sldMk cId="0" sldId="295"/>
            <ac:spMk id="5" creationId="{00000000-0000-0000-0000-000000000000}"/>
          </ac:spMkLst>
        </pc:spChg>
        <pc:spChg chg="mod">
          <ac:chgData name="HAMZA ALKOFAHI" userId="0a9eb2f7-2fc5-4b6e-b75c-6ce8ba152c8d" providerId="ADAL" clId="{6652E266-3F60-4A37-8D90-1ABDAAE71003}" dt="2022-11-14T17:21:17.427" v="1010"/>
          <ac:spMkLst>
            <pc:docMk/>
            <pc:sldMk cId="0" sldId="295"/>
            <ac:spMk id="57346" creationId="{00000000-0000-0000-0000-000000000000}"/>
          </ac:spMkLst>
        </pc:spChg>
        <pc:spChg chg="mod">
          <ac:chgData name="HAMZA ALKOFAHI" userId="0a9eb2f7-2fc5-4b6e-b75c-6ce8ba152c8d" providerId="ADAL" clId="{6652E266-3F60-4A37-8D90-1ABDAAE71003}" dt="2022-11-11T16:22:57.482" v="948" actId="27636"/>
          <ac:spMkLst>
            <pc:docMk/>
            <pc:sldMk cId="0" sldId="295"/>
            <ac:spMk id="57347" creationId="{00000000-0000-0000-0000-000000000000}"/>
          </ac:spMkLst>
        </pc:spChg>
      </pc:sldChg>
      <pc:sldChg chg="add del">
        <pc:chgData name="HAMZA ALKOFAHI" userId="0a9eb2f7-2fc5-4b6e-b75c-6ce8ba152c8d" providerId="ADAL" clId="{6652E266-3F60-4A37-8D90-1ABDAAE71003}" dt="2022-11-11T16:22:15.543" v="930" actId="47"/>
        <pc:sldMkLst>
          <pc:docMk/>
          <pc:sldMk cId="0" sldId="296"/>
        </pc:sldMkLst>
      </pc:sldChg>
      <pc:sldChg chg="delSp modSp add mod">
        <pc:chgData name="HAMZA ALKOFAHI" userId="0a9eb2f7-2fc5-4b6e-b75c-6ce8ba152c8d" providerId="ADAL" clId="{6652E266-3F60-4A37-8D90-1ABDAAE71003}" dt="2022-11-14T17:29:14.628" v="1114" actId="478"/>
        <pc:sldMkLst>
          <pc:docMk/>
          <pc:sldMk cId="0" sldId="297"/>
        </pc:sldMkLst>
        <pc:spChg chg="mod">
          <ac:chgData name="HAMZA ALKOFAHI" userId="0a9eb2f7-2fc5-4b6e-b75c-6ce8ba152c8d" providerId="ADAL" clId="{6652E266-3F60-4A37-8D90-1ABDAAE71003}" dt="2022-11-14T17:21:17.427" v="1010"/>
          <ac:spMkLst>
            <pc:docMk/>
            <pc:sldMk cId="0" sldId="297"/>
            <ac:spMk id="4" creationId="{00000000-0000-0000-0000-000000000000}"/>
          </ac:spMkLst>
        </pc:spChg>
        <pc:spChg chg="del mod">
          <ac:chgData name="HAMZA ALKOFAHI" userId="0a9eb2f7-2fc5-4b6e-b75c-6ce8ba152c8d" providerId="ADAL" clId="{6652E266-3F60-4A37-8D90-1ABDAAE71003}" dt="2022-11-14T17:29:14.628" v="1114" actId="478"/>
          <ac:spMkLst>
            <pc:docMk/>
            <pc:sldMk cId="0" sldId="297"/>
            <ac:spMk id="5" creationId="{00000000-0000-0000-0000-000000000000}"/>
          </ac:spMkLst>
        </pc:spChg>
        <pc:spChg chg="mod">
          <ac:chgData name="HAMZA ALKOFAHI" userId="0a9eb2f7-2fc5-4b6e-b75c-6ce8ba152c8d" providerId="ADAL" clId="{6652E266-3F60-4A37-8D90-1ABDAAE71003}" dt="2022-11-11T16:03:46.795" v="647" actId="1076"/>
          <ac:spMkLst>
            <pc:docMk/>
            <pc:sldMk cId="0" sldId="297"/>
            <ac:spMk id="77826" creationId="{00000000-0000-0000-0000-000000000000}"/>
          </ac:spMkLst>
        </pc:spChg>
        <pc:spChg chg="mod">
          <ac:chgData name="HAMZA ALKOFAHI" userId="0a9eb2f7-2fc5-4b6e-b75c-6ce8ba152c8d" providerId="ADAL" clId="{6652E266-3F60-4A37-8D90-1ABDAAE71003}" dt="2022-11-11T16:12:45.303" v="742" actId="14100"/>
          <ac:spMkLst>
            <pc:docMk/>
            <pc:sldMk cId="0" sldId="297"/>
            <ac:spMk id="77827" creationId="{00000000-0000-0000-0000-000000000000}"/>
          </ac:spMkLst>
        </pc:spChg>
      </pc:sldChg>
      <pc:sldChg chg="add del">
        <pc:chgData name="HAMZA ALKOFAHI" userId="0a9eb2f7-2fc5-4b6e-b75c-6ce8ba152c8d" providerId="ADAL" clId="{6652E266-3F60-4A37-8D90-1ABDAAE71003}" dt="2022-11-11T15:58:26.764" v="568" actId="47"/>
        <pc:sldMkLst>
          <pc:docMk/>
          <pc:sldMk cId="0" sldId="298"/>
        </pc:sldMkLst>
      </pc:sldChg>
      <pc:sldChg chg="add del">
        <pc:chgData name="HAMZA ALKOFAHI" userId="0a9eb2f7-2fc5-4b6e-b75c-6ce8ba152c8d" providerId="ADAL" clId="{6652E266-3F60-4A37-8D90-1ABDAAE71003}" dt="2022-11-11T15:59:26.502" v="595" actId="47"/>
        <pc:sldMkLst>
          <pc:docMk/>
          <pc:sldMk cId="0" sldId="299"/>
        </pc:sldMkLst>
      </pc:sldChg>
      <pc:sldChg chg="delSp modSp add mod">
        <pc:chgData name="HAMZA ALKOFAHI" userId="0a9eb2f7-2fc5-4b6e-b75c-6ce8ba152c8d" providerId="ADAL" clId="{6652E266-3F60-4A37-8D90-1ABDAAE71003}" dt="2022-11-14T17:28:54.828" v="1112" actId="478"/>
        <pc:sldMkLst>
          <pc:docMk/>
          <pc:sldMk cId="0" sldId="310"/>
        </pc:sldMkLst>
        <pc:spChg chg="mod">
          <ac:chgData name="HAMZA ALKOFAHI" userId="0a9eb2f7-2fc5-4b6e-b75c-6ce8ba152c8d" providerId="ADAL" clId="{6652E266-3F60-4A37-8D90-1ABDAAE71003}" dt="2022-11-14T17:21:17.427" v="1010"/>
          <ac:spMkLst>
            <pc:docMk/>
            <pc:sldMk cId="0" sldId="310"/>
            <ac:spMk id="2" creationId="{00000000-0000-0000-0000-000000000000}"/>
          </ac:spMkLst>
        </pc:spChg>
        <pc:spChg chg="mod">
          <ac:chgData name="HAMZA ALKOFAHI" userId="0a9eb2f7-2fc5-4b6e-b75c-6ce8ba152c8d" providerId="ADAL" clId="{6652E266-3F60-4A37-8D90-1ABDAAE71003}" dt="2022-11-14T17:21:17.427" v="1010"/>
          <ac:spMkLst>
            <pc:docMk/>
            <pc:sldMk cId="0" sldId="310"/>
            <ac:spMk id="3" creationId="{00000000-0000-0000-0000-000000000000}"/>
          </ac:spMkLst>
        </pc:spChg>
        <pc:spChg chg="mod">
          <ac:chgData name="HAMZA ALKOFAHI" userId="0a9eb2f7-2fc5-4b6e-b75c-6ce8ba152c8d" providerId="ADAL" clId="{6652E266-3F60-4A37-8D90-1ABDAAE71003}" dt="2022-11-14T17:21:17.427" v="1010"/>
          <ac:spMkLst>
            <pc:docMk/>
            <pc:sldMk cId="0" sldId="310"/>
            <ac:spMk id="4" creationId="{00000000-0000-0000-0000-000000000000}"/>
          </ac:spMkLst>
        </pc:spChg>
        <pc:spChg chg="del mod">
          <ac:chgData name="HAMZA ALKOFAHI" userId="0a9eb2f7-2fc5-4b6e-b75c-6ce8ba152c8d" providerId="ADAL" clId="{6652E266-3F60-4A37-8D90-1ABDAAE71003}" dt="2022-11-14T17:28:54.828" v="1112" actId="478"/>
          <ac:spMkLst>
            <pc:docMk/>
            <pc:sldMk cId="0" sldId="310"/>
            <ac:spMk id="5" creationId="{00000000-0000-0000-0000-000000000000}"/>
          </ac:spMkLst>
        </pc:spChg>
      </pc:sldChg>
      <pc:sldChg chg="add del">
        <pc:chgData name="HAMZA ALKOFAHI" userId="0a9eb2f7-2fc5-4b6e-b75c-6ce8ba152c8d" providerId="ADAL" clId="{6652E266-3F60-4A37-8D90-1ABDAAE71003}" dt="2022-11-11T15:30:23.595" v="227" actId="47"/>
        <pc:sldMkLst>
          <pc:docMk/>
          <pc:sldMk cId="0" sldId="311"/>
        </pc:sldMkLst>
      </pc:sldChg>
      <pc:sldChg chg="delSp modSp add mod">
        <pc:chgData name="HAMZA ALKOFAHI" userId="0a9eb2f7-2fc5-4b6e-b75c-6ce8ba152c8d" providerId="ADAL" clId="{6652E266-3F60-4A37-8D90-1ABDAAE71003}" dt="2022-11-14T17:28:19.547" v="1102" actId="478"/>
        <pc:sldMkLst>
          <pc:docMk/>
          <pc:sldMk cId="0" sldId="320"/>
        </pc:sldMkLst>
        <pc:spChg chg="mod">
          <ac:chgData name="HAMZA ALKOFAHI" userId="0a9eb2f7-2fc5-4b6e-b75c-6ce8ba152c8d" providerId="ADAL" clId="{6652E266-3F60-4A37-8D90-1ABDAAE71003}" dt="2022-11-14T17:21:17.427" v="1010"/>
          <ac:spMkLst>
            <pc:docMk/>
            <pc:sldMk cId="0" sldId="320"/>
            <ac:spMk id="2" creationId="{00000000-0000-0000-0000-000000000000}"/>
          </ac:spMkLst>
        </pc:spChg>
        <pc:spChg chg="mod">
          <ac:chgData name="HAMZA ALKOFAHI" userId="0a9eb2f7-2fc5-4b6e-b75c-6ce8ba152c8d" providerId="ADAL" clId="{6652E266-3F60-4A37-8D90-1ABDAAE71003}" dt="2022-11-14T17:21:17.427" v="1010"/>
          <ac:spMkLst>
            <pc:docMk/>
            <pc:sldMk cId="0" sldId="320"/>
            <ac:spMk id="3" creationId="{00000000-0000-0000-0000-000000000000}"/>
          </ac:spMkLst>
        </pc:spChg>
        <pc:spChg chg="del mod">
          <ac:chgData name="HAMZA ALKOFAHI" userId="0a9eb2f7-2fc5-4b6e-b75c-6ce8ba152c8d" providerId="ADAL" clId="{6652E266-3F60-4A37-8D90-1ABDAAE71003}" dt="2022-11-14T17:28:19.547" v="1102" actId="478"/>
          <ac:spMkLst>
            <pc:docMk/>
            <pc:sldMk cId="0" sldId="320"/>
            <ac:spMk id="4" creationId="{00000000-0000-0000-0000-000000000000}"/>
          </ac:spMkLst>
        </pc:spChg>
        <pc:spChg chg="mod">
          <ac:chgData name="HAMZA ALKOFAHI" userId="0a9eb2f7-2fc5-4b6e-b75c-6ce8ba152c8d" providerId="ADAL" clId="{6652E266-3F60-4A37-8D90-1ABDAAE71003}" dt="2022-11-14T17:21:17.427" v="1010"/>
          <ac:spMkLst>
            <pc:docMk/>
            <pc:sldMk cId="0" sldId="320"/>
            <ac:spMk id="5" creationId="{00000000-0000-0000-0000-000000000000}"/>
          </ac:spMkLst>
        </pc:spChg>
      </pc:sldChg>
      <pc:sldChg chg="modSp add del mod">
        <pc:chgData name="HAMZA ALKOFAHI" userId="0a9eb2f7-2fc5-4b6e-b75c-6ce8ba152c8d" providerId="ADAL" clId="{6652E266-3F60-4A37-8D90-1ABDAAE71003}" dt="2022-11-11T15:41:48.313" v="335" actId="47"/>
        <pc:sldMkLst>
          <pc:docMk/>
          <pc:sldMk cId="0" sldId="1222"/>
        </pc:sldMkLst>
        <pc:spChg chg="mod">
          <ac:chgData name="HAMZA ALKOFAHI" userId="0a9eb2f7-2fc5-4b6e-b75c-6ce8ba152c8d" providerId="ADAL" clId="{6652E266-3F60-4A37-8D90-1ABDAAE71003}" dt="2022-11-11T15:31:19.002" v="231" actId="27636"/>
          <ac:spMkLst>
            <pc:docMk/>
            <pc:sldMk cId="0" sldId="1222"/>
            <ac:spMk id="9218" creationId="{02B712BB-9814-071B-AC9B-5A103C7EF43F}"/>
          </ac:spMkLst>
        </pc:spChg>
      </pc:sldChg>
      <pc:sldChg chg="addSp modSp add mod">
        <pc:chgData name="HAMZA ALKOFAHI" userId="0a9eb2f7-2fc5-4b6e-b75c-6ce8ba152c8d" providerId="ADAL" clId="{6652E266-3F60-4A37-8D90-1ABDAAE71003}" dt="2022-11-16T14:19:22.962" v="1374"/>
        <pc:sldMkLst>
          <pc:docMk/>
          <pc:sldMk cId="0" sldId="1228"/>
        </pc:sldMkLst>
        <pc:spChg chg="add mod">
          <ac:chgData name="HAMZA ALKOFAHI" userId="0a9eb2f7-2fc5-4b6e-b75c-6ce8ba152c8d" providerId="ADAL" clId="{6652E266-3F60-4A37-8D90-1ABDAAE71003}" dt="2022-11-16T14:19:22.962" v="1374"/>
          <ac:spMkLst>
            <pc:docMk/>
            <pc:sldMk cId="0" sldId="1228"/>
            <ac:spMk id="2" creationId="{B3EAF1C5-AB53-EFEE-797F-4CA7E32A3E49}"/>
          </ac:spMkLst>
        </pc:spChg>
        <pc:spChg chg="mod">
          <ac:chgData name="HAMZA ALKOFAHI" userId="0a9eb2f7-2fc5-4b6e-b75c-6ce8ba152c8d" providerId="ADAL" clId="{6652E266-3F60-4A37-8D90-1ABDAAE71003}" dt="2022-11-11T15:31:19.002" v="232" actId="27636"/>
          <ac:spMkLst>
            <pc:docMk/>
            <pc:sldMk cId="0" sldId="1228"/>
            <ac:spMk id="11266" creationId="{8A58DE88-E138-BF03-32FE-10FD8305A8CA}"/>
          </ac:spMkLst>
        </pc:spChg>
        <pc:spChg chg="mod">
          <ac:chgData name="HAMZA ALKOFAHI" userId="0a9eb2f7-2fc5-4b6e-b75c-6ce8ba152c8d" providerId="ADAL" clId="{6652E266-3F60-4A37-8D90-1ABDAAE71003}" dt="2022-11-11T16:11:30.276" v="711" actId="113"/>
          <ac:spMkLst>
            <pc:docMk/>
            <pc:sldMk cId="0" sldId="1228"/>
            <ac:spMk id="11267" creationId="{4F96D143-9AE0-4370-293A-A916DB19ECD2}"/>
          </ac:spMkLst>
        </pc:spChg>
        <pc:picChg chg="mod">
          <ac:chgData name="HAMZA ALKOFAHI" userId="0a9eb2f7-2fc5-4b6e-b75c-6ce8ba152c8d" providerId="ADAL" clId="{6652E266-3F60-4A37-8D90-1ABDAAE71003}" dt="2022-11-11T15:33:19.901" v="268" actId="1076"/>
          <ac:picMkLst>
            <pc:docMk/>
            <pc:sldMk cId="0" sldId="1228"/>
            <ac:picMk id="11268" creationId="{E3EFB631-7267-98CF-0703-FED46E0D7149}"/>
          </ac:picMkLst>
        </pc:picChg>
      </pc:sldChg>
      <pc:sldChg chg="modSp add del mod">
        <pc:chgData name="HAMZA ALKOFAHI" userId="0a9eb2f7-2fc5-4b6e-b75c-6ce8ba152c8d" providerId="ADAL" clId="{6652E266-3F60-4A37-8D90-1ABDAAE71003}" dt="2022-11-11T15:35:07.328" v="300" actId="47"/>
        <pc:sldMkLst>
          <pc:docMk/>
          <pc:sldMk cId="0" sldId="1229"/>
        </pc:sldMkLst>
        <pc:spChg chg="mod">
          <ac:chgData name="HAMZA ALKOFAHI" userId="0a9eb2f7-2fc5-4b6e-b75c-6ce8ba152c8d" providerId="ADAL" clId="{6652E266-3F60-4A37-8D90-1ABDAAE71003}" dt="2022-11-11T15:31:19.033" v="234" actId="27636"/>
          <ac:spMkLst>
            <pc:docMk/>
            <pc:sldMk cId="0" sldId="1229"/>
            <ac:spMk id="1383427" creationId="{C491DD1C-982D-1560-D2FD-1B45D88EEC33}"/>
          </ac:spMkLst>
        </pc:spChg>
      </pc:sldChg>
      <pc:sldChg chg="addSp delSp modSp add mod">
        <pc:chgData name="HAMZA ALKOFAHI" userId="0a9eb2f7-2fc5-4b6e-b75c-6ce8ba152c8d" providerId="ADAL" clId="{6652E266-3F60-4A37-8D90-1ABDAAE71003}" dt="2022-11-16T14:19:25.147" v="1375"/>
        <pc:sldMkLst>
          <pc:docMk/>
          <pc:sldMk cId="0" sldId="1230"/>
        </pc:sldMkLst>
        <pc:spChg chg="add mod">
          <ac:chgData name="HAMZA ALKOFAHI" userId="0a9eb2f7-2fc5-4b6e-b75c-6ce8ba152c8d" providerId="ADAL" clId="{6652E266-3F60-4A37-8D90-1ABDAAE71003}" dt="2022-11-16T14:19:25.147" v="1375"/>
          <ac:spMkLst>
            <pc:docMk/>
            <pc:sldMk cId="0" sldId="1230"/>
            <ac:spMk id="2" creationId="{39CEE04D-1029-08CE-08D8-3C8060587861}"/>
          </ac:spMkLst>
        </pc:spChg>
        <pc:spChg chg="add del mod">
          <ac:chgData name="HAMZA ALKOFAHI" userId="0a9eb2f7-2fc5-4b6e-b75c-6ce8ba152c8d" providerId="ADAL" clId="{6652E266-3F60-4A37-8D90-1ABDAAE71003}" dt="2022-11-11T16:26:29.696" v="968"/>
          <ac:spMkLst>
            <pc:docMk/>
            <pc:sldMk cId="0" sldId="1230"/>
            <ac:spMk id="3" creationId="{BF69FA12-C41E-80B2-0E35-6D5EF3B44831}"/>
          </ac:spMkLst>
        </pc:spChg>
        <pc:spChg chg="add mod">
          <ac:chgData name="HAMZA ALKOFAHI" userId="0a9eb2f7-2fc5-4b6e-b75c-6ce8ba152c8d" providerId="ADAL" clId="{6652E266-3F60-4A37-8D90-1ABDAAE71003}" dt="2022-11-14T17:22:07.364" v="1013" actId="20577"/>
          <ac:spMkLst>
            <pc:docMk/>
            <pc:sldMk cId="0" sldId="1230"/>
            <ac:spMk id="4" creationId="{030CF265-D3F2-5F19-7D3B-D4BC0A06EE91}"/>
          </ac:spMkLst>
        </pc:spChg>
        <pc:spChg chg="mod">
          <ac:chgData name="HAMZA ALKOFAHI" userId="0a9eb2f7-2fc5-4b6e-b75c-6ce8ba152c8d" providerId="ADAL" clId="{6652E266-3F60-4A37-8D90-1ABDAAE71003}" dt="2022-11-11T15:35:57.675" v="303" actId="27636"/>
          <ac:spMkLst>
            <pc:docMk/>
            <pc:sldMk cId="0" sldId="1230"/>
            <ac:spMk id="1384451" creationId="{A2620CC3-11A9-1DCB-3290-4B39F34865AC}"/>
          </ac:spMkLst>
        </pc:spChg>
        <pc:picChg chg="mod">
          <ac:chgData name="HAMZA ALKOFAHI" userId="0a9eb2f7-2fc5-4b6e-b75c-6ce8ba152c8d" providerId="ADAL" clId="{6652E266-3F60-4A37-8D90-1ABDAAE71003}" dt="2022-11-11T15:33:09.116" v="266" actId="1076"/>
          <ac:picMkLst>
            <pc:docMk/>
            <pc:sldMk cId="0" sldId="1230"/>
            <ac:picMk id="15364" creationId="{14E105B5-F98C-B629-EE6F-0930B4EA3896}"/>
          </ac:picMkLst>
        </pc:picChg>
      </pc:sldChg>
      <pc:sldChg chg="modSp add del">
        <pc:chgData name="HAMZA ALKOFAHI" userId="0a9eb2f7-2fc5-4b6e-b75c-6ce8ba152c8d" providerId="ADAL" clId="{6652E266-3F60-4A37-8D90-1ABDAAE71003}" dt="2022-11-11T15:35:39.603" v="301" actId="47"/>
        <pc:sldMkLst>
          <pc:docMk/>
          <pc:sldMk cId="0" sldId="1231"/>
        </pc:sldMkLst>
        <pc:picChg chg="mod">
          <ac:chgData name="HAMZA ALKOFAHI" userId="0a9eb2f7-2fc5-4b6e-b75c-6ce8ba152c8d" providerId="ADAL" clId="{6652E266-3F60-4A37-8D90-1ABDAAE71003}" dt="2022-11-11T15:33:12.032" v="267" actId="1076"/>
          <ac:picMkLst>
            <pc:docMk/>
            <pc:sldMk cId="0" sldId="1231"/>
            <ac:picMk id="16388" creationId="{2CC73A2C-3DBB-7B6D-0636-C3DA6DCFB44E}"/>
          </ac:picMkLst>
        </pc:picChg>
      </pc:sldChg>
      <pc:sldChg chg="addSp modSp add mod">
        <pc:chgData name="HAMZA ALKOFAHI" userId="0a9eb2f7-2fc5-4b6e-b75c-6ce8ba152c8d" providerId="ADAL" clId="{6652E266-3F60-4A37-8D90-1ABDAAE71003}" dt="2022-11-16T14:19:27.217" v="1376"/>
        <pc:sldMkLst>
          <pc:docMk/>
          <pc:sldMk cId="0" sldId="1232"/>
        </pc:sldMkLst>
        <pc:spChg chg="add mod">
          <ac:chgData name="HAMZA ALKOFAHI" userId="0a9eb2f7-2fc5-4b6e-b75c-6ce8ba152c8d" providerId="ADAL" clId="{6652E266-3F60-4A37-8D90-1ABDAAE71003}" dt="2022-11-16T14:19:27.217" v="1376"/>
          <ac:spMkLst>
            <pc:docMk/>
            <pc:sldMk cId="0" sldId="1232"/>
            <ac:spMk id="2" creationId="{96EDC3E4-28F0-C13F-E5B5-427DB6610CE8}"/>
          </ac:spMkLst>
        </pc:spChg>
        <pc:spChg chg="mod">
          <ac:chgData name="HAMZA ALKOFAHI" userId="0a9eb2f7-2fc5-4b6e-b75c-6ce8ba152c8d" providerId="ADAL" clId="{6652E266-3F60-4A37-8D90-1ABDAAE71003}" dt="2022-11-11T15:31:19.049" v="236" actId="27636"/>
          <ac:spMkLst>
            <pc:docMk/>
            <pc:sldMk cId="0" sldId="1232"/>
            <ac:spMk id="1386499" creationId="{8EECEA24-2FC6-91E3-3CF2-83F1FFDB62C4}"/>
          </ac:spMkLst>
        </pc:spChg>
        <pc:picChg chg="mod">
          <ac:chgData name="HAMZA ALKOFAHI" userId="0a9eb2f7-2fc5-4b6e-b75c-6ce8ba152c8d" providerId="ADAL" clId="{6652E266-3F60-4A37-8D90-1ABDAAE71003}" dt="2022-11-11T15:36:02.899" v="304" actId="1076"/>
          <ac:picMkLst>
            <pc:docMk/>
            <pc:sldMk cId="0" sldId="1232"/>
            <ac:picMk id="17412" creationId="{094085C8-C48C-B207-9657-B875E4F048F7}"/>
          </ac:picMkLst>
        </pc:picChg>
      </pc:sldChg>
      <pc:sldChg chg="addSp modSp add mod">
        <pc:chgData name="HAMZA ALKOFAHI" userId="0a9eb2f7-2fc5-4b6e-b75c-6ce8ba152c8d" providerId="ADAL" clId="{6652E266-3F60-4A37-8D90-1ABDAAE71003}" dt="2022-11-16T14:19:28.795" v="1377"/>
        <pc:sldMkLst>
          <pc:docMk/>
          <pc:sldMk cId="0" sldId="1233"/>
        </pc:sldMkLst>
        <pc:spChg chg="add mod">
          <ac:chgData name="HAMZA ALKOFAHI" userId="0a9eb2f7-2fc5-4b6e-b75c-6ce8ba152c8d" providerId="ADAL" clId="{6652E266-3F60-4A37-8D90-1ABDAAE71003}" dt="2022-11-16T14:19:28.795" v="1377"/>
          <ac:spMkLst>
            <pc:docMk/>
            <pc:sldMk cId="0" sldId="1233"/>
            <ac:spMk id="2" creationId="{1D2E745A-E7C1-0B3C-4A0E-24A26E1E1505}"/>
          </ac:spMkLst>
        </pc:spChg>
        <pc:spChg chg="mod">
          <ac:chgData name="HAMZA ALKOFAHI" userId="0a9eb2f7-2fc5-4b6e-b75c-6ce8ba152c8d" providerId="ADAL" clId="{6652E266-3F60-4A37-8D90-1ABDAAE71003}" dt="2022-11-11T15:31:19.049" v="237" actId="27636"/>
          <ac:spMkLst>
            <pc:docMk/>
            <pc:sldMk cId="0" sldId="1233"/>
            <ac:spMk id="18434" creationId="{C701EF54-2B88-2AC5-5A18-C92B2D8A04AF}"/>
          </ac:spMkLst>
        </pc:spChg>
        <pc:spChg chg="mod">
          <ac:chgData name="HAMZA ALKOFAHI" userId="0a9eb2f7-2fc5-4b6e-b75c-6ce8ba152c8d" providerId="ADAL" clId="{6652E266-3F60-4A37-8D90-1ABDAAE71003}" dt="2022-11-11T15:31:19.049" v="238" actId="27636"/>
          <ac:spMkLst>
            <pc:docMk/>
            <pc:sldMk cId="0" sldId="1233"/>
            <ac:spMk id="1387523" creationId="{C4BEE6A5-6CA8-70E6-792E-B19BAA9B918A}"/>
          </ac:spMkLst>
        </pc:spChg>
      </pc:sldChg>
      <pc:sldChg chg="modSp add del mod">
        <pc:chgData name="HAMZA ALKOFAHI" userId="0a9eb2f7-2fc5-4b6e-b75c-6ce8ba152c8d" providerId="ADAL" clId="{6652E266-3F60-4A37-8D90-1ABDAAE71003}" dt="2022-11-11T15:37:16.878" v="309" actId="47"/>
        <pc:sldMkLst>
          <pc:docMk/>
          <pc:sldMk cId="0" sldId="1234"/>
        </pc:sldMkLst>
        <pc:spChg chg="mod">
          <ac:chgData name="HAMZA ALKOFAHI" userId="0a9eb2f7-2fc5-4b6e-b75c-6ce8ba152c8d" providerId="ADAL" clId="{6652E266-3F60-4A37-8D90-1ABDAAE71003}" dt="2022-11-11T15:31:19.080" v="240" actId="27636"/>
          <ac:spMkLst>
            <pc:docMk/>
            <pc:sldMk cId="0" sldId="1234"/>
            <ac:spMk id="1388547" creationId="{506D43F4-28A9-6F14-05EA-64300BF3FD5C}"/>
          </ac:spMkLst>
        </pc:spChg>
        <pc:picChg chg="mod">
          <ac:chgData name="HAMZA ALKOFAHI" userId="0a9eb2f7-2fc5-4b6e-b75c-6ce8ba152c8d" providerId="ADAL" clId="{6652E266-3F60-4A37-8D90-1ABDAAE71003}" dt="2022-11-11T15:36:36.964" v="305" actId="1076"/>
          <ac:picMkLst>
            <pc:docMk/>
            <pc:sldMk cId="0" sldId="1234"/>
            <ac:picMk id="21508" creationId="{13D4DAA2-3F8A-19A7-6ADA-2410A9993C12}"/>
          </ac:picMkLst>
        </pc:picChg>
      </pc:sldChg>
      <pc:sldChg chg="addSp modSp add mod">
        <pc:chgData name="HAMZA ALKOFAHI" userId="0a9eb2f7-2fc5-4b6e-b75c-6ce8ba152c8d" providerId="ADAL" clId="{6652E266-3F60-4A37-8D90-1ABDAAE71003}" dt="2022-11-16T14:19:30.498" v="1378"/>
        <pc:sldMkLst>
          <pc:docMk/>
          <pc:sldMk cId="0" sldId="1235"/>
        </pc:sldMkLst>
        <pc:spChg chg="add mod">
          <ac:chgData name="HAMZA ALKOFAHI" userId="0a9eb2f7-2fc5-4b6e-b75c-6ce8ba152c8d" providerId="ADAL" clId="{6652E266-3F60-4A37-8D90-1ABDAAE71003}" dt="2022-11-16T14:19:30.498" v="1378"/>
          <ac:spMkLst>
            <pc:docMk/>
            <pc:sldMk cId="0" sldId="1235"/>
            <ac:spMk id="2" creationId="{34DB1681-CEEA-111E-1CDA-5DCE81517F77}"/>
          </ac:spMkLst>
        </pc:spChg>
        <pc:spChg chg="mod">
          <ac:chgData name="HAMZA ALKOFAHI" userId="0a9eb2f7-2fc5-4b6e-b75c-6ce8ba152c8d" providerId="ADAL" clId="{6652E266-3F60-4A37-8D90-1ABDAAE71003}" dt="2022-11-14T17:21:17.427" v="1010"/>
          <ac:spMkLst>
            <pc:docMk/>
            <pc:sldMk cId="0" sldId="1235"/>
            <ac:spMk id="22530" creationId="{FE6EA637-285B-6831-E576-CE6951CCD30C}"/>
          </ac:spMkLst>
        </pc:spChg>
        <pc:spChg chg="mod">
          <ac:chgData name="HAMZA ALKOFAHI" userId="0a9eb2f7-2fc5-4b6e-b75c-6ce8ba152c8d" providerId="ADAL" clId="{6652E266-3F60-4A37-8D90-1ABDAAE71003}" dt="2022-11-11T15:31:19.080" v="241" actId="27636"/>
          <ac:spMkLst>
            <pc:docMk/>
            <pc:sldMk cId="0" sldId="1235"/>
            <ac:spMk id="1389574" creationId="{7817E987-592D-AF7B-98C7-798AB2E5BFBB}"/>
          </ac:spMkLst>
        </pc:spChg>
        <pc:graphicFrameChg chg="mod">
          <ac:chgData name="HAMZA ALKOFAHI" userId="0a9eb2f7-2fc5-4b6e-b75c-6ce8ba152c8d" providerId="ADAL" clId="{6652E266-3F60-4A37-8D90-1ABDAAE71003}" dt="2022-11-11T15:37:02.828" v="307" actId="1076"/>
          <ac:graphicFrameMkLst>
            <pc:docMk/>
            <pc:sldMk cId="0" sldId="1235"/>
            <ac:graphicFrameMk id="22532" creationId="{CD7E5FB7-D9F6-2BD8-8F39-D7A54C518AB2}"/>
          </ac:graphicFrameMkLst>
        </pc:graphicFrameChg>
      </pc:sldChg>
      <pc:sldChg chg="delSp modSp add del mod">
        <pc:chgData name="HAMZA ALKOFAHI" userId="0a9eb2f7-2fc5-4b6e-b75c-6ce8ba152c8d" providerId="ADAL" clId="{6652E266-3F60-4A37-8D90-1ABDAAE71003}" dt="2022-11-14T17:15:39.426" v="985" actId="47"/>
        <pc:sldMkLst>
          <pc:docMk/>
          <pc:sldMk cId="0" sldId="1236"/>
        </pc:sldMkLst>
        <pc:spChg chg="mod">
          <ac:chgData name="HAMZA ALKOFAHI" userId="0a9eb2f7-2fc5-4b6e-b75c-6ce8ba152c8d" providerId="ADAL" clId="{6652E266-3F60-4A37-8D90-1ABDAAE71003}" dt="2022-11-11T15:39:26.729" v="320" actId="20577"/>
          <ac:spMkLst>
            <pc:docMk/>
            <pc:sldMk cId="0" sldId="1236"/>
            <ac:spMk id="29698" creationId="{0A16D8A3-2CA4-53EF-07E2-CDFF203C008B}"/>
          </ac:spMkLst>
        </pc:spChg>
        <pc:spChg chg="mod">
          <ac:chgData name="HAMZA ALKOFAHI" userId="0a9eb2f7-2fc5-4b6e-b75c-6ce8ba152c8d" providerId="ADAL" clId="{6652E266-3F60-4A37-8D90-1ABDAAE71003}" dt="2022-11-11T15:31:19.127" v="246" actId="27636"/>
          <ac:spMkLst>
            <pc:docMk/>
            <pc:sldMk cId="0" sldId="1236"/>
            <ac:spMk id="1393667" creationId="{F9D68440-56A5-235C-6DB4-F1B83F5962E2}"/>
          </ac:spMkLst>
        </pc:spChg>
        <pc:picChg chg="del">
          <ac:chgData name="HAMZA ALKOFAHI" userId="0a9eb2f7-2fc5-4b6e-b75c-6ce8ba152c8d" providerId="ADAL" clId="{6652E266-3F60-4A37-8D90-1ABDAAE71003}" dt="2022-11-11T15:38:53.298" v="317" actId="478"/>
          <ac:picMkLst>
            <pc:docMk/>
            <pc:sldMk cId="0" sldId="1236"/>
            <ac:picMk id="29700" creationId="{60D41851-53DD-3399-47C2-6A515A563C13}"/>
          </ac:picMkLst>
        </pc:picChg>
        <pc:picChg chg="mod">
          <ac:chgData name="HAMZA ALKOFAHI" userId="0a9eb2f7-2fc5-4b6e-b75c-6ce8ba152c8d" providerId="ADAL" clId="{6652E266-3F60-4A37-8D90-1ABDAAE71003}" dt="2022-11-11T15:38:50.976" v="316" actId="1076"/>
          <ac:picMkLst>
            <pc:docMk/>
            <pc:sldMk cId="0" sldId="1236"/>
            <ac:picMk id="29701" creationId="{017889BA-C8C9-895F-54E5-7413689E1EC2}"/>
          </ac:picMkLst>
        </pc:picChg>
      </pc:sldChg>
      <pc:sldChg chg="addSp modSp add mod">
        <pc:chgData name="HAMZA ALKOFAHI" userId="0a9eb2f7-2fc5-4b6e-b75c-6ce8ba152c8d" providerId="ADAL" clId="{6652E266-3F60-4A37-8D90-1ABDAAE71003}" dt="2022-11-16T14:19:41.014" v="1384"/>
        <pc:sldMkLst>
          <pc:docMk/>
          <pc:sldMk cId="0" sldId="1238"/>
        </pc:sldMkLst>
        <pc:spChg chg="add mod">
          <ac:chgData name="HAMZA ALKOFAHI" userId="0a9eb2f7-2fc5-4b6e-b75c-6ce8ba152c8d" providerId="ADAL" clId="{6652E266-3F60-4A37-8D90-1ABDAAE71003}" dt="2022-11-16T14:19:41.014" v="1384"/>
          <ac:spMkLst>
            <pc:docMk/>
            <pc:sldMk cId="0" sldId="1238"/>
            <ac:spMk id="2" creationId="{09D9F41A-012A-3D8B-AED7-F4C079A18F7B}"/>
          </ac:spMkLst>
        </pc:spChg>
        <pc:spChg chg="mod">
          <ac:chgData name="HAMZA ALKOFAHI" userId="0a9eb2f7-2fc5-4b6e-b75c-6ce8ba152c8d" providerId="ADAL" clId="{6652E266-3F60-4A37-8D90-1ABDAAE71003}" dt="2022-11-11T15:42:21.420" v="339" actId="1076"/>
          <ac:spMkLst>
            <pc:docMk/>
            <pc:sldMk cId="0" sldId="1238"/>
            <ac:spMk id="1395715" creationId="{2C28EF06-7720-8C9B-39C5-C20731C36F93}"/>
          </ac:spMkLst>
        </pc:spChg>
        <pc:graphicFrameChg chg="mod">
          <ac:chgData name="HAMZA ALKOFAHI" userId="0a9eb2f7-2fc5-4b6e-b75c-6ce8ba152c8d" providerId="ADAL" clId="{6652E266-3F60-4A37-8D90-1ABDAAE71003}" dt="2022-11-11T15:42:19.247" v="338" actId="1076"/>
          <ac:graphicFrameMkLst>
            <pc:docMk/>
            <pc:sldMk cId="0" sldId="1238"/>
            <ac:graphicFrameMk id="44036" creationId="{9FA1AB0E-6A96-659E-A018-E091D48DA472}"/>
          </ac:graphicFrameMkLst>
        </pc:graphicFrameChg>
      </pc:sldChg>
      <pc:sldChg chg="addSp modSp add mod">
        <pc:chgData name="HAMZA ALKOFAHI" userId="0a9eb2f7-2fc5-4b6e-b75c-6ce8ba152c8d" providerId="ADAL" clId="{6652E266-3F60-4A37-8D90-1ABDAAE71003}" dt="2022-11-16T14:19:47.591" v="1389"/>
        <pc:sldMkLst>
          <pc:docMk/>
          <pc:sldMk cId="0" sldId="1239"/>
        </pc:sldMkLst>
        <pc:spChg chg="add mod">
          <ac:chgData name="HAMZA ALKOFAHI" userId="0a9eb2f7-2fc5-4b6e-b75c-6ce8ba152c8d" providerId="ADAL" clId="{6652E266-3F60-4A37-8D90-1ABDAAE71003}" dt="2022-11-16T14:19:47.591" v="1389"/>
          <ac:spMkLst>
            <pc:docMk/>
            <pc:sldMk cId="0" sldId="1239"/>
            <ac:spMk id="2" creationId="{F8A3F85D-E992-E377-78A4-29577892D9D1}"/>
          </ac:spMkLst>
        </pc:spChg>
        <pc:spChg chg="mod">
          <ac:chgData name="HAMZA ALKOFAHI" userId="0a9eb2f7-2fc5-4b6e-b75c-6ce8ba152c8d" providerId="ADAL" clId="{6652E266-3F60-4A37-8D90-1ABDAAE71003}" dt="2022-11-11T16:05:12.206" v="678" actId="1076"/>
          <ac:spMkLst>
            <pc:docMk/>
            <pc:sldMk cId="0" sldId="1239"/>
            <ac:spMk id="50178" creationId="{DD880BC3-2DF6-8858-0791-FD09696958E2}"/>
          </ac:spMkLst>
        </pc:spChg>
        <pc:spChg chg="mod">
          <ac:chgData name="HAMZA ALKOFAHI" userId="0a9eb2f7-2fc5-4b6e-b75c-6ce8ba152c8d" providerId="ADAL" clId="{6652E266-3F60-4A37-8D90-1ABDAAE71003}" dt="2022-11-11T15:43:54.680" v="371" actId="1038"/>
          <ac:spMkLst>
            <pc:docMk/>
            <pc:sldMk cId="0" sldId="1239"/>
            <ac:spMk id="1396739" creationId="{81C03DCB-3266-C453-758D-7EEB267D4E21}"/>
          </ac:spMkLst>
        </pc:spChg>
        <pc:picChg chg="mod">
          <ac:chgData name="HAMZA ALKOFAHI" userId="0a9eb2f7-2fc5-4b6e-b75c-6ce8ba152c8d" providerId="ADAL" clId="{6652E266-3F60-4A37-8D90-1ABDAAE71003}" dt="2022-11-11T15:59:41.589" v="596" actId="1076"/>
          <ac:picMkLst>
            <pc:docMk/>
            <pc:sldMk cId="0" sldId="1239"/>
            <ac:picMk id="50180" creationId="{6472C2DC-C1EE-933C-2609-9AE699E1D207}"/>
          </ac:picMkLst>
        </pc:picChg>
      </pc:sldChg>
      <pc:sldChg chg="modSp add del mod">
        <pc:chgData name="HAMZA ALKOFAHI" userId="0a9eb2f7-2fc5-4b6e-b75c-6ce8ba152c8d" providerId="ADAL" clId="{6652E266-3F60-4A37-8D90-1ABDAAE71003}" dt="2022-11-11T15:43:17.265" v="343" actId="47"/>
        <pc:sldMkLst>
          <pc:docMk/>
          <pc:sldMk cId="0" sldId="1240"/>
        </pc:sldMkLst>
        <pc:spChg chg="mod">
          <ac:chgData name="HAMZA ALKOFAHI" userId="0a9eb2f7-2fc5-4b6e-b75c-6ce8ba152c8d" providerId="ADAL" clId="{6652E266-3F60-4A37-8D90-1ABDAAE71003}" dt="2022-11-11T15:31:19.268" v="260" actId="27636"/>
          <ac:spMkLst>
            <pc:docMk/>
            <pc:sldMk cId="0" sldId="1240"/>
            <ac:spMk id="1397765" creationId="{A5022D6D-BCEC-1B9D-0B06-5739BE408946}"/>
          </ac:spMkLst>
        </pc:spChg>
      </pc:sldChg>
      <pc:sldChg chg="modSp add del mod">
        <pc:chgData name="HAMZA ALKOFAHI" userId="0a9eb2f7-2fc5-4b6e-b75c-6ce8ba152c8d" providerId="ADAL" clId="{6652E266-3F60-4A37-8D90-1ABDAAE71003}" dt="2022-11-11T15:37:15.893" v="308" actId="47"/>
        <pc:sldMkLst>
          <pc:docMk/>
          <pc:sldMk cId="0" sldId="1241"/>
        </pc:sldMkLst>
        <pc:spChg chg="mod">
          <ac:chgData name="HAMZA ALKOFAHI" userId="0a9eb2f7-2fc5-4b6e-b75c-6ce8ba152c8d" providerId="ADAL" clId="{6652E266-3F60-4A37-8D90-1ABDAAE71003}" dt="2022-11-11T15:36:45.281" v="306" actId="1076"/>
          <ac:spMkLst>
            <pc:docMk/>
            <pc:sldMk cId="0" sldId="1241"/>
            <ac:spMk id="19460" creationId="{6090AA4A-348C-E694-5FE3-17E2557D21E8}"/>
          </ac:spMkLst>
        </pc:spChg>
        <pc:spChg chg="mod">
          <ac:chgData name="HAMZA ALKOFAHI" userId="0a9eb2f7-2fc5-4b6e-b75c-6ce8ba152c8d" providerId="ADAL" clId="{6652E266-3F60-4A37-8D90-1ABDAAE71003}" dt="2022-11-11T15:31:19.064" v="239" actId="27636"/>
          <ac:spMkLst>
            <pc:docMk/>
            <pc:sldMk cId="0" sldId="1241"/>
            <ac:spMk id="1398787" creationId="{72186ACE-0758-EEC7-65E8-D15D05616FE9}"/>
          </ac:spMkLst>
        </pc:spChg>
      </pc:sldChg>
      <pc:sldChg chg="addSp modSp add mod">
        <pc:chgData name="HAMZA ALKOFAHI" userId="0a9eb2f7-2fc5-4b6e-b75c-6ce8ba152c8d" providerId="ADAL" clId="{6652E266-3F60-4A37-8D90-1ABDAAE71003}" dt="2022-11-16T14:19:33.739" v="1380"/>
        <pc:sldMkLst>
          <pc:docMk/>
          <pc:sldMk cId="0" sldId="1242"/>
        </pc:sldMkLst>
        <pc:spChg chg="add mod">
          <ac:chgData name="HAMZA ALKOFAHI" userId="0a9eb2f7-2fc5-4b6e-b75c-6ce8ba152c8d" providerId="ADAL" clId="{6652E266-3F60-4A37-8D90-1ABDAAE71003}" dt="2022-11-16T14:19:33.739" v="1380"/>
          <ac:spMkLst>
            <pc:docMk/>
            <pc:sldMk cId="0" sldId="1242"/>
            <ac:spMk id="2" creationId="{2954DAE1-D1CE-09B8-D7E4-DBEA48AC2452}"/>
          </ac:spMkLst>
        </pc:spChg>
        <pc:spChg chg="mod">
          <ac:chgData name="HAMZA ALKOFAHI" userId="0a9eb2f7-2fc5-4b6e-b75c-6ce8ba152c8d" providerId="ADAL" clId="{6652E266-3F60-4A37-8D90-1ABDAAE71003}" dt="2022-11-14T17:21:17.427" v="1010"/>
          <ac:spMkLst>
            <pc:docMk/>
            <pc:sldMk cId="0" sldId="1242"/>
            <ac:spMk id="24578" creationId="{4F864866-428C-D6B0-CE5C-653663B28A05}"/>
          </ac:spMkLst>
        </pc:spChg>
        <pc:spChg chg="mod">
          <ac:chgData name="HAMZA ALKOFAHI" userId="0a9eb2f7-2fc5-4b6e-b75c-6ce8ba152c8d" providerId="ADAL" clId="{6652E266-3F60-4A37-8D90-1ABDAAE71003}" dt="2022-11-14T17:21:17.427" v="1010"/>
          <ac:spMkLst>
            <pc:docMk/>
            <pc:sldMk cId="0" sldId="1242"/>
            <ac:spMk id="1400835" creationId="{D87516C2-37E4-4732-45B7-EB2AA3DE36BD}"/>
          </ac:spMkLst>
        </pc:spChg>
        <pc:picChg chg="mod">
          <ac:chgData name="HAMZA ALKOFAHI" userId="0a9eb2f7-2fc5-4b6e-b75c-6ce8ba152c8d" providerId="ADAL" clId="{6652E266-3F60-4A37-8D90-1ABDAAE71003}" dt="2022-11-11T15:37:38.765" v="312" actId="1076"/>
          <ac:picMkLst>
            <pc:docMk/>
            <pc:sldMk cId="0" sldId="1242"/>
            <ac:picMk id="24580" creationId="{0C3FD389-7B2C-797F-01A0-9FE314C25D24}"/>
          </ac:picMkLst>
        </pc:picChg>
      </pc:sldChg>
      <pc:sldChg chg="modSp add del mod">
        <pc:chgData name="HAMZA ALKOFAHI" userId="0a9eb2f7-2fc5-4b6e-b75c-6ce8ba152c8d" providerId="ADAL" clId="{6652E266-3F60-4A37-8D90-1ABDAAE71003}" dt="2022-11-11T15:38:32.945" v="314" actId="47"/>
        <pc:sldMkLst>
          <pc:docMk/>
          <pc:sldMk cId="0" sldId="1243"/>
        </pc:sldMkLst>
        <pc:spChg chg="mod">
          <ac:chgData name="HAMZA ALKOFAHI" userId="0a9eb2f7-2fc5-4b6e-b75c-6ce8ba152c8d" providerId="ADAL" clId="{6652E266-3F60-4A37-8D90-1ABDAAE71003}" dt="2022-11-11T15:31:19.096" v="243" actId="27636"/>
          <ac:spMkLst>
            <pc:docMk/>
            <pc:sldMk cId="0" sldId="1243"/>
            <ac:spMk id="25602" creationId="{52226DF6-2472-73E9-D74F-5861264C0B8C}"/>
          </ac:spMkLst>
        </pc:spChg>
      </pc:sldChg>
      <pc:sldChg chg="addSp delSp modSp add mod">
        <pc:chgData name="HAMZA ALKOFAHI" userId="0a9eb2f7-2fc5-4b6e-b75c-6ce8ba152c8d" providerId="ADAL" clId="{6652E266-3F60-4A37-8D90-1ABDAAE71003}" dt="2022-11-16T14:19:35.039" v="1381"/>
        <pc:sldMkLst>
          <pc:docMk/>
          <pc:sldMk cId="0" sldId="1244"/>
        </pc:sldMkLst>
        <pc:spChg chg="add mod">
          <ac:chgData name="HAMZA ALKOFAHI" userId="0a9eb2f7-2fc5-4b6e-b75c-6ce8ba152c8d" providerId="ADAL" clId="{6652E266-3F60-4A37-8D90-1ABDAAE71003}" dt="2022-11-16T14:19:35.039" v="1381"/>
          <ac:spMkLst>
            <pc:docMk/>
            <pc:sldMk cId="0" sldId="1244"/>
            <ac:spMk id="2" creationId="{725549F9-2AC7-E107-38A3-D05F6C7485BD}"/>
          </ac:spMkLst>
        </pc:spChg>
        <pc:spChg chg="mod">
          <ac:chgData name="HAMZA ALKOFAHI" userId="0a9eb2f7-2fc5-4b6e-b75c-6ce8ba152c8d" providerId="ADAL" clId="{6652E266-3F60-4A37-8D90-1ABDAAE71003}" dt="2022-11-11T15:46:11.520" v="425" actId="1035"/>
          <ac:spMkLst>
            <pc:docMk/>
            <pc:sldMk cId="0" sldId="1244"/>
            <ac:spMk id="26626" creationId="{1892CDB0-25CC-24E2-5460-81EF684E86D9}"/>
          </ac:spMkLst>
        </pc:spChg>
        <pc:spChg chg="mod">
          <ac:chgData name="HAMZA ALKOFAHI" userId="0a9eb2f7-2fc5-4b6e-b75c-6ce8ba152c8d" providerId="ADAL" clId="{6652E266-3F60-4A37-8D90-1ABDAAE71003}" dt="2022-11-11T15:45:56.622" v="411" actId="20577"/>
          <ac:spMkLst>
            <pc:docMk/>
            <pc:sldMk cId="0" sldId="1244"/>
            <ac:spMk id="1402883" creationId="{E17ECC43-83C8-F29D-92CA-D6BCFA74AC42}"/>
          </ac:spMkLst>
        </pc:spChg>
        <pc:picChg chg="del mod">
          <ac:chgData name="HAMZA ALKOFAHI" userId="0a9eb2f7-2fc5-4b6e-b75c-6ce8ba152c8d" providerId="ADAL" clId="{6652E266-3F60-4A37-8D90-1ABDAAE71003}" dt="2022-11-11T15:44:27.564" v="401" actId="478"/>
          <ac:picMkLst>
            <pc:docMk/>
            <pc:sldMk cId="0" sldId="1244"/>
            <ac:picMk id="26628" creationId="{7528125C-6A9C-7943-DD63-FA7CADB7D1AF}"/>
          </ac:picMkLst>
        </pc:picChg>
      </pc:sldChg>
      <pc:sldChg chg="addSp delSp modSp add mod">
        <pc:chgData name="HAMZA ALKOFAHI" userId="0a9eb2f7-2fc5-4b6e-b75c-6ce8ba152c8d" providerId="ADAL" clId="{6652E266-3F60-4A37-8D90-1ABDAAE71003}" dt="2022-11-16T14:19:37.513" v="1382"/>
        <pc:sldMkLst>
          <pc:docMk/>
          <pc:sldMk cId="0" sldId="1245"/>
        </pc:sldMkLst>
        <pc:spChg chg="add mod">
          <ac:chgData name="HAMZA ALKOFAHI" userId="0a9eb2f7-2fc5-4b6e-b75c-6ce8ba152c8d" providerId="ADAL" clId="{6652E266-3F60-4A37-8D90-1ABDAAE71003}" dt="2022-11-16T14:19:37.513" v="1382"/>
          <ac:spMkLst>
            <pc:docMk/>
            <pc:sldMk cId="0" sldId="1245"/>
            <ac:spMk id="2" creationId="{BC1A62FE-73DA-F45A-7909-2CEA92F8B1D2}"/>
          </ac:spMkLst>
        </pc:spChg>
        <pc:spChg chg="mod">
          <ac:chgData name="HAMZA ALKOFAHI" userId="0a9eb2f7-2fc5-4b6e-b75c-6ce8ba152c8d" providerId="ADAL" clId="{6652E266-3F60-4A37-8D90-1ABDAAE71003}" dt="2022-11-11T15:44:18.381" v="400" actId="1035"/>
          <ac:spMkLst>
            <pc:docMk/>
            <pc:sldMk cId="0" sldId="1245"/>
            <ac:spMk id="27650" creationId="{5A49BDCF-514E-AFF9-28B0-D8DA6CA98CD1}"/>
          </ac:spMkLst>
        </pc:spChg>
        <pc:spChg chg="mod">
          <ac:chgData name="HAMZA ALKOFAHI" userId="0a9eb2f7-2fc5-4b6e-b75c-6ce8ba152c8d" providerId="ADAL" clId="{6652E266-3F60-4A37-8D90-1ABDAAE71003}" dt="2022-11-11T15:31:19.127" v="245" actId="27636"/>
          <ac:spMkLst>
            <pc:docMk/>
            <pc:sldMk cId="0" sldId="1245"/>
            <ac:spMk id="27651" creationId="{ACF1B1CE-BF43-BE3D-3352-BF1DAAB0E128}"/>
          </ac:spMkLst>
        </pc:spChg>
        <pc:picChg chg="del mod">
          <ac:chgData name="HAMZA ALKOFAHI" userId="0a9eb2f7-2fc5-4b6e-b75c-6ce8ba152c8d" providerId="ADAL" clId="{6652E266-3F60-4A37-8D90-1ABDAAE71003}" dt="2022-11-11T15:44:29.514" v="402" actId="478"/>
          <ac:picMkLst>
            <pc:docMk/>
            <pc:sldMk cId="0" sldId="1245"/>
            <ac:picMk id="27652" creationId="{896FBD83-50CA-4C6F-8967-50AF6819350A}"/>
          </ac:picMkLst>
        </pc:picChg>
      </pc:sldChg>
      <pc:sldChg chg="modSp add del mod">
        <pc:chgData name="HAMZA ALKOFAHI" userId="0a9eb2f7-2fc5-4b6e-b75c-6ce8ba152c8d" providerId="ADAL" clId="{6652E266-3F60-4A37-8D90-1ABDAAE71003}" dt="2022-11-11T15:39:22.531" v="319" actId="47"/>
        <pc:sldMkLst>
          <pc:docMk/>
          <pc:sldMk cId="0" sldId="1246"/>
        </pc:sldMkLst>
        <pc:spChg chg="mod">
          <ac:chgData name="HAMZA ALKOFAHI" userId="0a9eb2f7-2fc5-4b6e-b75c-6ce8ba152c8d" providerId="ADAL" clId="{6652E266-3F60-4A37-8D90-1ABDAAE71003}" dt="2022-11-11T15:31:19.127" v="247" actId="27636"/>
          <ac:spMkLst>
            <pc:docMk/>
            <pc:sldMk cId="0" sldId="1246"/>
            <ac:spMk id="1404931" creationId="{79A32B46-3D29-2DA1-5C83-A2E9D902DCBC}"/>
          </ac:spMkLst>
        </pc:spChg>
      </pc:sldChg>
      <pc:sldChg chg="modSp add del mod">
        <pc:chgData name="HAMZA ALKOFAHI" userId="0a9eb2f7-2fc5-4b6e-b75c-6ce8ba152c8d" providerId="ADAL" clId="{6652E266-3F60-4A37-8D90-1ABDAAE71003}" dt="2022-11-14T17:15:42.660" v="987" actId="47"/>
        <pc:sldMkLst>
          <pc:docMk/>
          <pc:sldMk cId="0" sldId="1247"/>
        </pc:sldMkLst>
        <pc:spChg chg="mod">
          <ac:chgData name="HAMZA ALKOFAHI" userId="0a9eb2f7-2fc5-4b6e-b75c-6ce8ba152c8d" providerId="ADAL" clId="{6652E266-3F60-4A37-8D90-1ABDAAE71003}" dt="2022-11-11T15:40:10.173" v="329" actId="1076"/>
          <ac:spMkLst>
            <pc:docMk/>
            <pc:sldMk cId="0" sldId="1247"/>
            <ac:spMk id="34818" creationId="{02FDC451-43B5-5CA8-D7D3-CB13ED1CDC7F}"/>
          </ac:spMkLst>
        </pc:spChg>
        <pc:spChg chg="mod">
          <ac:chgData name="HAMZA ALKOFAHI" userId="0a9eb2f7-2fc5-4b6e-b75c-6ce8ba152c8d" providerId="ADAL" clId="{6652E266-3F60-4A37-8D90-1ABDAAE71003}" dt="2022-11-11T15:31:19.143" v="248" actId="27636"/>
          <ac:spMkLst>
            <pc:docMk/>
            <pc:sldMk cId="0" sldId="1247"/>
            <ac:spMk id="34819" creationId="{1056C285-1818-8327-36C2-C2DB04AD4CD7}"/>
          </ac:spMkLst>
        </pc:spChg>
        <pc:picChg chg="mod">
          <ac:chgData name="HAMZA ALKOFAHI" userId="0a9eb2f7-2fc5-4b6e-b75c-6ce8ba152c8d" providerId="ADAL" clId="{6652E266-3F60-4A37-8D90-1ABDAAE71003}" dt="2022-11-11T15:40:07.234" v="328" actId="1076"/>
          <ac:picMkLst>
            <pc:docMk/>
            <pc:sldMk cId="0" sldId="1247"/>
            <ac:picMk id="34820" creationId="{0738C0B1-EE44-4599-AAEB-9D164BBD3579}"/>
          </ac:picMkLst>
        </pc:picChg>
      </pc:sldChg>
      <pc:sldChg chg="addSp delSp modSp add mod">
        <pc:chgData name="HAMZA ALKOFAHI" userId="0a9eb2f7-2fc5-4b6e-b75c-6ce8ba152c8d" providerId="ADAL" clId="{6652E266-3F60-4A37-8D90-1ABDAAE71003}" dt="2022-11-16T14:19:42.465" v="1385"/>
        <pc:sldMkLst>
          <pc:docMk/>
          <pc:sldMk cId="0" sldId="1253"/>
        </pc:sldMkLst>
        <pc:spChg chg="add mod">
          <ac:chgData name="HAMZA ALKOFAHI" userId="0a9eb2f7-2fc5-4b6e-b75c-6ce8ba152c8d" providerId="ADAL" clId="{6652E266-3F60-4A37-8D90-1ABDAAE71003}" dt="2022-11-16T14:19:42.465" v="1385"/>
          <ac:spMkLst>
            <pc:docMk/>
            <pc:sldMk cId="0" sldId="1253"/>
            <ac:spMk id="2" creationId="{C4DD4AEC-E48F-66AD-59F9-FB47EAF51AE7}"/>
          </ac:spMkLst>
        </pc:spChg>
        <pc:spChg chg="mod">
          <ac:chgData name="HAMZA ALKOFAHI" userId="0a9eb2f7-2fc5-4b6e-b75c-6ce8ba152c8d" providerId="ADAL" clId="{6652E266-3F60-4A37-8D90-1ABDAAE71003}" dt="2022-11-14T17:21:17.427" v="1010"/>
          <ac:spMkLst>
            <pc:docMk/>
            <pc:sldMk cId="0" sldId="1253"/>
            <ac:spMk id="45058" creationId="{888554AD-12CA-512E-F8DD-8C8370627C31}"/>
          </ac:spMkLst>
        </pc:spChg>
        <pc:spChg chg="mod">
          <ac:chgData name="HAMZA ALKOFAHI" userId="0a9eb2f7-2fc5-4b6e-b75c-6ce8ba152c8d" providerId="ADAL" clId="{6652E266-3F60-4A37-8D90-1ABDAAE71003}" dt="2022-11-14T17:24:40.540" v="1014" actId="313"/>
          <ac:spMkLst>
            <pc:docMk/>
            <pc:sldMk cId="0" sldId="1253"/>
            <ac:spMk id="1412099" creationId="{25B1D539-9013-BC4C-1B8D-88E777492B14}"/>
          </ac:spMkLst>
        </pc:spChg>
        <pc:graphicFrameChg chg="del mod">
          <ac:chgData name="HAMZA ALKOFAHI" userId="0a9eb2f7-2fc5-4b6e-b75c-6ce8ba152c8d" providerId="ADAL" clId="{6652E266-3F60-4A37-8D90-1ABDAAE71003}" dt="2022-11-11T15:42:30.953" v="341" actId="478"/>
          <ac:graphicFrameMkLst>
            <pc:docMk/>
            <pc:sldMk cId="0" sldId="1253"/>
            <ac:graphicFrameMk id="45060" creationId="{9406F92D-07DE-D3F9-083E-9FA2D978B8B1}"/>
          </ac:graphicFrameMkLst>
        </pc:graphicFrameChg>
      </pc:sldChg>
      <pc:sldChg chg="addSp delSp modSp add mod">
        <pc:chgData name="HAMZA ALKOFAHI" userId="0a9eb2f7-2fc5-4b6e-b75c-6ce8ba152c8d" providerId="ADAL" clId="{6652E266-3F60-4A37-8D90-1ABDAAE71003}" dt="2022-11-16T14:19:43.783" v="1386"/>
        <pc:sldMkLst>
          <pc:docMk/>
          <pc:sldMk cId="0" sldId="1254"/>
        </pc:sldMkLst>
        <pc:spChg chg="add mod">
          <ac:chgData name="HAMZA ALKOFAHI" userId="0a9eb2f7-2fc5-4b6e-b75c-6ce8ba152c8d" providerId="ADAL" clId="{6652E266-3F60-4A37-8D90-1ABDAAE71003}" dt="2022-11-16T14:19:43.783" v="1386"/>
          <ac:spMkLst>
            <pc:docMk/>
            <pc:sldMk cId="0" sldId="1254"/>
            <ac:spMk id="2" creationId="{321523AB-6F7F-41A2-2A75-8F29E4135DE1}"/>
          </ac:spMkLst>
        </pc:spChg>
        <pc:spChg chg="mod">
          <ac:chgData name="HAMZA ALKOFAHI" userId="0a9eb2f7-2fc5-4b6e-b75c-6ce8ba152c8d" providerId="ADAL" clId="{6652E266-3F60-4A37-8D90-1ABDAAE71003}" dt="2022-11-11T15:44:02.432" v="390" actId="1038"/>
          <ac:spMkLst>
            <pc:docMk/>
            <pc:sldMk cId="0" sldId="1254"/>
            <ac:spMk id="46082" creationId="{CC83A57F-83C9-1177-8D00-70225BE62541}"/>
          </ac:spMkLst>
        </pc:spChg>
        <pc:spChg chg="mod">
          <ac:chgData name="HAMZA ALKOFAHI" userId="0a9eb2f7-2fc5-4b6e-b75c-6ce8ba152c8d" providerId="ADAL" clId="{6652E266-3F60-4A37-8D90-1ABDAAE71003}" dt="2022-11-11T15:44:02.432" v="390" actId="1038"/>
          <ac:spMkLst>
            <pc:docMk/>
            <pc:sldMk cId="0" sldId="1254"/>
            <ac:spMk id="1413123" creationId="{1945B511-EEE8-67F3-AB7E-07B98184B337}"/>
          </ac:spMkLst>
        </pc:spChg>
        <pc:graphicFrameChg chg="del">
          <ac:chgData name="HAMZA ALKOFAHI" userId="0a9eb2f7-2fc5-4b6e-b75c-6ce8ba152c8d" providerId="ADAL" clId="{6652E266-3F60-4A37-8D90-1ABDAAE71003}" dt="2022-11-11T15:42:38.235" v="342" actId="478"/>
          <ac:graphicFrameMkLst>
            <pc:docMk/>
            <pc:sldMk cId="0" sldId="1254"/>
            <ac:graphicFrameMk id="46084" creationId="{AE582A5C-1DC4-C41D-4313-C149ABEC515C}"/>
          </ac:graphicFrameMkLst>
        </pc:graphicFrameChg>
      </pc:sldChg>
      <pc:sldChg chg="addSp modSp add del mod">
        <pc:chgData name="HAMZA ALKOFAHI" userId="0a9eb2f7-2fc5-4b6e-b75c-6ce8ba152c8d" providerId="ADAL" clId="{6652E266-3F60-4A37-8D90-1ABDAAE71003}" dt="2022-11-16T14:23:39.227" v="1435" actId="27636"/>
        <pc:sldMkLst>
          <pc:docMk/>
          <pc:sldMk cId="0" sldId="1255"/>
        </pc:sldMkLst>
        <pc:spChg chg="add mod">
          <ac:chgData name="HAMZA ALKOFAHI" userId="0a9eb2f7-2fc5-4b6e-b75c-6ce8ba152c8d" providerId="ADAL" clId="{6652E266-3F60-4A37-8D90-1ABDAAE71003}" dt="2022-11-16T14:19:45.239" v="1387"/>
          <ac:spMkLst>
            <pc:docMk/>
            <pc:sldMk cId="0" sldId="1255"/>
            <ac:spMk id="2" creationId="{99E4E5E1-900A-DF69-A579-234770312E95}"/>
          </ac:spMkLst>
        </pc:spChg>
        <pc:spChg chg="mod">
          <ac:chgData name="HAMZA ALKOFAHI" userId="0a9eb2f7-2fc5-4b6e-b75c-6ce8ba152c8d" providerId="ADAL" clId="{6652E266-3F60-4A37-8D90-1ABDAAE71003}" dt="2022-11-14T17:26:25.130" v="1067" actId="1037"/>
          <ac:spMkLst>
            <pc:docMk/>
            <pc:sldMk cId="0" sldId="1255"/>
            <ac:spMk id="47106" creationId="{490E0B53-25EE-4795-975C-FB91FE0FB3F2}"/>
          </ac:spMkLst>
        </pc:spChg>
        <pc:spChg chg="mod">
          <ac:chgData name="HAMZA ALKOFAHI" userId="0a9eb2f7-2fc5-4b6e-b75c-6ce8ba152c8d" providerId="ADAL" clId="{6652E266-3F60-4A37-8D90-1ABDAAE71003}" dt="2022-11-11T15:31:19.221" v="254" actId="27636"/>
          <ac:spMkLst>
            <pc:docMk/>
            <pc:sldMk cId="0" sldId="1255"/>
            <ac:spMk id="1414150" creationId="{21C2BF0E-A072-DBCB-CC12-D18D44CBA522}"/>
          </ac:spMkLst>
        </pc:spChg>
        <pc:spChg chg="mod">
          <ac:chgData name="HAMZA ALKOFAHI" userId="0a9eb2f7-2fc5-4b6e-b75c-6ce8ba152c8d" providerId="ADAL" clId="{6652E266-3F60-4A37-8D90-1ABDAAE71003}" dt="2022-11-16T14:23:39.227" v="1435" actId="27636"/>
          <ac:spMkLst>
            <pc:docMk/>
            <pc:sldMk cId="0" sldId="1255"/>
            <ac:spMk id="1414150" creationId="{4DAE4A4E-9521-A88E-958F-6B18490B6334}"/>
          </ac:spMkLst>
        </pc:spChg>
        <pc:graphicFrameChg chg="mod">
          <ac:chgData name="HAMZA ALKOFAHI" userId="0a9eb2f7-2fc5-4b6e-b75c-6ce8ba152c8d" providerId="ADAL" clId="{6652E266-3F60-4A37-8D90-1ABDAAE71003}" dt="2022-11-14T17:26:25.130" v="1067" actId="1037"/>
          <ac:graphicFrameMkLst>
            <pc:docMk/>
            <pc:sldMk cId="0" sldId="1255"/>
            <ac:graphicFrameMk id="47107" creationId="{4265FE87-0DB6-164F-2D25-19450DEE3C4E}"/>
          </ac:graphicFrameMkLst>
        </pc:graphicFrameChg>
      </pc:sldChg>
      <pc:sldChg chg="addSp modSp add del mod">
        <pc:chgData name="HAMZA ALKOFAHI" userId="0a9eb2f7-2fc5-4b6e-b75c-6ce8ba152c8d" providerId="ADAL" clId="{6652E266-3F60-4A37-8D90-1ABDAAE71003}" dt="2022-11-16T14:22:48.202" v="1418" actId="47"/>
        <pc:sldMkLst>
          <pc:docMk/>
          <pc:sldMk cId="0" sldId="1256"/>
        </pc:sldMkLst>
        <pc:spChg chg="add mod">
          <ac:chgData name="HAMZA ALKOFAHI" userId="0a9eb2f7-2fc5-4b6e-b75c-6ce8ba152c8d" providerId="ADAL" clId="{6652E266-3F60-4A37-8D90-1ABDAAE71003}" dt="2022-11-16T14:19:46.357" v="1388"/>
          <ac:spMkLst>
            <pc:docMk/>
            <pc:sldMk cId="0" sldId="1256"/>
            <ac:spMk id="2" creationId="{9F78479B-75E4-5A06-3009-AD11ED193EFB}"/>
          </ac:spMkLst>
        </pc:spChg>
        <pc:spChg chg="mod">
          <ac:chgData name="HAMZA ALKOFAHI" userId="0a9eb2f7-2fc5-4b6e-b75c-6ce8ba152c8d" providerId="ADAL" clId="{6652E266-3F60-4A37-8D90-1ABDAAE71003}" dt="2022-11-11T15:31:19.221" v="255" actId="27636"/>
          <ac:spMkLst>
            <pc:docMk/>
            <pc:sldMk cId="0" sldId="1256"/>
            <ac:spMk id="48130" creationId="{8E970187-35C5-A76B-8315-0D18C95DDD1F}"/>
          </ac:spMkLst>
        </pc:spChg>
        <pc:spChg chg="mod">
          <ac:chgData name="HAMZA ALKOFAHI" userId="0a9eb2f7-2fc5-4b6e-b75c-6ce8ba152c8d" providerId="ADAL" clId="{6652E266-3F60-4A37-8D90-1ABDAAE71003}" dt="2022-11-14T17:27:10.390" v="1098" actId="1038"/>
          <ac:spMkLst>
            <pc:docMk/>
            <pc:sldMk cId="0" sldId="1256"/>
            <ac:spMk id="48130" creationId="{AE595645-B8AC-5F60-C293-392C07266A06}"/>
          </ac:spMkLst>
        </pc:spChg>
        <pc:spChg chg="mod">
          <ac:chgData name="HAMZA ALKOFAHI" userId="0a9eb2f7-2fc5-4b6e-b75c-6ce8ba152c8d" providerId="ADAL" clId="{6652E266-3F60-4A37-8D90-1ABDAAE71003}" dt="2022-11-16T14:21:35.960" v="1400" actId="27636"/>
          <ac:spMkLst>
            <pc:docMk/>
            <pc:sldMk cId="0" sldId="1256"/>
            <ac:spMk id="48131" creationId="{6DDF56EA-3887-5E0D-3B95-5398CBE17CE0}"/>
          </ac:spMkLst>
        </pc:spChg>
        <pc:spChg chg="mod">
          <ac:chgData name="HAMZA ALKOFAHI" userId="0a9eb2f7-2fc5-4b6e-b75c-6ce8ba152c8d" providerId="ADAL" clId="{6652E266-3F60-4A37-8D90-1ABDAAE71003}" dt="2022-11-11T15:31:19.236" v="256" actId="27636"/>
          <ac:spMkLst>
            <pc:docMk/>
            <pc:sldMk cId="0" sldId="1256"/>
            <ac:spMk id="48131" creationId="{7E283ADD-1E13-D1BF-90ED-19A4882BC9B9}"/>
          </ac:spMkLst>
        </pc:spChg>
        <pc:graphicFrameChg chg="mod">
          <ac:chgData name="HAMZA ALKOFAHI" userId="0a9eb2f7-2fc5-4b6e-b75c-6ce8ba152c8d" providerId="ADAL" clId="{6652E266-3F60-4A37-8D90-1ABDAAE71003}" dt="2022-11-14T17:27:10.390" v="1098" actId="1038"/>
          <ac:graphicFrameMkLst>
            <pc:docMk/>
            <pc:sldMk cId="0" sldId="1256"/>
            <ac:graphicFrameMk id="48132" creationId="{A1A1D33D-0D47-9E37-0BD7-C57FC61484E5}"/>
          </ac:graphicFrameMkLst>
        </pc:graphicFrameChg>
      </pc:sldChg>
      <pc:sldChg chg="addSp delSp modSp add mod">
        <pc:chgData name="HAMZA ALKOFAHI" userId="0a9eb2f7-2fc5-4b6e-b75c-6ce8ba152c8d" providerId="ADAL" clId="{6652E266-3F60-4A37-8D90-1ABDAAE71003}" dt="2022-11-16T14:19:48.875" v="1390"/>
        <pc:sldMkLst>
          <pc:docMk/>
          <pc:sldMk cId="0" sldId="1257"/>
        </pc:sldMkLst>
        <pc:spChg chg="add mod">
          <ac:chgData name="HAMZA ALKOFAHI" userId="0a9eb2f7-2fc5-4b6e-b75c-6ce8ba152c8d" providerId="ADAL" clId="{6652E266-3F60-4A37-8D90-1ABDAAE71003}" dt="2022-11-16T14:19:48.875" v="1390"/>
          <ac:spMkLst>
            <pc:docMk/>
            <pc:sldMk cId="0" sldId="1257"/>
            <ac:spMk id="2" creationId="{D88F4BA3-E68B-E44B-DB1C-6B285C996988}"/>
          </ac:spMkLst>
        </pc:spChg>
        <pc:spChg chg="mod">
          <ac:chgData name="HAMZA ALKOFAHI" userId="0a9eb2f7-2fc5-4b6e-b75c-6ce8ba152c8d" providerId="ADAL" clId="{6652E266-3F60-4A37-8D90-1ABDAAE71003}" dt="2022-11-11T15:59:51.983" v="599" actId="1076"/>
          <ac:spMkLst>
            <pc:docMk/>
            <pc:sldMk cId="0" sldId="1257"/>
            <ac:spMk id="51202" creationId="{D031607D-8DAF-692F-36A3-A3438804E0E0}"/>
          </ac:spMkLst>
        </pc:spChg>
        <pc:spChg chg="mod">
          <ac:chgData name="HAMZA ALKOFAHI" userId="0a9eb2f7-2fc5-4b6e-b75c-6ce8ba152c8d" providerId="ADAL" clId="{6652E266-3F60-4A37-8D90-1ABDAAE71003}" dt="2022-11-11T16:23:15.722" v="959" actId="20577"/>
          <ac:spMkLst>
            <pc:docMk/>
            <pc:sldMk cId="0" sldId="1257"/>
            <ac:spMk id="1416195" creationId="{0CF541EB-ED93-11C5-A19F-E5405B25E512}"/>
          </ac:spMkLst>
        </pc:spChg>
        <pc:picChg chg="del mod">
          <ac:chgData name="HAMZA ALKOFAHI" userId="0a9eb2f7-2fc5-4b6e-b75c-6ce8ba152c8d" providerId="ADAL" clId="{6652E266-3F60-4A37-8D90-1ABDAAE71003}" dt="2022-11-11T15:59:45.154" v="597" actId="478"/>
          <ac:picMkLst>
            <pc:docMk/>
            <pc:sldMk cId="0" sldId="1257"/>
            <ac:picMk id="51204" creationId="{CD3CC9D8-6DB4-CFC9-D849-0F28C01A4670}"/>
          </ac:picMkLst>
        </pc:picChg>
      </pc:sldChg>
      <pc:sldChg chg="modSp add del mod">
        <pc:chgData name="HAMZA ALKOFAHI" userId="0a9eb2f7-2fc5-4b6e-b75c-6ce8ba152c8d" providerId="ADAL" clId="{6652E266-3F60-4A37-8D90-1ABDAAE71003}" dt="2022-11-11T15:43:19.890" v="345" actId="47"/>
        <pc:sldMkLst>
          <pc:docMk/>
          <pc:sldMk cId="0" sldId="1258"/>
        </pc:sldMkLst>
        <pc:spChg chg="mod">
          <ac:chgData name="HAMZA ALKOFAHI" userId="0a9eb2f7-2fc5-4b6e-b75c-6ce8ba152c8d" providerId="ADAL" clId="{6652E266-3F60-4A37-8D90-1ABDAAE71003}" dt="2022-11-11T15:31:19.284" v="261" actId="27636"/>
          <ac:spMkLst>
            <pc:docMk/>
            <pc:sldMk cId="0" sldId="1258"/>
            <ac:spMk id="55300" creationId="{6AFA3BE6-4195-71FC-95EA-34CDA438039D}"/>
          </ac:spMkLst>
        </pc:spChg>
      </pc:sldChg>
      <pc:sldChg chg="add del">
        <pc:chgData name="HAMZA ALKOFAHI" userId="0a9eb2f7-2fc5-4b6e-b75c-6ce8ba152c8d" providerId="ADAL" clId="{6652E266-3F60-4A37-8D90-1ABDAAE71003}" dt="2022-11-11T15:43:18.812" v="344" actId="47"/>
        <pc:sldMkLst>
          <pc:docMk/>
          <pc:sldMk cId="0" sldId="1259"/>
        </pc:sldMkLst>
      </pc:sldChg>
      <pc:sldChg chg="modSp add del mod">
        <pc:chgData name="HAMZA ALKOFAHI" userId="0a9eb2f7-2fc5-4b6e-b75c-6ce8ba152c8d" providerId="ADAL" clId="{6652E266-3F60-4A37-8D90-1ABDAAE71003}" dt="2022-11-11T15:42:11.866" v="336" actId="47"/>
        <pc:sldMkLst>
          <pc:docMk/>
          <pc:sldMk cId="0" sldId="1260"/>
        </pc:sldMkLst>
        <pc:spChg chg="mod">
          <ac:chgData name="HAMZA ALKOFAHI" userId="0a9eb2f7-2fc5-4b6e-b75c-6ce8ba152c8d" providerId="ADAL" clId="{6652E266-3F60-4A37-8D90-1ABDAAE71003}" dt="2022-11-11T15:31:19.143" v="250" actId="27636"/>
          <ac:spMkLst>
            <pc:docMk/>
            <pc:sldMk cId="0" sldId="1260"/>
            <ac:spMk id="41986" creationId="{9D634163-E4F7-DD68-0C19-C2ED148530F5}"/>
          </ac:spMkLst>
        </pc:spChg>
      </pc:sldChg>
      <pc:sldChg chg="modSp add del mod">
        <pc:chgData name="HAMZA ALKOFAHI" userId="0a9eb2f7-2fc5-4b6e-b75c-6ce8ba152c8d" providerId="ADAL" clId="{6652E266-3F60-4A37-8D90-1ABDAAE71003}" dt="2022-11-11T15:43:20.983" v="346" actId="47"/>
        <pc:sldMkLst>
          <pc:docMk/>
          <pc:sldMk cId="0" sldId="1261"/>
        </pc:sldMkLst>
        <pc:spChg chg="mod">
          <ac:chgData name="HAMZA ALKOFAHI" userId="0a9eb2f7-2fc5-4b6e-b75c-6ce8ba152c8d" providerId="ADAL" clId="{6652E266-3F60-4A37-8D90-1ABDAAE71003}" dt="2022-11-11T15:31:18.972" v="230" actId="27636"/>
          <ac:spMkLst>
            <pc:docMk/>
            <pc:sldMk cId="0" sldId="1261"/>
            <ac:spMk id="1421315" creationId="{42531E84-7712-7FB7-8DEC-27481DF717C1}"/>
          </ac:spMkLst>
        </pc:spChg>
      </pc:sldChg>
      <pc:sldChg chg="modSp add del mod">
        <pc:chgData name="HAMZA ALKOFAHI" userId="0a9eb2f7-2fc5-4b6e-b75c-6ce8ba152c8d" providerId="ADAL" clId="{6652E266-3F60-4A37-8D90-1ABDAAE71003}" dt="2022-11-14T17:25:48.192" v="1020" actId="47"/>
        <pc:sldMkLst>
          <pc:docMk/>
          <pc:sldMk cId="0" sldId="1262"/>
        </pc:sldMkLst>
        <pc:spChg chg="mod">
          <ac:chgData name="HAMZA ALKOFAHI" userId="0a9eb2f7-2fc5-4b6e-b75c-6ce8ba152c8d" providerId="ADAL" clId="{6652E266-3F60-4A37-8D90-1ABDAAE71003}" dt="2022-11-14T17:25:39.755" v="1016" actId="27636"/>
          <ac:spMkLst>
            <pc:docMk/>
            <pc:sldMk cId="0" sldId="1262"/>
            <ac:spMk id="5122" creationId="{4035667B-FC5A-5CBC-C885-3DE7F0A80035}"/>
          </ac:spMkLst>
        </pc:spChg>
      </pc:sldChg>
      <pc:sldChg chg="add del">
        <pc:chgData name="HAMZA ALKOFAHI" userId="0a9eb2f7-2fc5-4b6e-b75c-6ce8ba152c8d" providerId="ADAL" clId="{6652E266-3F60-4A37-8D90-1ABDAAE71003}" dt="2022-11-11T15:31:48.094" v="262" actId="47"/>
        <pc:sldMkLst>
          <pc:docMk/>
          <pc:sldMk cId="0" sldId="1263"/>
        </pc:sldMkLst>
      </pc:sldChg>
      <pc:sldChg chg="addSp modSp add mod">
        <pc:chgData name="HAMZA ALKOFAHI" userId="0a9eb2f7-2fc5-4b6e-b75c-6ce8ba152c8d" providerId="ADAL" clId="{6652E266-3F60-4A37-8D90-1ABDAAE71003}" dt="2022-11-16T14:19:32.222" v="1379"/>
        <pc:sldMkLst>
          <pc:docMk/>
          <pc:sldMk cId="0" sldId="1264"/>
        </pc:sldMkLst>
        <pc:spChg chg="add mod">
          <ac:chgData name="HAMZA ALKOFAHI" userId="0a9eb2f7-2fc5-4b6e-b75c-6ce8ba152c8d" providerId="ADAL" clId="{6652E266-3F60-4A37-8D90-1ABDAAE71003}" dt="2022-11-16T14:19:32.222" v="1379"/>
          <ac:spMkLst>
            <pc:docMk/>
            <pc:sldMk cId="0" sldId="1264"/>
            <ac:spMk id="2" creationId="{C3E1CDDA-1DCA-5DD4-18F4-6CAADA7CB686}"/>
          </ac:spMkLst>
        </pc:spChg>
        <pc:spChg chg="mod">
          <ac:chgData name="HAMZA ALKOFAHI" userId="0a9eb2f7-2fc5-4b6e-b75c-6ce8ba152c8d" providerId="ADAL" clId="{6652E266-3F60-4A37-8D90-1ABDAAE71003}" dt="2022-11-14T17:21:17.427" v="1010"/>
          <ac:spMkLst>
            <pc:docMk/>
            <pc:sldMk cId="0" sldId="1264"/>
            <ac:spMk id="23554" creationId="{E35B0614-CA52-B02B-4B84-E8527D5DD71F}"/>
          </ac:spMkLst>
        </pc:spChg>
        <pc:graphicFrameChg chg="mod">
          <ac:chgData name="HAMZA ALKOFAHI" userId="0a9eb2f7-2fc5-4b6e-b75c-6ce8ba152c8d" providerId="ADAL" clId="{6652E266-3F60-4A37-8D90-1ABDAAE71003}" dt="2022-11-11T15:37:31.777" v="311" actId="1076"/>
          <ac:graphicFrameMkLst>
            <pc:docMk/>
            <pc:sldMk cId="0" sldId="1264"/>
            <ac:graphicFrameMk id="23555" creationId="{D4CDD871-DF95-E73B-BD4D-884DDF90654B}"/>
          </ac:graphicFrameMkLst>
        </pc:graphicFrameChg>
        <pc:picChg chg="mod">
          <ac:chgData name="HAMZA ALKOFAHI" userId="0a9eb2f7-2fc5-4b6e-b75c-6ce8ba152c8d" providerId="ADAL" clId="{6652E266-3F60-4A37-8D90-1ABDAAE71003}" dt="2022-11-11T15:37:29.988" v="310" actId="1076"/>
          <ac:picMkLst>
            <pc:docMk/>
            <pc:sldMk cId="0" sldId="1264"/>
            <ac:picMk id="23556" creationId="{39BA309D-1C0B-86C2-C3CE-ADAAD5A00DE3}"/>
          </ac:picMkLst>
        </pc:picChg>
      </pc:sldChg>
      <pc:sldChg chg="modSp add del mod">
        <pc:chgData name="HAMZA ALKOFAHI" userId="0a9eb2f7-2fc5-4b6e-b75c-6ce8ba152c8d" providerId="ADAL" clId="{6652E266-3F60-4A37-8D90-1ABDAAE71003}" dt="2022-11-14T17:15:40.630" v="986" actId="47"/>
        <pc:sldMkLst>
          <pc:docMk/>
          <pc:sldMk cId="0" sldId="1265"/>
        </pc:sldMkLst>
        <pc:spChg chg="mod">
          <ac:chgData name="HAMZA ALKOFAHI" userId="0a9eb2f7-2fc5-4b6e-b75c-6ce8ba152c8d" providerId="ADAL" clId="{6652E266-3F60-4A37-8D90-1ABDAAE71003}" dt="2022-11-11T15:39:18.422" v="318" actId="1076"/>
          <ac:spMkLst>
            <pc:docMk/>
            <pc:sldMk cId="0" sldId="1265"/>
            <ac:spMk id="31746" creationId="{6D68297F-2EE6-79D1-6F03-9E220125F0F7}"/>
          </ac:spMkLst>
        </pc:spChg>
      </pc:sldChg>
      <pc:sldChg chg="add del">
        <pc:chgData name="HAMZA ALKOFAHI" userId="0a9eb2f7-2fc5-4b6e-b75c-6ce8ba152c8d" providerId="ADAL" clId="{6652E266-3F60-4A37-8D90-1ABDAAE71003}" dt="2022-11-11T15:39:43.224" v="321" actId="47"/>
        <pc:sldMkLst>
          <pc:docMk/>
          <pc:sldMk cId="0" sldId="1266"/>
        </pc:sldMkLst>
      </pc:sldChg>
      <pc:sldChg chg="modSp new del mod">
        <pc:chgData name="HAMZA ALKOFAHI" userId="0a9eb2f7-2fc5-4b6e-b75c-6ce8ba152c8d" providerId="ADAL" clId="{6652E266-3F60-4A37-8D90-1ABDAAE71003}" dt="2022-11-11T16:04:58.916" v="676" actId="47"/>
        <pc:sldMkLst>
          <pc:docMk/>
          <pc:sldMk cId="4124492725" sldId="1266"/>
        </pc:sldMkLst>
        <pc:spChg chg="mod">
          <ac:chgData name="HAMZA ALKOFAHI" userId="0a9eb2f7-2fc5-4b6e-b75c-6ce8ba152c8d" providerId="ADAL" clId="{6652E266-3F60-4A37-8D90-1ABDAAE71003}" dt="2022-11-11T15:41:08.283" v="332" actId="20577"/>
          <ac:spMkLst>
            <pc:docMk/>
            <pc:sldMk cId="4124492725" sldId="1266"/>
            <ac:spMk id="2" creationId="{D360A6FD-67FF-E4CD-F931-23D56E3551FF}"/>
          </ac:spMkLst>
        </pc:spChg>
      </pc:sldChg>
      <pc:sldChg chg="modSp add del mod">
        <pc:chgData name="HAMZA ALKOFAHI" userId="0a9eb2f7-2fc5-4b6e-b75c-6ce8ba152c8d" providerId="ADAL" clId="{6652E266-3F60-4A37-8D90-1ABDAAE71003}" dt="2022-11-11T16:02:01.724" v="635" actId="47"/>
        <pc:sldMkLst>
          <pc:docMk/>
          <pc:sldMk cId="1180221766" sldId="1267"/>
        </pc:sldMkLst>
        <pc:spChg chg="mod">
          <ac:chgData name="HAMZA ALKOFAHI" userId="0a9eb2f7-2fc5-4b6e-b75c-6ce8ba152c8d" providerId="ADAL" clId="{6652E266-3F60-4A37-8D90-1ABDAAE71003}" dt="2022-11-11T16:01:59.620" v="634" actId="21"/>
          <ac:spMkLst>
            <pc:docMk/>
            <pc:sldMk cId="1180221766" sldId="1267"/>
            <ac:spMk id="2" creationId="{D360A6FD-67FF-E4CD-F931-23D56E3551FF}"/>
          </ac:spMkLst>
        </pc:spChg>
      </pc:sldChg>
      <pc:sldChg chg="addSp delSp modSp new del mod setBg">
        <pc:chgData name="HAMZA ALKOFAHI" userId="0a9eb2f7-2fc5-4b6e-b75c-6ce8ba152c8d" providerId="ADAL" clId="{6652E266-3F60-4A37-8D90-1ABDAAE71003}" dt="2022-11-11T16:20:42.622" v="870" actId="47"/>
        <pc:sldMkLst>
          <pc:docMk/>
          <pc:sldMk cId="532059493" sldId="1268"/>
        </pc:sldMkLst>
        <pc:spChg chg="mod">
          <ac:chgData name="HAMZA ALKOFAHI" userId="0a9eb2f7-2fc5-4b6e-b75c-6ce8ba152c8d" providerId="ADAL" clId="{6652E266-3F60-4A37-8D90-1ABDAAE71003}" dt="2022-11-11T15:52:11.464" v="531" actId="26606"/>
          <ac:spMkLst>
            <pc:docMk/>
            <pc:sldMk cId="532059493" sldId="1268"/>
            <ac:spMk id="2" creationId="{D9153678-C258-7780-62F1-73902B3FD040}"/>
          </ac:spMkLst>
        </pc:spChg>
        <pc:spChg chg="add del">
          <ac:chgData name="HAMZA ALKOFAHI" userId="0a9eb2f7-2fc5-4b6e-b75c-6ce8ba152c8d" providerId="ADAL" clId="{6652E266-3F60-4A37-8D90-1ABDAAE71003}" dt="2022-11-11T15:52:13.186" v="532" actId="478"/>
          <ac:spMkLst>
            <pc:docMk/>
            <pc:sldMk cId="532059493" sldId="1268"/>
            <ac:spMk id="3" creationId="{0AE28BCE-B1F7-9D2A-D434-3B5B66D86F34}"/>
          </ac:spMkLst>
        </pc:spChg>
        <pc:spChg chg="add del">
          <ac:chgData name="HAMZA ALKOFAHI" userId="0a9eb2f7-2fc5-4b6e-b75c-6ce8ba152c8d" providerId="ADAL" clId="{6652E266-3F60-4A37-8D90-1ABDAAE71003}" dt="2022-11-11T15:52:11.464" v="531" actId="26606"/>
          <ac:spMkLst>
            <pc:docMk/>
            <pc:sldMk cId="532059493" sldId="1268"/>
            <ac:spMk id="3081" creationId="{7F57BEA8-497D-4AA8-8A18-BDCD696B25FE}"/>
          </ac:spMkLst>
        </pc:spChg>
        <pc:picChg chg="add mod">
          <ac:chgData name="HAMZA ALKOFAHI" userId="0a9eb2f7-2fc5-4b6e-b75c-6ce8ba152c8d" providerId="ADAL" clId="{6652E266-3F60-4A37-8D90-1ABDAAE71003}" dt="2022-11-11T15:52:23.269" v="535" actId="732"/>
          <ac:picMkLst>
            <pc:docMk/>
            <pc:sldMk cId="532059493" sldId="1268"/>
            <ac:picMk id="3074" creationId="{1CDDE884-7EED-7457-2C92-05244D3361C6}"/>
          </ac:picMkLst>
        </pc:picChg>
        <pc:cxnChg chg="add del">
          <ac:chgData name="HAMZA ALKOFAHI" userId="0a9eb2f7-2fc5-4b6e-b75c-6ce8ba152c8d" providerId="ADAL" clId="{6652E266-3F60-4A37-8D90-1ABDAAE71003}" dt="2022-11-11T15:52:11.464" v="531" actId="26606"/>
          <ac:cxnSpMkLst>
            <pc:docMk/>
            <pc:sldMk cId="532059493" sldId="1268"/>
            <ac:cxnSpMk id="3079" creationId="{D2E961F1-4A28-4A5F-BBD4-6E400E5E6C75}"/>
          </ac:cxnSpMkLst>
        </pc:cxnChg>
        <pc:cxnChg chg="add del">
          <ac:chgData name="HAMZA ALKOFAHI" userId="0a9eb2f7-2fc5-4b6e-b75c-6ce8ba152c8d" providerId="ADAL" clId="{6652E266-3F60-4A37-8D90-1ABDAAE71003}" dt="2022-11-11T15:52:11.464" v="531" actId="26606"/>
          <ac:cxnSpMkLst>
            <pc:docMk/>
            <pc:sldMk cId="532059493" sldId="1268"/>
            <ac:cxnSpMk id="3083" creationId="{A82415D3-DDE5-4D63-8CB3-23A5EC581B27}"/>
          </ac:cxnSpMkLst>
        </pc:cxnChg>
        <pc:cxnChg chg="add del">
          <ac:chgData name="HAMZA ALKOFAHI" userId="0a9eb2f7-2fc5-4b6e-b75c-6ce8ba152c8d" providerId="ADAL" clId="{6652E266-3F60-4A37-8D90-1ABDAAE71003}" dt="2022-11-11T15:52:11.464" v="531" actId="26606"/>
          <ac:cxnSpMkLst>
            <pc:docMk/>
            <pc:sldMk cId="532059493" sldId="1268"/>
            <ac:cxnSpMk id="3085" creationId="{AD7193FB-6AE6-4B3B-8F89-56B55DD63B4D}"/>
          </ac:cxnSpMkLst>
        </pc:cxnChg>
      </pc:sldChg>
      <pc:sldChg chg="modSp new mod">
        <pc:chgData name="HAMZA ALKOFAHI" userId="0a9eb2f7-2fc5-4b6e-b75c-6ce8ba152c8d" providerId="ADAL" clId="{6652E266-3F60-4A37-8D90-1ABDAAE71003}" dt="2022-11-16T14:14:32.331" v="1342" actId="20577"/>
        <pc:sldMkLst>
          <pc:docMk/>
          <pc:sldMk cId="4283257331" sldId="1269"/>
        </pc:sldMkLst>
        <pc:spChg chg="mod">
          <ac:chgData name="HAMZA ALKOFAHI" userId="0a9eb2f7-2fc5-4b6e-b75c-6ce8ba152c8d" providerId="ADAL" clId="{6652E266-3F60-4A37-8D90-1ABDAAE71003}" dt="2022-11-14T17:21:17.427" v="1010"/>
          <ac:spMkLst>
            <pc:docMk/>
            <pc:sldMk cId="4283257331" sldId="1269"/>
            <ac:spMk id="2" creationId="{3E4B1CEC-D62C-6254-D867-4924532C8ADC}"/>
          </ac:spMkLst>
        </pc:spChg>
        <pc:spChg chg="mod">
          <ac:chgData name="HAMZA ALKOFAHI" userId="0a9eb2f7-2fc5-4b6e-b75c-6ce8ba152c8d" providerId="ADAL" clId="{6652E266-3F60-4A37-8D90-1ABDAAE71003}" dt="2022-11-16T14:14:32.331" v="1342" actId="20577"/>
          <ac:spMkLst>
            <pc:docMk/>
            <pc:sldMk cId="4283257331" sldId="1269"/>
            <ac:spMk id="3" creationId="{728F8D60-C669-476E-9C41-B1064055A049}"/>
          </ac:spMkLst>
        </pc:spChg>
      </pc:sldChg>
      <pc:sldChg chg="addSp modSp add del mod">
        <pc:chgData name="HAMZA ALKOFAHI" userId="0a9eb2f7-2fc5-4b6e-b75c-6ce8ba152c8d" providerId="ADAL" clId="{6652E266-3F60-4A37-8D90-1ABDAAE71003}" dt="2022-11-16T14:19:19.427" v="1373"/>
        <pc:sldMkLst>
          <pc:docMk/>
          <pc:sldMk cId="1676444102" sldId="1270"/>
        </pc:sldMkLst>
        <pc:spChg chg="mod">
          <ac:chgData name="HAMZA ALKOFAHI" userId="0a9eb2f7-2fc5-4b6e-b75c-6ce8ba152c8d" providerId="ADAL" clId="{6652E266-3F60-4A37-8D90-1ABDAAE71003}" dt="2022-11-14T17:21:17.427" v="1010"/>
          <ac:spMkLst>
            <pc:docMk/>
            <pc:sldMk cId="1676444102" sldId="1270"/>
            <ac:spMk id="2" creationId="{EAD34684-B032-1D90-FDE0-DFAC548F66D2}"/>
          </ac:spMkLst>
        </pc:spChg>
        <pc:spChg chg="mod">
          <ac:chgData name="HAMZA ALKOFAHI" userId="0a9eb2f7-2fc5-4b6e-b75c-6ce8ba152c8d" providerId="ADAL" clId="{6652E266-3F60-4A37-8D90-1ABDAAE71003}" dt="2022-11-14T17:21:17.427" v="1010"/>
          <ac:spMkLst>
            <pc:docMk/>
            <pc:sldMk cId="1676444102" sldId="1270"/>
            <ac:spMk id="3" creationId="{ABF95633-2F71-E86F-C9AC-32B5373A265C}"/>
          </ac:spMkLst>
        </pc:spChg>
        <pc:spChg chg="add mod">
          <ac:chgData name="HAMZA ALKOFAHI" userId="0a9eb2f7-2fc5-4b6e-b75c-6ce8ba152c8d" providerId="ADAL" clId="{6652E266-3F60-4A37-8D90-1ABDAAE71003}" dt="2022-11-16T14:19:19.427" v="1373"/>
          <ac:spMkLst>
            <pc:docMk/>
            <pc:sldMk cId="1676444102" sldId="1270"/>
            <ac:spMk id="4" creationId="{C21ED90C-2E91-BB58-376B-34B1FD352AAA}"/>
          </ac:spMkLst>
        </pc:spChg>
      </pc:sldChg>
      <pc:sldChg chg="addSp modSp add del mod">
        <pc:chgData name="HAMZA ALKOFAHI" userId="0a9eb2f7-2fc5-4b6e-b75c-6ce8ba152c8d" providerId="ADAL" clId="{6652E266-3F60-4A37-8D90-1ABDAAE71003}" dt="2022-11-16T14:19:39.607" v="1383"/>
        <pc:sldMkLst>
          <pc:docMk/>
          <pc:sldMk cId="2344614782" sldId="1271"/>
        </pc:sldMkLst>
        <pc:spChg chg="mod">
          <ac:chgData name="HAMZA ALKOFAHI" userId="0a9eb2f7-2fc5-4b6e-b75c-6ce8ba152c8d" providerId="ADAL" clId="{6652E266-3F60-4A37-8D90-1ABDAAE71003}" dt="2022-11-14T17:21:17.427" v="1010"/>
          <ac:spMkLst>
            <pc:docMk/>
            <pc:sldMk cId="2344614782" sldId="1271"/>
            <ac:spMk id="2" creationId="{EAD34684-B032-1D90-FDE0-DFAC548F66D2}"/>
          </ac:spMkLst>
        </pc:spChg>
        <pc:spChg chg="mod">
          <ac:chgData name="HAMZA ALKOFAHI" userId="0a9eb2f7-2fc5-4b6e-b75c-6ce8ba152c8d" providerId="ADAL" clId="{6652E266-3F60-4A37-8D90-1ABDAAE71003}" dt="2022-11-14T17:21:17.427" v="1010"/>
          <ac:spMkLst>
            <pc:docMk/>
            <pc:sldMk cId="2344614782" sldId="1271"/>
            <ac:spMk id="3" creationId="{ABF95633-2F71-E86F-C9AC-32B5373A265C}"/>
          </ac:spMkLst>
        </pc:spChg>
        <pc:spChg chg="add mod">
          <ac:chgData name="HAMZA ALKOFAHI" userId="0a9eb2f7-2fc5-4b6e-b75c-6ce8ba152c8d" providerId="ADAL" clId="{6652E266-3F60-4A37-8D90-1ABDAAE71003}" dt="2022-11-16T14:19:39.607" v="1383"/>
          <ac:spMkLst>
            <pc:docMk/>
            <pc:sldMk cId="2344614782" sldId="1271"/>
            <ac:spMk id="4" creationId="{3211CCDF-7E81-AA47-8226-FE0FE9D9F061}"/>
          </ac:spMkLst>
        </pc:spChg>
      </pc:sldChg>
      <pc:sldChg chg="addSp modSp add del mod">
        <pc:chgData name="HAMZA ALKOFAHI" userId="0a9eb2f7-2fc5-4b6e-b75c-6ce8ba152c8d" providerId="ADAL" clId="{6652E266-3F60-4A37-8D90-1ABDAAE71003}" dt="2022-11-16T14:19:50.476" v="1391"/>
        <pc:sldMkLst>
          <pc:docMk/>
          <pc:sldMk cId="260029276" sldId="1272"/>
        </pc:sldMkLst>
        <pc:spChg chg="mod">
          <ac:chgData name="HAMZA ALKOFAHI" userId="0a9eb2f7-2fc5-4b6e-b75c-6ce8ba152c8d" providerId="ADAL" clId="{6652E266-3F60-4A37-8D90-1ABDAAE71003}" dt="2022-11-14T17:21:17.427" v="1010"/>
          <ac:spMkLst>
            <pc:docMk/>
            <pc:sldMk cId="260029276" sldId="1272"/>
            <ac:spMk id="2" creationId="{EAD34684-B032-1D90-FDE0-DFAC548F66D2}"/>
          </ac:spMkLst>
        </pc:spChg>
        <pc:spChg chg="mod">
          <ac:chgData name="HAMZA ALKOFAHI" userId="0a9eb2f7-2fc5-4b6e-b75c-6ce8ba152c8d" providerId="ADAL" clId="{6652E266-3F60-4A37-8D90-1ABDAAE71003}" dt="2022-11-14T17:21:17.427" v="1010"/>
          <ac:spMkLst>
            <pc:docMk/>
            <pc:sldMk cId="260029276" sldId="1272"/>
            <ac:spMk id="3" creationId="{ABF95633-2F71-E86F-C9AC-32B5373A265C}"/>
          </ac:spMkLst>
        </pc:spChg>
        <pc:spChg chg="add mod">
          <ac:chgData name="HAMZA ALKOFAHI" userId="0a9eb2f7-2fc5-4b6e-b75c-6ce8ba152c8d" providerId="ADAL" clId="{6652E266-3F60-4A37-8D90-1ABDAAE71003}" dt="2022-11-16T14:19:50.476" v="1391"/>
          <ac:spMkLst>
            <pc:docMk/>
            <pc:sldMk cId="260029276" sldId="1272"/>
            <ac:spMk id="4" creationId="{BED99B33-24F0-E130-F6BD-5B30E657E071}"/>
          </ac:spMkLst>
        </pc:spChg>
      </pc:sldChg>
      <pc:sldChg chg="addSp delSp modSp new del mod">
        <pc:chgData name="HAMZA ALKOFAHI" userId="0a9eb2f7-2fc5-4b6e-b75c-6ce8ba152c8d" providerId="ADAL" clId="{6652E266-3F60-4A37-8D90-1ABDAAE71003}" dt="2022-11-14T17:43:26.137" v="1211" actId="47"/>
        <pc:sldMkLst>
          <pc:docMk/>
          <pc:sldMk cId="797930146" sldId="1273"/>
        </pc:sldMkLst>
        <pc:spChg chg="mod">
          <ac:chgData name="HAMZA ALKOFAHI" userId="0a9eb2f7-2fc5-4b6e-b75c-6ce8ba152c8d" providerId="ADAL" clId="{6652E266-3F60-4A37-8D90-1ABDAAE71003}" dt="2022-11-14T17:37:17.868" v="1170" actId="20577"/>
          <ac:spMkLst>
            <pc:docMk/>
            <pc:sldMk cId="797930146" sldId="1273"/>
            <ac:spMk id="2" creationId="{480C70B9-E33B-A910-60BC-03BC7D78DE65}"/>
          </ac:spMkLst>
        </pc:spChg>
        <pc:spChg chg="del mod">
          <ac:chgData name="HAMZA ALKOFAHI" userId="0a9eb2f7-2fc5-4b6e-b75c-6ce8ba152c8d" providerId="ADAL" clId="{6652E266-3F60-4A37-8D90-1ABDAAE71003}" dt="2022-11-14T17:38:50.590" v="1174"/>
          <ac:spMkLst>
            <pc:docMk/>
            <pc:sldMk cId="797930146" sldId="1273"/>
            <ac:spMk id="3" creationId="{60025AEE-57B2-C5B3-6D20-DB3344FF9581}"/>
          </ac:spMkLst>
        </pc:spChg>
        <pc:picChg chg="add mod">
          <ac:chgData name="HAMZA ALKOFAHI" userId="0a9eb2f7-2fc5-4b6e-b75c-6ce8ba152c8d" providerId="ADAL" clId="{6652E266-3F60-4A37-8D90-1ABDAAE71003}" dt="2022-11-14T17:38:50.590" v="1174"/>
          <ac:picMkLst>
            <pc:docMk/>
            <pc:sldMk cId="797930146" sldId="1273"/>
            <ac:picMk id="1026" creationId="{1AC33E30-D85B-A624-18FB-F6D1213D9ED4}"/>
          </ac:picMkLst>
        </pc:picChg>
      </pc:sldChg>
      <pc:sldChg chg="modSp add del mod ord">
        <pc:chgData name="HAMZA ALKOFAHI" userId="0a9eb2f7-2fc5-4b6e-b75c-6ce8ba152c8d" providerId="ADAL" clId="{6652E266-3F60-4A37-8D90-1ABDAAE71003}" dt="2022-11-14T17:43:27.099" v="1212" actId="47"/>
        <pc:sldMkLst>
          <pc:docMk/>
          <pc:sldMk cId="3863924510" sldId="1274"/>
        </pc:sldMkLst>
        <pc:spChg chg="mod">
          <ac:chgData name="HAMZA ALKOFAHI" userId="0a9eb2f7-2fc5-4b6e-b75c-6ce8ba152c8d" providerId="ADAL" clId="{6652E266-3F60-4A37-8D90-1ABDAAE71003}" dt="2022-11-14T17:40:16.740" v="1184" actId="14100"/>
          <ac:spMkLst>
            <pc:docMk/>
            <pc:sldMk cId="3863924510" sldId="1274"/>
            <ac:spMk id="3" creationId="{60025AEE-57B2-C5B3-6D20-DB3344FF9581}"/>
          </ac:spMkLst>
        </pc:spChg>
      </pc:sldChg>
      <pc:sldChg chg="addSp modSp add mod">
        <pc:chgData name="HAMZA ALKOFAHI" userId="0a9eb2f7-2fc5-4b6e-b75c-6ce8ba152c8d" providerId="ADAL" clId="{6652E266-3F60-4A37-8D90-1ABDAAE71003}" dt="2022-11-16T14:18:51.858" v="1372" actId="122"/>
        <pc:sldMkLst>
          <pc:docMk/>
          <pc:sldMk cId="3821137128" sldId="1275"/>
        </pc:sldMkLst>
        <pc:spChg chg="mod">
          <ac:chgData name="HAMZA ALKOFAHI" userId="0a9eb2f7-2fc5-4b6e-b75c-6ce8ba152c8d" providerId="ADAL" clId="{6652E266-3F60-4A37-8D90-1ABDAAE71003}" dt="2022-11-16T14:18:51.858" v="1372" actId="122"/>
          <ac:spMkLst>
            <pc:docMk/>
            <pc:sldMk cId="3821137128" sldId="1275"/>
            <ac:spMk id="2" creationId="{480C70B9-E33B-A910-60BC-03BC7D78DE65}"/>
          </ac:spMkLst>
        </pc:spChg>
        <pc:spChg chg="add mod">
          <ac:chgData name="HAMZA ALKOFAHI" userId="0a9eb2f7-2fc5-4b6e-b75c-6ce8ba152c8d" providerId="ADAL" clId="{6652E266-3F60-4A37-8D90-1ABDAAE71003}" dt="2022-11-14T17:43:17.431" v="1210" actId="113"/>
          <ac:spMkLst>
            <pc:docMk/>
            <pc:sldMk cId="3821137128" sldId="1275"/>
            <ac:spMk id="3" creationId="{5C8166BD-BF1F-5262-BEFC-3C16B5CEB96B}"/>
          </ac:spMkLst>
        </pc:spChg>
        <pc:picChg chg="mod">
          <ac:chgData name="HAMZA ALKOFAHI" userId="0a9eb2f7-2fc5-4b6e-b75c-6ce8ba152c8d" providerId="ADAL" clId="{6652E266-3F60-4A37-8D90-1ABDAAE71003}" dt="2022-11-14T17:39:36.435" v="1178" actId="1076"/>
          <ac:picMkLst>
            <pc:docMk/>
            <pc:sldMk cId="3821137128" sldId="1275"/>
            <ac:picMk id="1026" creationId="{1AC33E30-D85B-A624-18FB-F6D1213D9ED4}"/>
          </ac:picMkLst>
        </pc:picChg>
      </pc:sldChg>
      <pc:sldChg chg="addSp modSp new mod">
        <pc:chgData name="HAMZA ALKOFAHI" userId="0a9eb2f7-2fc5-4b6e-b75c-6ce8ba152c8d" providerId="ADAL" clId="{6652E266-3F60-4A37-8D90-1ABDAAE71003}" dt="2022-11-16T14:20:04.785" v="1396"/>
        <pc:sldMkLst>
          <pc:docMk/>
          <pc:sldMk cId="1755500661" sldId="1276"/>
        </pc:sldMkLst>
        <pc:spChg chg="mod">
          <ac:chgData name="HAMZA ALKOFAHI" userId="0a9eb2f7-2fc5-4b6e-b75c-6ce8ba152c8d" providerId="ADAL" clId="{6652E266-3F60-4A37-8D90-1ABDAAE71003}" dt="2022-11-16T14:11:35.112" v="1326" actId="20577"/>
          <ac:spMkLst>
            <pc:docMk/>
            <pc:sldMk cId="1755500661" sldId="1276"/>
            <ac:spMk id="2" creationId="{9C2C851C-D8A2-3CA8-6EFC-6A5DEEDC322E}"/>
          </ac:spMkLst>
        </pc:spChg>
        <pc:spChg chg="mod">
          <ac:chgData name="HAMZA ALKOFAHI" userId="0a9eb2f7-2fc5-4b6e-b75c-6ce8ba152c8d" providerId="ADAL" clId="{6652E266-3F60-4A37-8D90-1ABDAAE71003}" dt="2022-11-16T14:14:03.815" v="1338" actId="113"/>
          <ac:spMkLst>
            <pc:docMk/>
            <pc:sldMk cId="1755500661" sldId="1276"/>
            <ac:spMk id="3" creationId="{FA14415F-2A1C-3CC8-ADC1-CE7C3216E8CD}"/>
          </ac:spMkLst>
        </pc:spChg>
        <pc:spChg chg="add mod">
          <ac:chgData name="HAMZA ALKOFAHI" userId="0a9eb2f7-2fc5-4b6e-b75c-6ce8ba152c8d" providerId="ADAL" clId="{6652E266-3F60-4A37-8D90-1ABDAAE71003}" dt="2022-11-16T14:20:04.785" v="1396"/>
          <ac:spMkLst>
            <pc:docMk/>
            <pc:sldMk cId="1755500661" sldId="1276"/>
            <ac:spMk id="4" creationId="{7F731ED9-B596-44E7-687F-056D755E6473}"/>
          </ac:spMkLst>
        </pc:spChg>
      </pc:sldChg>
      <pc:sldChg chg="addSp modSp new mod ord">
        <pc:chgData name="HAMZA ALKOFAHI" userId="0a9eb2f7-2fc5-4b6e-b75c-6ce8ba152c8d" providerId="ADAL" clId="{6652E266-3F60-4A37-8D90-1ABDAAE71003}" dt="2022-11-16T14:19:58.256" v="1394"/>
        <pc:sldMkLst>
          <pc:docMk/>
          <pc:sldMk cId="2506256969" sldId="1277"/>
        </pc:sldMkLst>
        <pc:spChg chg="mod">
          <ac:chgData name="HAMZA ALKOFAHI" userId="0a9eb2f7-2fc5-4b6e-b75c-6ce8ba152c8d" providerId="ADAL" clId="{6652E266-3F60-4A37-8D90-1ABDAAE71003}" dt="2022-11-16T14:06:45.228" v="1226"/>
          <ac:spMkLst>
            <pc:docMk/>
            <pc:sldMk cId="2506256969" sldId="1277"/>
            <ac:spMk id="2" creationId="{161E9BD6-7814-FFB8-8CA5-9F85E75BCDF6}"/>
          </ac:spMkLst>
        </pc:spChg>
        <pc:spChg chg="mod">
          <ac:chgData name="HAMZA ALKOFAHI" userId="0a9eb2f7-2fc5-4b6e-b75c-6ce8ba152c8d" providerId="ADAL" clId="{6652E266-3F60-4A37-8D90-1ABDAAE71003}" dt="2022-11-16T14:12:38.194" v="1333" actId="27636"/>
          <ac:spMkLst>
            <pc:docMk/>
            <pc:sldMk cId="2506256969" sldId="1277"/>
            <ac:spMk id="3" creationId="{D9919360-6AE5-E08E-7D7D-B56D101B66F1}"/>
          </ac:spMkLst>
        </pc:spChg>
        <pc:spChg chg="add mod">
          <ac:chgData name="HAMZA ALKOFAHI" userId="0a9eb2f7-2fc5-4b6e-b75c-6ce8ba152c8d" providerId="ADAL" clId="{6652E266-3F60-4A37-8D90-1ABDAAE71003}" dt="2022-11-16T14:19:58.256" v="1394"/>
          <ac:spMkLst>
            <pc:docMk/>
            <pc:sldMk cId="2506256969" sldId="1277"/>
            <ac:spMk id="4" creationId="{10F60B4B-6F79-E29B-220C-7E5100010383}"/>
          </ac:spMkLst>
        </pc:spChg>
      </pc:sldChg>
      <pc:sldChg chg="addSp modSp new mod">
        <pc:chgData name="HAMZA ALKOFAHI" userId="0a9eb2f7-2fc5-4b6e-b75c-6ce8ba152c8d" providerId="ADAL" clId="{6652E266-3F60-4A37-8D90-1ABDAAE71003}" dt="2022-11-16T14:20:06.330" v="1397"/>
        <pc:sldMkLst>
          <pc:docMk/>
          <pc:sldMk cId="1479033227" sldId="1278"/>
        </pc:sldMkLst>
        <pc:spChg chg="mod">
          <ac:chgData name="HAMZA ALKOFAHI" userId="0a9eb2f7-2fc5-4b6e-b75c-6ce8ba152c8d" providerId="ADAL" clId="{6652E266-3F60-4A37-8D90-1ABDAAE71003}" dt="2022-11-16T14:14:38.402" v="1343"/>
          <ac:spMkLst>
            <pc:docMk/>
            <pc:sldMk cId="1479033227" sldId="1278"/>
            <ac:spMk id="2" creationId="{C873BA6B-9614-0F67-E2FC-64A45C6B843E}"/>
          </ac:spMkLst>
        </pc:spChg>
        <pc:spChg chg="mod">
          <ac:chgData name="HAMZA ALKOFAHI" userId="0a9eb2f7-2fc5-4b6e-b75c-6ce8ba152c8d" providerId="ADAL" clId="{6652E266-3F60-4A37-8D90-1ABDAAE71003}" dt="2022-11-16T14:15:47.903" v="1351" actId="33524"/>
          <ac:spMkLst>
            <pc:docMk/>
            <pc:sldMk cId="1479033227" sldId="1278"/>
            <ac:spMk id="3" creationId="{19E03C2E-9B69-D60F-F671-34F05DE4003F}"/>
          </ac:spMkLst>
        </pc:spChg>
        <pc:spChg chg="add mod">
          <ac:chgData name="HAMZA ALKOFAHI" userId="0a9eb2f7-2fc5-4b6e-b75c-6ce8ba152c8d" providerId="ADAL" clId="{6652E266-3F60-4A37-8D90-1ABDAAE71003}" dt="2022-11-16T14:20:06.330" v="1397"/>
          <ac:spMkLst>
            <pc:docMk/>
            <pc:sldMk cId="1479033227" sldId="1278"/>
            <ac:spMk id="4" creationId="{FF5B96BB-61DC-1F1D-9414-369DDC8B50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B82AF-4DDA-4BDB-A06C-89E554C54DB3}"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04358-F070-4B06-A248-3ADAEFA22538}" type="slidenum">
              <a:rPr lang="en-US" smtClean="0"/>
              <a:t>‹#›</a:t>
            </a:fld>
            <a:endParaRPr lang="en-US"/>
          </a:p>
        </p:txBody>
      </p:sp>
    </p:spTree>
    <p:extLst>
      <p:ext uri="{BB962C8B-B14F-4D97-AF65-F5344CB8AC3E}">
        <p14:creationId xmlns:p14="http://schemas.microsoft.com/office/powerpoint/2010/main" val="2476266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0D47464-980B-3EC2-F50E-907E83592D1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a:defRPr kumimoji="1" sz="2400">
                <a:solidFill>
                  <a:schemeClr val="bg1"/>
                </a:solidFill>
                <a:latin typeface="Symbol" panose="05050102010706020507" pitchFamily="18" charset="2"/>
              </a:defRPr>
            </a:lvl1pPr>
            <a:lvl2pPr marL="742950" indent="-285750" defTabSz="966788">
              <a:defRPr kumimoji="1" sz="2400">
                <a:solidFill>
                  <a:schemeClr val="bg1"/>
                </a:solidFill>
                <a:latin typeface="Symbol" panose="05050102010706020507" pitchFamily="18" charset="2"/>
              </a:defRPr>
            </a:lvl2pPr>
            <a:lvl3pPr marL="1143000" indent="-228600" defTabSz="966788">
              <a:defRPr kumimoji="1" sz="2400">
                <a:solidFill>
                  <a:schemeClr val="bg1"/>
                </a:solidFill>
                <a:latin typeface="Symbol" panose="05050102010706020507" pitchFamily="18" charset="2"/>
              </a:defRPr>
            </a:lvl3pPr>
            <a:lvl4pPr marL="1600200" indent="-228600" defTabSz="966788">
              <a:defRPr kumimoji="1" sz="2400">
                <a:solidFill>
                  <a:schemeClr val="bg1"/>
                </a:solidFill>
                <a:latin typeface="Symbol" panose="05050102010706020507" pitchFamily="18" charset="2"/>
              </a:defRPr>
            </a:lvl4pPr>
            <a:lvl5pPr marL="2057400" indent="-228600" defTabSz="966788">
              <a:defRPr kumimoji="1" sz="2400">
                <a:solidFill>
                  <a:schemeClr val="bg1"/>
                </a:solidFill>
                <a:latin typeface="Symbol" panose="05050102010706020507" pitchFamily="18" charset="2"/>
              </a:defRPr>
            </a:lvl5pPr>
            <a:lvl6pPr marL="2514600" indent="-228600" defTabSz="966788" eaLnBrk="0" fontAlgn="base" hangingPunct="0">
              <a:spcBef>
                <a:spcPct val="0"/>
              </a:spcBef>
              <a:spcAft>
                <a:spcPct val="0"/>
              </a:spcAft>
              <a:defRPr kumimoji="1" sz="2400">
                <a:solidFill>
                  <a:schemeClr val="bg1"/>
                </a:solidFill>
                <a:latin typeface="Symbol" panose="05050102010706020507" pitchFamily="18" charset="2"/>
              </a:defRPr>
            </a:lvl6pPr>
            <a:lvl7pPr marL="2971800" indent="-228600" defTabSz="966788" eaLnBrk="0" fontAlgn="base" hangingPunct="0">
              <a:spcBef>
                <a:spcPct val="0"/>
              </a:spcBef>
              <a:spcAft>
                <a:spcPct val="0"/>
              </a:spcAft>
              <a:defRPr kumimoji="1" sz="2400">
                <a:solidFill>
                  <a:schemeClr val="bg1"/>
                </a:solidFill>
                <a:latin typeface="Symbol" panose="05050102010706020507" pitchFamily="18" charset="2"/>
              </a:defRPr>
            </a:lvl7pPr>
            <a:lvl8pPr marL="3429000" indent="-228600" defTabSz="966788" eaLnBrk="0" fontAlgn="base" hangingPunct="0">
              <a:spcBef>
                <a:spcPct val="0"/>
              </a:spcBef>
              <a:spcAft>
                <a:spcPct val="0"/>
              </a:spcAft>
              <a:defRPr kumimoji="1" sz="2400">
                <a:solidFill>
                  <a:schemeClr val="bg1"/>
                </a:solidFill>
                <a:latin typeface="Symbol" panose="05050102010706020507" pitchFamily="18" charset="2"/>
              </a:defRPr>
            </a:lvl8pPr>
            <a:lvl9pPr marL="3886200" indent="-228600" defTabSz="966788" eaLnBrk="0" fontAlgn="base" hangingPunct="0">
              <a:spcBef>
                <a:spcPct val="0"/>
              </a:spcBef>
              <a:spcAft>
                <a:spcPct val="0"/>
              </a:spcAft>
              <a:defRPr kumimoji="1" sz="2400">
                <a:solidFill>
                  <a:schemeClr val="bg1"/>
                </a:solidFill>
                <a:latin typeface="Symbol" panose="05050102010706020507" pitchFamily="18" charset="2"/>
              </a:defRPr>
            </a:lvl9pPr>
          </a:lstStyle>
          <a:p>
            <a:fld id="{B7F6EB26-3DD8-4B65-B0D0-C4008AAC949E}" type="slidenum">
              <a:rPr kumimoji="0" lang="en-US" altLang="en-US" sz="1300" smtClean="0">
                <a:solidFill>
                  <a:schemeClr val="tx1"/>
                </a:solidFill>
                <a:latin typeface="Times New Roman" panose="02020603050405020304" pitchFamily="18" charset="0"/>
              </a:rPr>
              <a:pPr/>
              <a:t>18</a:t>
            </a:fld>
            <a:endParaRPr kumimoji="0" lang="en-US" altLang="en-US" sz="1300">
              <a:solidFill>
                <a:schemeClr val="tx1"/>
              </a:solidFill>
              <a:latin typeface="Times New Roman" panose="02020603050405020304" pitchFamily="18" charset="0"/>
            </a:endParaRPr>
          </a:p>
        </p:txBody>
      </p:sp>
      <p:sp>
        <p:nvSpPr>
          <p:cNvPr id="12291" name="Rectangle 2">
            <a:extLst>
              <a:ext uri="{FF2B5EF4-FFF2-40B4-BE49-F238E27FC236}">
                <a16:creationId xmlns:a16="http://schemas.microsoft.com/office/drawing/2014/main" id="{B4F25044-A4F2-3BA3-D780-E9ACB20AE03C}"/>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994BF7F9-604C-3271-D530-1B269C5F0B8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EBFB9647-A950-77FD-F0A3-CC2C80408B6D}"/>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268B06E3-460C-AC70-EB7A-629F81F956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en-US" sz="3600"/>
              <a:t>Implicit properties: </a:t>
            </a:r>
            <a:r>
              <a:rPr lang="en-US" altLang="en-US" sz="1800"/>
              <a:t>They capture interaction sequences, but not the reasons why such sequences should or should not take place;</a:t>
            </a:r>
            <a:endParaRPr lang="en-US" altLang="en-US"/>
          </a:p>
        </p:txBody>
      </p:sp>
      <p:sp>
        <p:nvSpPr>
          <p:cNvPr id="28676" name="Slide Number Placeholder 3">
            <a:extLst>
              <a:ext uri="{FF2B5EF4-FFF2-40B4-BE49-F238E27FC236}">
                <a16:creationId xmlns:a16="http://schemas.microsoft.com/office/drawing/2014/main" id="{0380E811-5B48-B693-D469-93530D2A6AD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a:defRPr kumimoji="1" sz="2400">
                <a:solidFill>
                  <a:schemeClr val="bg1"/>
                </a:solidFill>
                <a:latin typeface="Symbol" panose="05050102010706020507" pitchFamily="18" charset="2"/>
              </a:defRPr>
            </a:lvl1pPr>
            <a:lvl2pPr marL="742950" indent="-285750" defTabSz="966788">
              <a:defRPr kumimoji="1" sz="2400">
                <a:solidFill>
                  <a:schemeClr val="bg1"/>
                </a:solidFill>
                <a:latin typeface="Symbol" panose="05050102010706020507" pitchFamily="18" charset="2"/>
              </a:defRPr>
            </a:lvl2pPr>
            <a:lvl3pPr marL="1143000" indent="-228600" defTabSz="966788">
              <a:defRPr kumimoji="1" sz="2400">
                <a:solidFill>
                  <a:schemeClr val="bg1"/>
                </a:solidFill>
                <a:latin typeface="Symbol" panose="05050102010706020507" pitchFamily="18" charset="2"/>
              </a:defRPr>
            </a:lvl3pPr>
            <a:lvl4pPr marL="1600200" indent="-228600" defTabSz="966788">
              <a:defRPr kumimoji="1" sz="2400">
                <a:solidFill>
                  <a:schemeClr val="bg1"/>
                </a:solidFill>
                <a:latin typeface="Symbol" panose="05050102010706020507" pitchFamily="18" charset="2"/>
              </a:defRPr>
            </a:lvl4pPr>
            <a:lvl5pPr marL="2057400" indent="-228600" defTabSz="966788">
              <a:defRPr kumimoji="1" sz="2400">
                <a:solidFill>
                  <a:schemeClr val="bg1"/>
                </a:solidFill>
                <a:latin typeface="Symbol" panose="05050102010706020507" pitchFamily="18" charset="2"/>
              </a:defRPr>
            </a:lvl5pPr>
            <a:lvl6pPr marL="2514600" indent="-228600" defTabSz="966788" eaLnBrk="0" fontAlgn="base" hangingPunct="0">
              <a:spcBef>
                <a:spcPct val="0"/>
              </a:spcBef>
              <a:spcAft>
                <a:spcPct val="0"/>
              </a:spcAft>
              <a:defRPr kumimoji="1" sz="2400">
                <a:solidFill>
                  <a:schemeClr val="bg1"/>
                </a:solidFill>
                <a:latin typeface="Symbol" panose="05050102010706020507" pitchFamily="18" charset="2"/>
              </a:defRPr>
            </a:lvl6pPr>
            <a:lvl7pPr marL="2971800" indent="-228600" defTabSz="966788" eaLnBrk="0" fontAlgn="base" hangingPunct="0">
              <a:spcBef>
                <a:spcPct val="0"/>
              </a:spcBef>
              <a:spcAft>
                <a:spcPct val="0"/>
              </a:spcAft>
              <a:defRPr kumimoji="1" sz="2400">
                <a:solidFill>
                  <a:schemeClr val="bg1"/>
                </a:solidFill>
                <a:latin typeface="Symbol" panose="05050102010706020507" pitchFamily="18" charset="2"/>
              </a:defRPr>
            </a:lvl7pPr>
            <a:lvl8pPr marL="3429000" indent="-228600" defTabSz="966788" eaLnBrk="0" fontAlgn="base" hangingPunct="0">
              <a:spcBef>
                <a:spcPct val="0"/>
              </a:spcBef>
              <a:spcAft>
                <a:spcPct val="0"/>
              </a:spcAft>
              <a:defRPr kumimoji="1" sz="2400">
                <a:solidFill>
                  <a:schemeClr val="bg1"/>
                </a:solidFill>
                <a:latin typeface="Symbol" panose="05050102010706020507" pitchFamily="18" charset="2"/>
              </a:defRPr>
            </a:lvl8pPr>
            <a:lvl9pPr marL="3886200" indent="-228600" defTabSz="966788" eaLnBrk="0" fontAlgn="base" hangingPunct="0">
              <a:spcBef>
                <a:spcPct val="0"/>
              </a:spcBef>
              <a:spcAft>
                <a:spcPct val="0"/>
              </a:spcAft>
              <a:defRPr kumimoji="1" sz="2400">
                <a:solidFill>
                  <a:schemeClr val="bg1"/>
                </a:solidFill>
                <a:latin typeface="Symbol" panose="05050102010706020507" pitchFamily="18" charset="2"/>
              </a:defRPr>
            </a:lvl9pPr>
          </a:lstStyle>
          <a:p>
            <a:fld id="{78051424-EBB0-4C5B-9F29-8A68B2A522CA}" type="slidenum">
              <a:rPr kumimoji="0" lang="en-US" altLang="en-US" sz="1300" smtClean="0">
                <a:solidFill>
                  <a:schemeClr val="tx1"/>
                </a:solidFill>
                <a:latin typeface="Times New Roman" panose="02020603050405020304" pitchFamily="18" charset="0"/>
              </a:rPr>
              <a:pPr/>
              <a:t>26</a:t>
            </a:fld>
            <a:endParaRPr kumimoji="0" lang="en-US" altLang="en-US" sz="1300">
              <a:solidFill>
                <a:schemeClr val="tx1"/>
              </a:solidFill>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AF23-D3E1-EB2D-72BF-24D78B0AD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1C2F92-2210-B2D9-C744-074FA58C10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7757C9-1877-D564-3F62-28BA75882C16}"/>
              </a:ext>
            </a:extLst>
          </p:cNvPr>
          <p:cNvSpPr>
            <a:spLocks noGrp="1"/>
          </p:cNvSpPr>
          <p:nvPr>
            <p:ph type="dt" sz="half" idx="10"/>
          </p:nvPr>
        </p:nvSpPr>
        <p:spPr/>
        <p:txBody>
          <a:bodyPr/>
          <a:lstStyle/>
          <a:p>
            <a:fld id="{A76103D0-98B1-4F2B-AFC1-A8D342748E84}" type="datetimeFigureOut">
              <a:rPr lang="en-US" smtClean="0"/>
              <a:t>11/16/2022</a:t>
            </a:fld>
            <a:endParaRPr lang="en-US"/>
          </a:p>
        </p:txBody>
      </p:sp>
      <p:sp>
        <p:nvSpPr>
          <p:cNvPr id="5" name="Footer Placeholder 4">
            <a:extLst>
              <a:ext uri="{FF2B5EF4-FFF2-40B4-BE49-F238E27FC236}">
                <a16:creationId xmlns:a16="http://schemas.microsoft.com/office/drawing/2014/main" id="{D927A265-1175-9030-E386-677B3475C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CE128-4D22-E2F5-BC0A-D73C2B1DEA2C}"/>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358628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3DC0-6E4A-3CB3-0C13-462BE0AF0C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B44FF7-5C8C-4A50-36B9-A02AF0D3B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42DCF-4A0E-3105-CBAE-D6869456EFF9}"/>
              </a:ext>
            </a:extLst>
          </p:cNvPr>
          <p:cNvSpPr>
            <a:spLocks noGrp="1"/>
          </p:cNvSpPr>
          <p:nvPr>
            <p:ph type="dt" sz="half" idx="10"/>
          </p:nvPr>
        </p:nvSpPr>
        <p:spPr/>
        <p:txBody>
          <a:bodyPr/>
          <a:lstStyle/>
          <a:p>
            <a:fld id="{A76103D0-98B1-4F2B-AFC1-A8D342748E84}" type="datetimeFigureOut">
              <a:rPr lang="en-US" smtClean="0"/>
              <a:t>11/16/2022</a:t>
            </a:fld>
            <a:endParaRPr lang="en-US"/>
          </a:p>
        </p:txBody>
      </p:sp>
      <p:sp>
        <p:nvSpPr>
          <p:cNvPr id="5" name="Footer Placeholder 4">
            <a:extLst>
              <a:ext uri="{FF2B5EF4-FFF2-40B4-BE49-F238E27FC236}">
                <a16:creationId xmlns:a16="http://schemas.microsoft.com/office/drawing/2014/main" id="{6E44985D-BD02-98E4-E8DD-B7C99AD13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0698-25FD-F5CB-FC26-348D5F1B01F2}"/>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83616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0CAD0B-BB3D-E77B-583F-A9A786DD6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535D9A-103F-E766-55BE-42E658051A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26FCD-4ABA-7789-4622-EFA1300056EE}"/>
              </a:ext>
            </a:extLst>
          </p:cNvPr>
          <p:cNvSpPr>
            <a:spLocks noGrp="1"/>
          </p:cNvSpPr>
          <p:nvPr>
            <p:ph type="dt" sz="half" idx="10"/>
          </p:nvPr>
        </p:nvSpPr>
        <p:spPr/>
        <p:txBody>
          <a:bodyPr/>
          <a:lstStyle/>
          <a:p>
            <a:fld id="{A76103D0-98B1-4F2B-AFC1-A8D342748E84}" type="datetimeFigureOut">
              <a:rPr lang="en-US" smtClean="0"/>
              <a:t>11/16/2022</a:t>
            </a:fld>
            <a:endParaRPr lang="en-US"/>
          </a:p>
        </p:txBody>
      </p:sp>
      <p:sp>
        <p:nvSpPr>
          <p:cNvPr id="5" name="Footer Placeholder 4">
            <a:extLst>
              <a:ext uri="{FF2B5EF4-FFF2-40B4-BE49-F238E27FC236}">
                <a16:creationId xmlns:a16="http://schemas.microsoft.com/office/drawing/2014/main" id="{5CEC8861-F108-11AF-F75C-D7FDAFEE4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57E02-DD3A-66E7-3F73-ADE91A67E190}"/>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136884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9A3F-39FD-87B0-03C7-2AD15241E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CC168-29D0-0D64-87E6-D3E212835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81381-8486-32F7-5C83-DED8725B65A0}"/>
              </a:ext>
            </a:extLst>
          </p:cNvPr>
          <p:cNvSpPr>
            <a:spLocks noGrp="1"/>
          </p:cNvSpPr>
          <p:nvPr>
            <p:ph type="dt" sz="half" idx="10"/>
          </p:nvPr>
        </p:nvSpPr>
        <p:spPr/>
        <p:txBody>
          <a:bodyPr/>
          <a:lstStyle/>
          <a:p>
            <a:fld id="{A76103D0-98B1-4F2B-AFC1-A8D342748E84}" type="datetimeFigureOut">
              <a:rPr lang="en-US" smtClean="0"/>
              <a:t>11/16/2022</a:t>
            </a:fld>
            <a:endParaRPr lang="en-US"/>
          </a:p>
        </p:txBody>
      </p:sp>
      <p:sp>
        <p:nvSpPr>
          <p:cNvPr id="5" name="Footer Placeholder 4">
            <a:extLst>
              <a:ext uri="{FF2B5EF4-FFF2-40B4-BE49-F238E27FC236}">
                <a16:creationId xmlns:a16="http://schemas.microsoft.com/office/drawing/2014/main" id="{6E4EC4B5-9424-FA50-439F-58C608162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61FF1-B932-D41B-62F4-1B75408E8E8D}"/>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305204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DE94-19D4-BF5F-C05A-190ACE686D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B5D553-7532-06B2-192C-05B1490196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62E76-871E-01CA-8A58-75C7119F3458}"/>
              </a:ext>
            </a:extLst>
          </p:cNvPr>
          <p:cNvSpPr>
            <a:spLocks noGrp="1"/>
          </p:cNvSpPr>
          <p:nvPr>
            <p:ph type="dt" sz="half" idx="10"/>
          </p:nvPr>
        </p:nvSpPr>
        <p:spPr/>
        <p:txBody>
          <a:bodyPr/>
          <a:lstStyle/>
          <a:p>
            <a:fld id="{A76103D0-98B1-4F2B-AFC1-A8D342748E84}" type="datetimeFigureOut">
              <a:rPr lang="en-US" smtClean="0"/>
              <a:t>11/16/2022</a:t>
            </a:fld>
            <a:endParaRPr lang="en-US"/>
          </a:p>
        </p:txBody>
      </p:sp>
      <p:sp>
        <p:nvSpPr>
          <p:cNvPr id="5" name="Footer Placeholder 4">
            <a:extLst>
              <a:ext uri="{FF2B5EF4-FFF2-40B4-BE49-F238E27FC236}">
                <a16:creationId xmlns:a16="http://schemas.microsoft.com/office/drawing/2014/main" id="{CD127E35-CE7D-D7F9-3827-58620C206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0C3EF-152B-D661-01E6-89BE07022D64}"/>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331891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6842-4A5A-C108-10FF-1CD651B58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2F9B48-FA7A-94CA-F9D3-DA1589526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46462D-1152-2A1A-1B7F-1C41F5C5B2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1774C-D88F-0076-185E-0E021A80FBF6}"/>
              </a:ext>
            </a:extLst>
          </p:cNvPr>
          <p:cNvSpPr>
            <a:spLocks noGrp="1"/>
          </p:cNvSpPr>
          <p:nvPr>
            <p:ph type="dt" sz="half" idx="10"/>
          </p:nvPr>
        </p:nvSpPr>
        <p:spPr/>
        <p:txBody>
          <a:bodyPr/>
          <a:lstStyle/>
          <a:p>
            <a:fld id="{A76103D0-98B1-4F2B-AFC1-A8D342748E84}" type="datetimeFigureOut">
              <a:rPr lang="en-US" smtClean="0"/>
              <a:t>11/16/2022</a:t>
            </a:fld>
            <a:endParaRPr lang="en-US"/>
          </a:p>
        </p:txBody>
      </p:sp>
      <p:sp>
        <p:nvSpPr>
          <p:cNvPr id="6" name="Footer Placeholder 5">
            <a:extLst>
              <a:ext uri="{FF2B5EF4-FFF2-40B4-BE49-F238E27FC236}">
                <a16:creationId xmlns:a16="http://schemas.microsoft.com/office/drawing/2014/main" id="{8602F0A5-4798-9DC4-13B1-8654D7433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A41D2-77D1-56FB-D22E-4871927B09B5}"/>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13329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C8A0-F798-E734-E102-B1AE8DCCA8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8953E-EA70-114A-D2DF-D947D03B87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41323-3F1F-7C19-7572-6DF5A2F19A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9356EA-D79B-B057-10E0-D10F6E27F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705E26-D1DC-BAA6-7011-73EC9DE457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B09CCF-B04D-9BE2-6CBE-DE810C3BA300}"/>
              </a:ext>
            </a:extLst>
          </p:cNvPr>
          <p:cNvSpPr>
            <a:spLocks noGrp="1"/>
          </p:cNvSpPr>
          <p:nvPr>
            <p:ph type="dt" sz="half" idx="10"/>
          </p:nvPr>
        </p:nvSpPr>
        <p:spPr/>
        <p:txBody>
          <a:bodyPr/>
          <a:lstStyle/>
          <a:p>
            <a:fld id="{A76103D0-98B1-4F2B-AFC1-A8D342748E84}" type="datetimeFigureOut">
              <a:rPr lang="en-US" smtClean="0"/>
              <a:t>11/16/2022</a:t>
            </a:fld>
            <a:endParaRPr lang="en-US"/>
          </a:p>
        </p:txBody>
      </p:sp>
      <p:sp>
        <p:nvSpPr>
          <p:cNvPr id="8" name="Footer Placeholder 7">
            <a:extLst>
              <a:ext uri="{FF2B5EF4-FFF2-40B4-BE49-F238E27FC236}">
                <a16:creationId xmlns:a16="http://schemas.microsoft.com/office/drawing/2014/main" id="{3A5154F1-4860-15AD-1D00-75B9DF2B4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7B91E4-778E-B171-A21C-F8C3D9366463}"/>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122393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EB3F-E1EE-5C10-4723-1F2E6971A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516CA2-F0C1-41DC-1098-8C9AC87774CC}"/>
              </a:ext>
            </a:extLst>
          </p:cNvPr>
          <p:cNvSpPr>
            <a:spLocks noGrp="1"/>
          </p:cNvSpPr>
          <p:nvPr>
            <p:ph type="dt" sz="half" idx="10"/>
          </p:nvPr>
        </p:nvSpPr>
        <p:spPr/>
        <p:txBody>
          <a:bodyPr/>
          <a:lstStyle/>
          <a:p>
            <a:fld id="{A76103D0-98B1-4F2B-AFC1-A8D342748E84}" type="datetimeFigureOut">
              <a:rPr lang="en-US" smtClean="0"/>
              <a:t>11/16/2022</a:t>
            </a:fld>
            <a:endParaRPr lang="en-US"/>
          </a:p>
        </p:txBody>
      </p:sp>
      <p:sp>
        <p:nvSpPr>
          <p:cNvPr id="4" name="Footer Placeholder 3">
            <a:extLst>
              <a:ext uri="{FF2B5EF4-FFF2-40B4-BE49-F238E27FC236}">
                <a16:creationId xmlns:a16="http://schemas.microsoft.com/office/drawing/2014/main" id="{13A04A07-D0CA-0829-09BB-925FC439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2B5720-AE78-8783-18D8-20180A9F5BB2}"/>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52112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C4D37-2105-6EB4-7442-50EA78A26E04}"/>
              </a:ext>
            </a:extLst>
          </p:cNvPr>
          <p:cNvSpPr>
            <a:spLocks noGrp="1"/>
          </p:cNvSpPr>
          <p:nvPr>
            <p:ph type="dt" sz="half" idx="10"/>
          </p:nvPr>
        </p:nvSpPr>
        <p:spPr/>
        <p:txBody>
          <a:bodyPr/>
          <a:lstStyle/>
          <a:p>
            <a:fld id="{A76103D0-98B1-4F2B-AFC1-A8D342748E84}" type="datetimeFigureOut">
              <a:rPr lang="en-US" smtClean="0"/>
              <a:t>11/16/2022</a:t>
            </a:fld>
            <a:endParaRPr lang="en-US"/>
          </a:p>
        </p:txBody>
      </p:sp>
      <p:sp>
        <p:nvSpPr>
          <p:cNvPr id="3" name="Footer Placeholder 2">
            <a:extLst>
              <a:ext uri="{FF2B5EF4-FFF2-40B4-BE49-F238E27FC236}">
                <a16:creationId xmlns:a16="http://schemas.microsoft.com/office/drawing/2014/main" id="{4DB0B77D-0FEC-3875-963B-1F150DE252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65ECD3-6001-4C05-F2C9-5FF0D231A571}"/>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179296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6B27-2361-13B5-C72E-9F100C22E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A03460-D039-017E-6EA5-EA7FDDDB6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9FE18-069A-6A80-C7BD-A66FE1044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AD2FD-6EB9-DC15-A5FA-4267E83543A7}"/>
              </a:ext>
            </a:extLst>
          </p:cNvPr>
          <p:cNvSpPr>
            <a:spLocks noGrp="1"/>
          </p:cNvSpPr>
          <p:nvPr>
            <p:ph type="dt" sz="half" idx="10"/>
          </p:nvPr>
        </p:nvSpPr>
        <p:spPr/>
        <p:txBody>
          <a:bodyPr/>
          <a:lstStyle/>
          <a:p>
            <a:fld id="{A76103D0-98B1-4F2B-AFC1-A8D342748E84}" type="datetimeFigureOut">
              <a:rPr lang="en-US" smtClean="0"/>
              <a:t>11/16/2022</a:t>
            </a:fld>
            <a:endParaRPr lang="en-US"/>
          </a:p>
        </p:txBody>
      </p:sp>
      <p:sp>
        <p:nvSpPr>
          <p:cNvPr id="6" name="Footer Placeholder 5">
            <a:extLst>
              <a:ext uri="{FF2B5EF4-FFF2-40B4-BE49-F238E27FC236}">
                <a16:creationId xmlns:a16="http://schemas.microsoft.com/office/drawing/2014/main" id="{C9BB4619-CDB4-5F1C-599C-3E9696E8B0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81CEB-6896-8BE7-CE9E-19AA06E4EACB}"/>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3859859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C21F-B18F-BB12-3257-19F6EDCF0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864D31-E594-6BD1-B0B1-84F87541E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2C470F-87AE-1A00-5B2A-6986E29A6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4929F-30C3-9030-F75F-406D68336E95}"/>
              </a:ext>
            </a:extLst>
          </p:cNvPr>
          <p:cNvSpPr>
            <a:spLocks noGrp="1"/>
          </p:cNvSpPr>
          <p:nvPr>
            <p:ph type="dt" sz="half" idx="10"/>
          </p:nvPr>
        </p:nvSpPr>
        <p:spPr/>
        <p:txBody>
          <a:bodyPr/>
          <a:lstStyle/>
          <a:p>
            <a:fld id="{A76103D0-98B1-4F2B-AFC1-A8D342748E84}" type="datetimeFigureOut">
              <a:rPr lang="en-US" smtClean="0"/>
              <a:t>11/16/2022</a:t>
            </a:fld>
            <a:endParaRPr lang="en-US"/>
          </a:p>
        </p:txBody>
      </p:sp>
      <p:sp>
        <p:nvSpPr>
          <p:cNvPr id="6" name="Footer Placeholder 5">
            <a:extLst>
              <a:ext uri="{FF2B5EF4-FFF2-40B4-BE49-F238E27FC236}">
                <a16:creationId xmlns:a16="http://schemas.microsoft.com/office/drawing/2014/main" id="{E6037645-26F1-9091-288B-1AA880A20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73324-C52E-F494-A861-E906F3F86C5B}"/>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346952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3BC9EA-7C56-42AE-42E0-6D093817B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3627F-3407-0CD2-D384-7A35CAD9B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A2392-9161-5660-DD93-EA97FED660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103D0-98B1-4F2B-AFC1-A8D342748E84}" type="datetimeFigureOut">
              <a:rPr lang="en-US" smtClean="0"/>
              <a:t>11/16/2022</a:t>
            </a:fld>
            <a:endParaRPr lang="en-US"/>
          </a:p>
        </p:txBody>
      </p:sp>
      <p:sp>
        <p:nvSpPr>
          <p:cNvPr id="5" name="Footer Placeholder 4">
            <a:extLst>
              <a:ext uri="{FF2B5EF4-FFF2-40B4-BE49-F238E27FC236}">
                <a16:creationId xmlns:a16="http://schemas.microsoft.com/office/drawing/2014/main" id="{798846C0-F83D-60F9-190D-D2765E4EA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AB3DC-0836-7FD3-DC2C-541BDBFC7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19485-6FDC-4FA5-B65E-9B849A8D45AA}" type="slidenum">
              <a:rPr lang="en-US" smtClean="0"/>
              <a:t>‹#›</a:t>
            </a:fld>
            <a:endParaRPr lang="en-US"/>
          </a:p>
        </p:txBody>
      </p:sp>
    </p:spTree>
    <p:extLst>
      <p:ext uri="{BB962C8B-B14F-4D97-AF65-F5344CB8AC3E}">
        <p14:creationId xmlns:p14="http://schemas.microsoft.com/office/powerpoint/2010/main" val="68984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agilebusiness.org/dsdm-project-framework/moscow-prioririsation.html" TargetMode="External"/><Relationship Id="rId2" Type="http://schemas.openxmlformats.org/officeDocument/2006/relationships/hyperlink" Target="https://www.productplan.com/glossary/moscow-prioritiz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4E49-7A61-9717-752B-04B2E980E2DB}"/>
              </a:ext>
            </a:extLst>
          </p:cNvPr>
          <p:cNvSpPr>
            <a:spLocks noGrp="1"/>
          </p:cNvSpPr>
          <p:nvPr>
            <p:ph type="ctrTitle"/>
          </p:nvPr>
        </p:nvSpPr>
        <p:spPr>
          <a:xfrm>
            <a:off x="0" y="868362"/>
            <a:ext cx="7626220" cy="2387600"/>
          </a:xfrm>
        </p:spPr>
        <p:txBody>
          <a:bodyPr/>
          <a:lstStyle/>
          <a:p>
            <a:r>
              <a:rPr lang="en-US" dirty="0"/>
              <a:t>System Analysis Stage</a:t>
            </a:r>
          </a:p>
        </p:txBody>
      </p:sp>
      <p:sp>
        <p:nvSpPr>
          <p:cNvPr id="3" name="Subtitle 2">
            <a:extLst>
              <a:ext uri="{FF2B5EF4-FFF2-40B4-BE49-F238E27FC236}">
                <a16:creationId xmlns:a16="http://schemas.microsoft.com/office/drawing/2014/main" id="{1F426E30-4B7F-8B69-2C3B-FFF3067B396C}"/>
              </a:ext>
            </a:extLst>
          </p:cNvPr>
          <p:cNvSpPr>
            <a:spLocks noGrp="1"/>
          </p:cNvSpPr>
          <p:nvPr>
            <p:ph type="subTitle" idx="1"/>
          </p:nvPr>
        </p:nvSpPr>
        <p:spPr>
          <a:xfrm>
            <a:off x="622040" y="3429000"/>
            <a:ext cx="6382139" cy="1655762"/>
          </a:xfrm>
        </p:spPr>
        <p:txBody>
          <a:bodyPr>
            <a:normAutofit/>
          </a:bodyPr>
          <a:lstStyle/>
          <a:p>
            <a:r>
              <a:rPr lang="en-US" sz="3600" dirty="0"/>
              <a:t>Requirement Gathering</a:t>
            </a:r>
          </a:p>
        </p:txBody>
      </p:sp>
      <p:pic>
        <p:nvPicPr>
          <p:cNvPr id="5" name="Picture 4">
            <a:extLst>
              <a:ext uri="{FF2B5EF4-FFF2-40B4-BE49-F238E27FC236}">
                <a16:creationId xmlns:a16="http://schemas.microsoft.com/office/drawing/2014/main" id="{4A76F7CF-E4E6-CC1D-AA36-6E62AEF93807}"/>
              </a:ext>
            </a:extLst>
          </p:cNvPr>
          <p:cNvPicPr>
            <a:picLocks noChangeAspect="1"/>
          </p:cNvPicPr>
          <p:nvPr/>
        </p:nvPicPr>
        <p:blipFill>
          <a:blip r:embed="rId2"/>
          <a:stretch>
            <a:fillRect/>
          </a:stretch>
        </p:blipFill>
        <p:spPr>
          <a:xfrm rot="16200000">
            <a:off x="6930570" y="1473200"/>
            <a:ext cx="6734629" cy="3788229"/>
          </a:xfrm>
          <a:prstGeom prst="rect">
            <a:avLst/>
          </a:prstGeom>
        </p:spPr>
      </p:pic>
    </p:spTree>
    <p:extLst>
      <p:ext uri="{BB962C8B-B14F-4D97-AF65-F5344CB8AC3E}">
        <p14:creationId xmlns:p14="http://schemas.microsoft.com/office/powerpoint/2010/main" val="377417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pic>
        <p:nvPicPr>
          <p:cNvPr id="1028" name="Picture 4">
            <a:extLst>
              <a:ext uri="{FF2B5EF4-FFF2-40B4-BE49-F238E27FC236}">
                <a16:creationId xmlns:a16="http://schemas.microsoft.com/office/drawing/2014/main" id="{056E1929-E535-1134-0923-7686B5340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13" y="1270139"/>
            <a:ext cx="6590771" cy="50862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042CFC5-6083-78BC-A0AE-968517F2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984" y="2474112"/>
            <a:ext cx="4274290" cy="26782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79C96B-7770-20B8-F3FF-151841FAB37E}"/>
              </a:ext>
            </a:extLst>
          </p:cNvPr>
          <p:cNvSpPr txBox="1"/>
          <p:nvPr/>
        </p:nvSpPr>
        <p:spPr>
          <a:xfrm>
            <a:off x="8443331" y="5012469"/>
            <a:ext cx="4114800" cy="923330"/>
          </a:xfrm>
          <a:prstGeom prst="rect">
            <a:avLst/>
          </a:prstGeom>
          <a:noFill/>
        </p:spPr>
        <p:txBody>
          <a:bodyPr wrap="square" rtlCol="0">
            <a:spAutoFit/>
          </a:bodyPr>
          <a:lstStyle/>
          <a:p>
            <a:r>
              <a:rPr lang="en-US" dirty="0"/>
              <a:t>Readers of different types of requirements specification</a:t>
            </a:r>
            <a:r>
              <a:rPr lang="en-GB" dirty="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45067" y="266700"/>
            <a:ext cx="9541933" cy="1104900"/>
          </a:xfrm>
        </p:spPr>
        <p:txBody>
          <a:bodyPr>
            <a:normAutofit fontScale="90000"/>
          </a:bodyPr>
          <a:lstStyle/>
          <a:p>
            <a:r>
              <a:rPr lang="en-GB" dirty="0"/>
              <a:t>Functional and non-functional requirements</a:t>
            </a:r>
          </a:p>
        </p:txBody>
      </p:sp>
      <p:sp>
        <p:nvSpPr>
          <p:cNvPr id="34819" name="Rectangle 3"/>
          <p:cNvSpPr>
            <a:spLocks noGrp="1" noChangeArrowheads="1"/>
          </p:cNvSpPr>
          <p:nvPr>
            <p:ph idx="1"/>
          </p:nvPr>
        </p:nvSpPr>
        <p:spPr>
          <a:xfrm>
            <a:off x="845255" y="1371600"/>
            <a:ext cx="9341556" cy="4740442"/>
          </a:xfrm>
        </p:spPr>
        <p:txBody>
          <a:bodyPr>
            <a:normAutofit/>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Functional requirement examples for a Mental Care System</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lIns="90487" tIns="44450" rIns="90487" bIns="44450" rtlCol="0" anchor="ctr">
            <a:normAutofit/>
          </a:bodyPr>
          <a:lstStyle/>
          <a:p>
            <a:r>
              <a:rPr lang="en-GB"/>
              <a:t>Non-functional requirements</a:t>
            </a:r>
          </a:p>
        </p:txBody>
      </p:sp>
      <p:sp>
        <p:nvSpPr>
          <p:cNvPr id="35843"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pic>
        <p:nvPicPr>
          <p:cNvPr id="4" name="Picture 3" descr="4.3 Non-functionalReq.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96804" y="1565588"/>
            <a:ext cx="7998392" cy="448736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4684-B032-1D90-FDE0-DFAC548F66D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BF95633-2F71-E86F-C9AC-32B5373A265C}"/>
              </a:ext>
            </a:extLst>
          </p:cNvPr>
          <p:cNvSpPr>
            <a:spLocks noGrp="1"/>
          </p:cNvSpPr>
          <p:nvPr>
            <p:ph idx="1"/>
          </p:nvPr>
        </p:nvSpPr>
        <p:spPr/>
        <p:txBody>
          <a:bodyPr>
            <a:normAutofit fontScale="92500" lnSpcReduction="20000"/>
          </a:bodyPr>
          <a:lstStyle/>
          <a:p>
            <a:r>
              <a:rPr lang="en-US" dirty="0">
                <a:solidFill>
                  <a:schemeClr val="accent3">
                    <a:lumMod val="40000"/>
                    <a:lumOff val="60000"/>
                  </a:schemeClr>
                </a:solidFill>
              </a:rPr>
              <a:t>Introduction</a:t>
            </a:r>
          </a:p>
          <a:p>
            <a:r>
              <a:rPr lang="en-US" dirty="0"/>
              <a:t>Stakeholder analysis</a:t>
            </a:r>
          </a:p>
          <a:p>
            <a:r>
              <a:rPr lang="en-US" dirty="0"/>
              <a:t>Artefact-driven elicitation techniques</a:t>
            </a:r>
          </a:p>
          <a:p>
            <a:pPr lvl="1"/>
            <a:r>
              <a:rPr lang="en-US" dirty="0"/>
              <a:t>Background study</a:t>
            </a:r>
          </a:p>
          <a:p>
            <a:pPr lvl="1"/>
            <a:r>
              <a:rPr lang="en-US" dirty="0"/>
              <a:t>Questionnaires</a:t>
            </a:r>
          </a:p>
          <a:p>
            <a:pPr lvl="1"/>
            <a:r>
              <a:rPr lang="en-US" dirty="0"/>
              <a:t>Storyboards</a:t>
            </a:r>
          </a:p>
          <a:p>
            <a:pPr lvl="1"/>
            <a:r>
              <a:rPr lang="en-US" dirty="0"/>
              <a:t>Scenarios</a:t>
            </a:r>
          </a:p>
          <a:p>
            <a:r>
              <a:rPr lang="en-US" dirty="0"/>
              <a:t>Stakeholder-driven elicitation techniques</a:t>
            </a:r>
          </a:p>
          <a:p>
            <a:pPr lvl="1"/>
            <a:r>
              <a:rPr lang="en-US" dirty="0"/>
              <a:t>Interviews</a:t>
            </a:r>
          </a:p>
          <a:p>
            <a:pPr lvl="1"/>
            <a:r>
              <a:rPr lang="en-US" dirty="0"/>
              <a:t>Observation &amp; ethnographic studies</a:t>
            </a:r>
          </a:p>
          <a:p>
            <a:r>
              <a:rPr lang="en-US" dirty="0"/>
              <a:t>Requirements validation</a:t>
            </a:r>
          </a:p>
          <a:p>
            <a:r>
              <a:rPr lang="en-US" dirty="0"/>
              <a:t>Requirements Prioritization</a:t>
            </a:r>
          </a:p>
          <a:p>
            <a:endParaRPr lang="en-US" dirty="0"/>
          </a:p>
        </p:txBody>
      </p:sp>
      <p:sp>
        <p:nvSpPr>
          <p:cNvPr id="4" name="Slide Number Placeholder 6">
            <a:extLst>
              <a:ext uri="{FF2B5EF4-FFF2-40B4-BE49-F238E27FC236}">
                <a16:creationId xmlns:a16="http://schemas.microsoft.com/office/drawing/2014/main" id="{C21ED90C-2E91-BB58-376B-34B1FD352AAA}"/>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17</a:t>
            </a:fld>
            <a:endParaRPr lang="en-US" dirty="0"/>
          </a:p>
        </p:txBody>
      </p:sp>
    </p:spTree>
    <p:extLst>
      <p:ext uri="{BB962C8B-B14F-4D97-AF65-F5344CB8AC3E}">
        <p14:creationId xmlns:p14="http://schemas.microsoft.com/office/powerpoint/2010/main" val="167644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A58DE88-E138-BF03-32FE-10FD8305A8CA}"/>
              </a:ext>
            </a:extLst>
          </p:cNvPr>
          <p:cNvSpPr>
            <a:spLocks noGrp="1" noChangeArrowheads="1"/>
          </p:cNvSpPr>
          <p:nvPr>
            <p:ph type="title"/>
          </p:nvPr>
        </p:nvSpPr>
        <p:spPr>
          <a:xfrm>
            <a:off x="2303463" y="274638"/>
            <a:ext cx="8178800" cy="762000"/>
          </a:xfrm>
          <a:noFill/>
        </p:spPr>
        <p:txBody>
          <a:bodyPr>
            <a:normAutofit fontScale="90000"/>
          </a:bodyPr>
          <a:lstStyle/>
          <a:p>
            <a:pPr>
              <a:lnSpc>
                <a:spcPct val="110000"/>
              </a:lnSpc>
            </a:pPr>
            <a:r>
              <a:rPr kumimoji="0" lang="en-US" altLang="en-US" dirty="0"/>
              <a:t>Stakeholder analysis</a:t>
            </a:r>
          </a:p>
        </p:txBody>
      </p:sp>
      <p:sp>
        <p:nvSpPr>
          <p:cNvPr id="11267" name="Rectangle 3">
            <a:extLst>
              <a:ext uri="{FF2B5EF4-FFF2-40B4-BE49-F238E27FC236}">
                <a16:creationId xmlns:a16="http://schemas.microsoft.com/office/drawing/2014/main" id="{4F96D143-9AE0-4370-293A-A916DB19ECD2}"/>
              </a:ext>
            </a:extLst>
          </p:cNvPr>
          <p:cNvSpPr>
            <a:spLocks noGrp="1" noChangeArrowheads="1"/>
          </p:cNvSpPr>
          <p:nvPr>
            <p:ph type="body" idx="1"/>
          </p:nvPr>
        </p:nvSpPr>
        <p:spPr>
          <a:xfrm>
            <a:off x="1855789" y="1216025"/>
            <a:ext cx="8529637" cy="5080000"/>
          </a:xfrm>
          <a:noFill/>
        </p:spPr>
        <p:txBody>
          <a:bodyPr>
            <a:normAutofit fontScale="85000" lnSpcReduction="20000"/>
          </a:bodyPr>
          <a:lstStyle/>
          <a:p>
            <a:pPr>
              <a:spcBef>
                <a:spcPts val="300"/>
              </a:spcBef>
            </a:pPr>
            <a:r>
              <a:rPr kumimoji="0" lang="en-US" altLang="en-US" dirty="0"/>
              <a:t>Stakeholder cooperation is essential for successful </a:t>
            </a:r>
            <a:r>
              <a:rPr lang="en-US" altLang="en-US" dirty="0"/>
              <a:t>req. gathering</a:t>
            </a:r>
            <a:endParaRPr kumimoji="0" lang="en-US" altLang="en-US" dirty="0"/>
          </a:p>
          <a:p>
            <a:pPr lvl="1">
              <a:spcBef>
                <a:spcPts val="300"/>
              </a:spcBef>
            </a:pPr>
            <a:r>
              <a:rPr kumimoji="0" lang="en-US" altLang="en-US" dirty="0"/>
              <a:t>Elicitation =  cooperative learning</a:t>
            </a:r>
          </a:p>
          <a:p>
            <a:r>
              <a:rPr kumimoji="0" lang="en-US" altLang="en-US" dirty="0"/>
              <a:t>Representative sample must be selected to ensure adequate, comprehensive coverage of the problem world</a:t>
            </a:r>
          </a:p>
          <a:p>
            <a:pPr lvl="1">
              <a:lnSpc>
                <a:spcPct val="100000"/>
              </a:lnSpc>
            </a:pPr>
            <a:r>
              <a:rPr kumimoji="0" lang="en-US" altLang="en-US" dirty="0"/>
              <a:t>dynamic selection as new knowledge is acquired</a:t>
            </a:r>
          </a:p>
          <a:p>
            <a:pPr>
              <a:lnSpc>
                <a:spcPct val="80000"/>
              </a:lnSpc>
              <a:spcBef>
                <a:spcPct val="60000"/>
              </a:spcBef>
            </a:pPr>
            <a:r>
              <a:rPr kumimoji="0" lang="en-US" altLang="en-US" dirty="0"/>
              <a:t>Selection based on ...</a:t>
            </a:r>
          </a:p>
          <a:p>
            <a:pPr lvl="1">
              <a:lnSpc>
                <a:spcPct val="120000"/>
              </a:lnSpc>
              <a:spcBef>
                <a:spcPts val="200"/>
              </a:spcBef>
            </a:pPr>
            <a:r>
              <a:rPr kumimoji="0" lang="en-US" altLang="en-US" dirty="0"/>
              <a:t>relevant position in the organization</a:t>
            </a:r>
          </a:p>
          <a:p>
            <a:pPr lvl="1">
              <a:lnSpc>
                <a:spcPct val="120000"/>
              </a:lnSpc>
              <a:spcBef>
                <a:spcPts val="200"/>
              </a:spcBef>
            </a:pPr>
            <a:r>
              <a:rPr kumimoji="0" lang="en-US" altLang="en-US" dirty="0"/>
              <a:t>role in making decisions, reaching agreement</a:t>
            </a:r>
          </a:p>
          <a:p>
            <a:pPr lvl="1">
              <a:lnSpc>
                <a:spcPct val="120000"/>
              </a:lnSpc>
              <a:spcBef>
                <a:spcPts val="200"/>
              </a:spcBef>
            </a:pPr>
            <a:r>
              <a:rPr kumimoji="0" lang="en-US" altLang="en-US" dirty="0"/>
              <a:t>type of contributed knowledge, level of domain expertise</a:t>
            </a:r>
          </a:p>
          <a:p>
            <a:pPr lvl="1">
              <a:lnSpc>
                <a:spcPct val="120000"/>
              </a:lnSpc>
              <a:spcBef>
                <a:spcPts val="200"/>
              </a:spcBef>
            </a:pPr>
            <a:r>
              <a:rPr kumimoji="0" lang="en-US" altLang="en-US" dirty="0"/>
              <a:t>exposure to perceived problems</a:t>
            </a:r>
          </a:p>
          <a:p>
            <a:pPr lvl="1">
              <a:lnSpc>
                <a:spcPct val="120000"/>
              </a:lnSpc>
              <a:spcBef>
                <a:spcPts val="200"/>
              </a:spcBef>
            </a:pPr>
            <a:r>
              <a:rPr kumimoji="0" lang="en-US" altLang="en-US" dirty="0"/>
              <a:t>personal interests, potential conflicts</a:t>
            </a:r>
          </a:p>
          <a:p>
            <a:pPr lvl="1">
              <a:lnSpc>
                <a:spcPct val="120000"/>
              </a:lnSpc>
              <a:spcBef>
                <a:spcPts val="200"/>
              </a:spcBef>
            </a:pPr>
            <a:r>
              <a:rPr kumimoji="0" lang="en-US" altLang="en-US" dirty="0"/>
              <a:t>influence in system acceptance</a:t>
            </a:r>
          </a:p>
          <a:p>
            <a:pPr>
              <a:lnSpc>
                <a:spcPct val="120000"/>
              </a:lnSpc>
              <a:spcBef>
                <a:spcPts val="200"/>
              </a:spcBef>
            </a:pPr>
            <a:r>
              <a:rPr kumimoji="0" lang="en-US" altLang="en-US" b="1" dirty="0"/>
              <a:t>Knowledge acquisition from stakeholders is difficult</a:t>
            </a:r>
            <a:r>
              <a:rPr kumimoji="0" lang="en-US" altLang="en-US" dirty="0"/>
              <a:t>: Distributed sources, Different background, Personnel turnover.</a:t>
            </a:r>
          </a:p>
        </p:txBody>
      </p:sp>
      <p:pic>
        <p:nvPicPr>
          <p:cNvPr id="11268" name="Picture 5">
            <a:extLst>
              <a:ext uri="{FF2B5EF4-FFF2-40B4-BE49-F238E27FC236}">
                <a16:creationId xmlns:a16="http://schemas.microsoft.com/office/drawing/2014/main" id="{E3EFB631-7267-98CF-0703-FED46E0D7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605" y="205582"/>
            <a:ext cx="108426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B3EAF1C5-AB53-EFEE-797F-4CA7E32A3E49}"/>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1E72256-792E-D48D-C6DD-3585FFC76604}"/>
              </a:ext>
            </a:extLst>
          </p:cNvPr>
          <p:cNvSpPr>
            <a:spLocks noGrp="1" noChangeArrowheads="1"/>
          </p:cNvSpPr>
          <p:nvPr>
            <p:ph type="title"/>
          </p:nvPr>
        </p:nvSpPr>
        <p:spPr>
          <a:xfrm>
            <a:off x="1828801" y="128588"/>
            <a:ext cx="8653463" cy="762000"/>
          </a:xfrm>
        </p:spPr>
        <p:txBody>
          <a:bodyPr/>
          <a:lstStyle/>
          <a:p>
            <a:r>
              <a:rPr lang="en-US" altLang="en-US" dirty="0"/>
              <a:t>Background study</a:t>
            </a:r>
          </a:p>
        </p:txBody>
      </p:sp>
      <p:sp>
        <p:nvSpPr>
          <p:cNvPr id="1384451" name="Rectangle 3">
            <a:extLst>
              <a:ext uri="{FF2B5EF4-FFF2-40B4-BE49-F238E27FC236}">
                <a16:creationId xmlns:a16="http://schemas.microsoft.com/office/drawing/2014/main" id="{A2620CC3-11A9-1DCB-3290-4B39F34865AC}"/>
              </a:ext>
            </a:extLst>
          </p:cNvPr>
          <p:cNvSpPr>
            <a:spLocks noGrp="1" noChangeArrowheads="1"/>
          </p:cNvSpPr>
          <p:nvPr>
            <p:ph type="body" idx="1"/>
          </p:nvPr>
        </p:nvSpPr>
        <p:spPr>
          <a:xfrm>
            <a:off x="1881188" y="1209675"/>
            <a:ext cx="8604250" cy="4978400"/>
          </a:xfrm>
        </p:spPr>
        <p:txBody>
          <a:bodyPr>
            <a:normAutofit/>
          </a:bodyPr>
          <a:lstStyle/>
          <a:p>
            <a:pPr>
              <a:defRPr/>
            </a:pPr>
            <a:r>
              <a:rPr lang="en-US" dirty="0"/>
              <a:t>Collect, read, synthesize documents about...</a:t>
            </a:r>
          </a:p>
          <a:p>
            <a:pPr lvl="1">
              <a:spcBef>
                <a:spcPct val="10000"/>
              </a:spcBef>
              <a:defRPr/>
            </a:pPr>
            <a:r>
              <a:rPr lang="en-US" dirty="0"/>
              <a:t>the </a:t>
            </a:r>
            <a:r>
              <a:rPr lang="en-US" dirty="0">
                <a:effectLst>
                  <a:outerShdw blurRad="38100" dist="38100" dir="2700000" algn="tl">
                    <a:srgbClr val="000000"/>
                  </a:outerShdw>
                </a:effectLst>
              </a:rPr>
              <a:t>organization</a:t>
            </a:r>
            <a:r>
              <a:rPr lang="en-US" dirty="0"/>
              <a:t>: organizational charts, business plans, financial reports, meeting minutes, </a:t>
            </a:r>
            <a:r>
              <a:rPr lang="en-US" sz="2000" dirty="0" err="1"/>
              <a:t>etc</a:t>
            </a:r>
            <a:endParaRPr lang="en-US" sz="2000" dirty="0"/>
          </a:p>
          <a:p>
            <a:pPr lvl="1">
              <a:spcBef>
                <a:spcPct val="10000"/>
              </a:spcBef>
              <a:defRPr/>
            </a:pPr>
            <a:r>
              <a:rPr lang="en-US" dirty="0"/>
              <a:t>the </a:t>
            </a:r>
            <a:r>
              <a:rPr lang="en-US" dirty="0">
                <a:effectLst>
                  <a:outerShdw blurRad="38100" dist="38100" dir="2700000" algn="tl">
                    <a:srgbClr val="000000"/>
                  </a:outerShdw>
                </a:effectLst>
              </a:rPr>
              <a:t>domain</a:t>
            </a:r>
            <a:r>
              <a:rPr lang="en-US" dirty="0"/>
              <a:t>: books, surveys, articles, regulations, reports on similar systems in the same domain</a:t>
            </a:r>
          </a:p>
          <a:p>
            <a:pPr lvl="1">
              <a:spcBef>
                <a:spcPct val="10000"/>
              </a:spcBef>
              <a:defRPr/>
            </a:pPr>
            <a:r>
              <a:rPr lang="en-US" dirty="0"/>
              <a:t>the </a:t>
            </a:r>
            <a:r>
              <a:rPr lang="en-US" dirty="0">
                <a:effectLst>
                  <a:outerShdw blurRad="38100" dist="38100" dir="2700000" algn="tl">
                    <a:srgbClr val="000000"/>
                  </a:outerShdw>
                </a:effectLst>
              </a:rPr>
              <a:t>system-as-is</a:t>
            </a:r>
            <a:r>
              <a:rPr lang="en-US" dirty="0"/>
              <a:t>: documented workflows, procedures, business rules; exchanged documents; defect/complaint reports, change requests, </a:t>
            </a:r>
            <a:r>
              <a:rPr lang="en-US" sz="2000" dirty="0"/>
              <a:t>etc.</a:t>
            </a:r>
          </a:p>
          <a:p>
            <a:pPr>
              <a:lnSpc>
                <a:spcPct val="100000"/>
              </a:lnSpc>
              <a:defRPr/>
            </a:pPr>
            <a:r>
              <a:rPr lang="en-US" dirty="0"/>
              <a:t>Provides basics for getting prepared before meeting stakeholders  </a:t>
            </a:r>
            <a:r>
              <a:rPr lang="en-US" dirty="0">
                <a:solidFill>
                  <a:schemeClr val="tx2"/>
                </a:solidFill>
                <a:effectLst>
                  <a:outerShdw blurRad="38100" dist="38100" dir="2700000" algn="tl">
                    <a:srgbClr val="000000"/>
                  </a:outerShdw>
                </a:effectLst>
              </a:rPr>
              <a:t>=&gt;</a:t>
            </a:r>
            <a:r>
              <a:rPr lang="en-US" sz="2000" dirty="0"/>
              <a:t>  </a:t>
            </a:r>
            <a:r>
              <a:rPr lang="en-US" dirty="0"/>
              <a:t>prerequisite to other techniques</a:t>
            </a:r>
          </a:p>
        </p:txBody>
      </p:sp>
      <p:pic>
        <p:nvPicPr>
          <p:cNvPr id="15364" name="Picture 4" descr="C:\Program Files\Common Files\Microsoft Shared\Clipart\cagcat50\bs00554_.wmf">
            <a:extLst>
              <a:ext uri="{FF2B5EF4-FFF2-40B4-BE49-F238E27FC236}">
                <a16:creationId xmlns:a16="http://schemas.microsoft.com/office/drawing/2014/main" id="{14E105B5-F98C-B629-EE6F-0930B4EA3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6" y="128588"/>
            <a:ext cx="8810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croll: Horizontal 3">
            <a:extLst>
              <a:ext uri="{FF2B5EF4-FFF2-40B4-BE49-F238E27FC236}">
                <a16:creationId xmlns:a16="http://schemas.microsoft.com/office/drawing/2014/main" id="{030CF265-D3F2-5F19-7D3B-D4BC0A06EE91}"/>
              </a:ext>
            </a:extLst>
          </p:cNvPr>
          <p:cNvSpPr/>
          <p:nvPr/>
        </p:nvSpPr>
        <p:spPr>
          <a:xfrm>
            <a:off x="3681664" y="5239333"/>
            <a:ext cx="5193631" cy="1267829"/>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ea typeface="+mn-lt"/>
                <a:cs typeface="+mn-lt"/>
              </a:rPr>
              <a:t>The current system is called the </a:t>
            </a:r>
            <a:r>
              <a:rPr lang="en-US" sz="2000" b="1" dirty="0">
                <a:ea typeface="+mn-lt"/>
                <a:cs typeface="+mn-lt"/>
              </a:rPr>
              <a:t>as-is system</a:t>
            </a:r>
            <a:endParaRPr lang="en-US" sz="2000" dirty="0">
              <a:ea typeface="+mn-lt"/>
              <a:cs typeface="+mn-lt"/>
            </a:endParaRPr>
          </a:p>
          <a:p>
            <a:r>
              <a:rPr lang="en-US" sz="2000" dirty="0">
                <a:ea typeface="+mn-lt"/>
                <a:cs typeface="+mn-lt"/>
              </a:rPr>
              <a:t>The new system is called the</a:t>
            </a:r>
            <a:r>
              <a:rPr lang="en-US" sz="2000" b="1" dirty="0">
                <a:ea typeface="+mn-lt"/>
                <a:cs typeface="+mn-lt"/>
              </a:rPr>
              <a:t> to-be system</a:t>
            </a:r>
            <a:r>
              <a:rPr lang="en-US" sz="2000" dirty="0">
                <a:ea typeface="+mn-lt"/>
                <a:cs typeface="+mn-lt"/>
              </a:rPr>
              <a:t> </a:t>
            </a:r>
            <a:endParaRPr lang="en-US" sz="2000" dirty="0"/>
          </a:p>
        </p:txBody>
      </p:sp>
      <p:sp>
        <p:nvSpPr>
          <p:cNvPr id="2" name="Slide Number Placeholder 6">
            <a:extLst>
              <a:ext uri="{FF2B5EF4-FFF2-40B4-BE49-F238E27FC236}">
                <a16:creationId xmlns:a16="http://schemas.microsoft.com/office/drawing/2014/main" id="{39CEE04D-1029-08CE-08D8-3C8060587861}"/>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70B9-E33B-A910-60BC-03BC7D78DE65}"/>
              </a:ext>
            </a:extLst>
          </p:cNvPr>
          <p:cNvSpPr>
            <a:spLocks noGrp="1"/>
          </p:cNvSpPr>
          <p:nvPr>
            <p:ph type="title"/>
          </p:nvPr>
        </p:nvSpPr>
        <p:spPr>
          <a:xfrm>
            <a:off x="228600" y="365125"/>
            <a:ext cx="11610474" cy="1325563"/>
          </a:xfrm>
        </p:spPr>
        <p:txBody>
          <a:bodyPr>
            <a:normAutofit/>
          </a:bodyPr>
          <a:lstStyle/>
          <a:p>
            <a:pPr algn="ctr"/>
            <a:r>
              <a:rPr lang="en-US" dirty="0"/>
              <a:t>What happens if you skip gathering requirements for your software project? </a:t>
            </a:r>
          </a:p>
        </p:txBody>
      </p:sp>
      <p:pic>
        <p:nvPicPr>
          <p:cNvPr id="1026" name="Picture 2" descr="Cartoon illustrating the communications challenges inherent in successful requirements gathering where the end result is pretty far off from the original need.">
            <a:extLst>
              <a:ext uri="{FF2B5EF4-FFF2-40B4-BE49-F238E27FC236}">
                <a16:creationId xmlns:a16="http://schemas.microsoft.com/office/drawing/2014/main" id="{1AC33E30-D85B-A624-18FB-F6D1213D9E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2161" y="1825625"/>
            <a:ext cx="6009839"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C8166BD-BF1F-5262-BEFC-3C16B5CEB96B}"/>
              </a:ext>
            </a:extLst>
          </p:cNvPr>
          <p:cNvSpPr txBox="1">
            <a:spLocks/>
          </p:cNvSpPr>
          <p:nvPr/>
        </p:nvSpPr>
        <p:spPr>
          <a:xfrm>
            <a:off x="322831" y="2516090"/>
            <a:ext cx="5773169" cy="2765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Depending on your project methodology, you may do this step at the </a:t>
            </a:r>
            <a:r>
              <a:rPr lang="en-US" sz="2400" b="1" dirty="0"/>
              <a:t>beginning during a Discovery phase</a:t>
            </a:r>
            <a:r>
              <a:rPr lang="en-US" sz="2400" dirty="0"/>
              <a:t>, you may do it during the project </a:t>
            </a:r>
            <a:r>
              <a:rPr lang="en-US" sz="2400" b="1" dirty="0"/>
              <a:t>within each sprint or build cycle</a:t>
            </a:r>
            <a:r>
              <a:rPr lang="en-US" sz="2400" dirty="0"/>
              <a:t>, or you may </a:t>
            </a:r>
            <a:r>
              <a:rPr lang="en-US" sz="2400" u="sng" dirty="0"/>
              <a:t>skip it altogether</a:t>
            </a:r>
            <a:r>
              <a:rPr lang="en-US" sz="2400" dirty="0"/>
              <a:t> and </a:t>
            </a:r>
            <a:r>
              <a:rPr lang="en-US" sz="2400" b="1" dirty="0"/>
              <a:t>hope for the best</a:t>
            </a:r>
            <a:r>
              <a:rPr lang="en-US" sz="2400" dirty="0"/>
              <a:t>. That </a:t>
            </a:r>
            <a:r>
              <a:rPr lang="en-US" sz="2400" b="1" dirty="0"/>
              <a:t>last option </a:t>
            </a:r>
            <a:r>
              <a:rPr lang="en-US" sz="2400" dirty="0"/>
              <a:t>is a simple way to sabotage your project and guarantee a lot of late nights and awkward status meetings.</a:t>
            </a:r>
          </a:p>
          <a:p>
            <a:endParaRPr lang="en-US" dirty="0"/>
          </a:p>
        </p:txBody>
      </p:sp>
    </p:spTree>
    <p:extLst>
      <p:ext uri="{BB962C8B-B14F-4D97-AF65-F5344CB8AC3E}">
        <p14:creationId xmlns:p14="http://schemas.microsoft.com/office/powerpoint/2010/main" val="382113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67F7C6-CCB6-D1E9-96F6-59E275A3A608}"/>
              </a:ext>
            </a:extLst>
          </p:cNvPr>
          <p:cNvSpPr>
            <a:spLocks noGrp="1" noChangeArrowheads="1"/>
          </p:cNvSpPr>
          <p:nvPr>
            <p:ph type="title"/>
          </p:nvPr>
        </p:nvSpPr>
        <p:spPr>
          <a:xfrm>
            <a:off x="1828801" y="200025"/>
            <a:ext cx="8653463" cy="762000"/>
          </a:xfrm>
        </p:spPr>
        <p:txBody>
          <a:bodyPr/>
          <a:lstStyle/>
          <a:p>
            <a:r>
              <a:rPr lang="en-US" altLang="en-US" dirty="0"/>
              <a:t>Questionnaires</a:t>
            </a:r>
          </a:p>
        </p:txBody>
      </p:sp>
      <p:sp>
        <p:nvSpPr>
          <p:cNvPr id="1386499" name="Rectangle 3">
            <a:extLst>
              <a:ext uri="{FF2B5EF4-FFF2-40B4-BE49-F238E27FC236}">
                <a16:creationId xmlns:a16="http://schemas.microsoft.com/office/drawing/2014/main" id="{8EECEA24-2FC6-91E3-3CF2-83F1FFDB62C4}"/>
              </a:ext>
            </a:extLst>
          </p:cNvPr>
          <p:cNvSpPr>
            <a:spLocks noGrp="1" noChangeArrowheads="1"/>
          </p:cNvSpPr>
          <p:nvPr>
            <p:ph type="body" idx="1"/>
          </p:nvPr>
        </p:nvSpPr>
        <p:spPr>
          <a:xfrm>
            <a:off x="1751014" y="1223963"/>
            <a:ext cx="8677275" cy="4978400"/>
          </a:xfrm>
        </p:spPr>
        <p:txBody>
          <a:bodyPr>
            <a:normAutofit lnSpcReduction="10000"/>
          </a:bodyPr>
          <a:lstStyle/>
          <a:p>
            <a:pPr>
              <a:defRPr/>
            </a:pPr>
            <a:r>
              <a:rPr lang="en-US" dirty="0"/>
              <a:t>Submit a list of questions to selected stakeholders, each with a list of possible answers (+ brief context if needed)</a:t>
            </a:r>
          </a:p>
          <a:p>
            <a:pPr lvl="1">
              <a:lnSpc>
                <a:spcPct val="120000"/>
              </a:lnSpc>
              <a:spcBef>
                <a:spcPct val="40000"/>
              </a:spcBef>
              <a:defRPr/>
            </a:pPr>
            <a:r>
              <a:rPr lang="en-US" dirty="0">
                <a:effectLst>
                  <a:outerShdw blurRad="38100" dist="38100" dir="2700000" algn="tl">
                    <a:srgbClr val="000000"/>
                  </a:outerShdw>
                </a:effectLst>
              </a:rPr>
              <a:t>Multiple choice</a:t>
            </a:r>
            <a:r>
              <a:rPr lang="en-US" dirty="0"/>
              <a:t> question: one answer to be selected from answer list</a:t>
            </a:r>
          </a:p>
          <a:p>
            <a:pPr lvl="1">
              <a:spcBef>
                <a:spcPct val="40000"/>
              </a:spcBef>
              <a:defRPr/>
            </a:pPr>
            <a:r>
              <a:rPr lang="en-US" dirty="0">
                <a:effectLst>
                  <a:outerShdw blurRad="38100" dist="38100" dir="2700000" algn="tl">
                    <a:srgbClr val="000000"/>
                  </a:outerShdw>
                </a:effectLst>
              </a:rPr>
              <a:t>Weighting</a:t>
            </a:r>
            <a:r>
              <a:rPr lang="en-US" dirty="0"/>
              <a:t> question: list of statements to be weighted...</a:t>
            </a:r>
          </a:p>
          <a:p>
            <a:pPr lvl="2">
              <a:buFontTx/>
              <a:buChar char="•"/>
              <a:defRPr/>
            </a:pPr>
            <a:r>
              <a:rPr lang="en-US" sz="2200" dirty="0"/>
              <a:t>qualitatively (‘high’, ‘low”, ...),  or</a:t>
            </a:r>
          </a:p>
          <a:p>
            <a:pPr lvl="2">
              <a:buFontTx/>
              <a:buChar char="•"/>
              <a:defRPr/>
            </a:pPr>
            <a:r>
              <a:rPr lang="en-US" sz="2200" dirty="0"/>
              <a:t>quantitatively (percentages) </a:t>
            </a:r>
          </a:p>
          <a:p>
            <a:pPr lvl="2">
              <a:defRPr/>
            </a:pPr>
            <a:r>
              <a:rPr lang="en-US" sz="2200" dirty="0"/>
              <a:t>to express perceived importance, preference, risk</a:t>
            </a:r>
            <a:r>
              <a:rPr lang="en-US" dirty="0"/>
              <a:t> etc.</a:t>
            </a:r>
          </a:p>
          <a:p>
            <a:pPr>
              <a:spcBef>
                <a:spcPct val="60000"/>
              </a:spcBef>
              <a:defRPr/>
            </a:pPr>
            <a:r>
              <a:rPr lang="en-US" dirty="0"/>
              <a:t>Effective for acquiring subjective info quickly, cheaply, remotely from many people</a:t>
            </a:r>
          </a:p>
          <a:p>
            <a:pPr>
              <a:spcBef>
                <a:spcPct val="60000"/>
              </a:spcBef>
              <a:defRPr/>
            </a:pPr>
            <a:r>
              <a:rPr lang="en-US" dirty="0"/>
              <a:t>Helpful for preparing better focused interviews </a:t>
            </a:r>
            <a:r>
              <a:rPr lang="en-US" sz="2000" dirty="0"/>
              <a:t>(see next)</a:t>
            </a:r>
            <a:endParaRPr lang="en-US" dirty="0"/>
          </a:p>
        </p:txBody>
      </p:sp>
      <p:pic>
        <p:nvPicPr>
          <p:cNvPr id="17412" name="Picture 4">
            <a:extLst>
              <a:ext uri="{FF2B5EF4-FFF2-40B4-BE49-F238E27FC236}">
                <a16:creationId xmlns:a16="http://schemas.microsoft.com/office/drawing/2014/main" id="{094085C8-C48C-B207-9657-B875E4F04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51" y="200025"/>
            <a:ext cx="73025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96EDC3E4-28F0-C13F-E5B5-427DB6610CE8}"/>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701EF54-2B88-2AC5-5A18-C92B2D8A04AF}"/>
              </a:ext>
            </a:extLst>
          </p:cNvPr>
          <p:cNvSpPr>
            <a:spLocks noGrp="1" noChangeArrowheads="1"/>
          </p:cNvSpPr>
          <p:nvPr>
            <p:ph type="title"/>
          </p:nvPr>
        </p:nvSpPr>
        <p:spPr>
          <a:xfrm>
            <a:off x="2478089" y="228600"/>
            <a:ext cx="8004175" cy="674688"/>
          </a:xfrm>
        </p:spPr>
        <p:txBody>
          <a:bodyPr>
            <a:normAutofit fontScale="90000"/>
          </a:bodyPr>
          <a:lstStyle/>
          <a:p>
            <a:r>
              <a:rPr lang="en-US" altLang="en-US"/>
              <a:t>Questionnaires should be carefully prepared</a:t>
            </a:r>
          </a:p>
        </p:txBody>
      </p:sp>
      <p:sp>
        <p:nvSpPr>
          <p:cNvPr id="1387523" name="Rectangle 3">
            <a:extLst>
              <a:ext uri="{FF2B5EF4-FFF2-40B4-BE49-F238E27FC236}">
                <a16:creationId xmlns:a16="http://schemas.microsoft.com/office/drawing/2014/main" id="{C4BEE6A5-6CA8-70E6-792E-B19BAA9B918A}"/>
              </a:ext>
            </a:extLst>
          </p:cNvPr>
          <p:cNvSpPr>
            <a:spLocks noGrp="1" noChangeArrowheads="1"/>
          </p:cNvSpPr>
          <p:nvPr>
            <p:ph type="body" idx="1"/>
          </p:nvPr>
        </p:nvSpPr>
        <p:spPr>
          <a:xfrm>
            <a:off x="1751014" y="1238250"/>
            <a:ext cx="8751887" cy="4978400"/>
          </a:xfrm>
        </p:spPr>
        <p:txBody>
          <a:bodyPr>
            <a:normAutofit lnSpcReduction="10000"/>
          </a:bodyPr>
          <a:lstStyle/>
          <a:p>
            <a:pPr>
              <a:spcBef>
                <a:spcPct val="20000"/>
              </a:spcBef>
              <a:defRPr/>
            </a:pPr>
            <a:r>
              <a:rPr lang="en-US" dirty="0"/>
              <a:t>Subject to ...</a:t>
            </a:r>
          </a:p>
          <a:p>
            <a:pPr lvl="1">
              <a:spcBef>
                <a:spcPct val="20000"/>
              </a:spcBef>
              <a:defRPr/>
            </a:pPr>
            <a:r>
              <a:rPr lang="en-US" dirty="0"/>
              <a:t>multiple </a:t>
            </a:r>
            <a:r>
              <a:rPr lang="en-US" dirty="0">
                <a:effectLst>
                  <a:outerShdw blurRad="38100" dist="38100" dir="2700000" algn="tl">
                    <a:srgbClr val="000000"/>
                  </a:outerShdw>
                </a:effectLst>
              </a:rPr>
              <a:t>biases</a:t>
            </a:r>
            <a:r>
              <a:rPr lang="en-US" dirty="0"/>
              <a:t>:  recipients, respondents, questions, answers</a:t>
            </a:r>
          </a:p>
          <a:p>
            <a:pPr lvl="1">
              <a:spcBef>
                <a:spcPct val="20000"/>
              </a:spcBef>
              <a:defRPr/>
            </a:pPr>
            <a:r>
              <a:rPr lang="en-US" dirty="0"/>
              <a:t>unreliable info: misinterpretation of questions, of answers, inconsistent answers, ....</a:t>
            </a:r>
          </a:p>
          <a:p>
            <a:pPr>
              <a:lnSpc>
                <a:spcPct val="130000"/>
              </a:lnSpc>
              <a:spcBef>
                <a:spcPct val="20000"/>
              </a:spcBef>
              <a:buFont typeface="Wingdings" panose="05000000000000000000" pitchFamily="2" charset="2"/>
              <a:buNone/>
              <a:defRPr/>
            </a:pPr>
            <a:r>
              <a:rPr lang="en-US" sz="2600" dirty="0">
                <a:solidFill>
                  <a:schemeClr val="tx2"/>
                </a:solidFill>
              </a:rPr>
              <a:t>=&gt;</a:t>
            </a:r>
            <a:r>
              <a:rPr lang="en-US" dirty="0"/>
              <a:t>  Guidelines for questionnaire design/validation: </a:t>
            </a:r>
          </a:p>
          <a:p>
            <a:pPr lvl="1">
              <a:spcBef>
                <a:spcPct val="10000"/>
              </a:spcBef>
              <a:defRPr/>
            </a:pPr>
            <a:r>
              <a:rPr lang="en-US" dirty="0"/>
              <a:t>Select a representative, statistically significant sample of people;  provide motivation for responding</a:t>
            </a:r>
          </a:p>
          <a:p>
            <a:pPr lvl="1">
              <a:spcBef>
                <a:spcPct val="10000"/>
              </a:spcBef>
              <a:defRPr/>
            </a:pPr>
            <a:r>
              <a:rPr lang="en-US" dirty="0"/>
              <a:t>Check coverage of questions, of possible answers</a:t>
            </a:r>
          </a:p>
          <a:p>
            <a:pPr lvl="1">
              <a:spcBef>
                <a:spcPct val="10000"/>
              </a:spcBef>
              <a:defRPr/>
            </a:pPr>
            <a:r>
              <a:rPr lang="en-US" dirty="0"/>
              <a:t>Make sure questions, answers, formulations are unbiased &amp; unambiguous</a:t>
            </a:r>
          </a:p>
          <a:p>
            <a:pPr lvl="1">
              <a:lnSpc>
                <a:spcPct val="100000"/>
              </a:lnSpc>
              <a:spcBef>
                <a:spcPct val="10000"/>
              </a:spcBef>
              <a:defRPr/>
            </a:pPr>
            <a:r>
              <a:rPr lang="en-US" dirty="0"/>
              <a:t>Add implicitly redundant questions to detect inconsistent answers</a:t>
            </a:r>
          </a:p>
          <a:p>
            <a:pPr lvl="1">
              <a:spcBef>
                <a:spcPct val="10000"/>
              </a:spcBef>
              <a:defRPr/>
            </a:pPr>
            <a:r>
              <a:rPr lang="en-US" dirty="0"/>
              <a:t>Have your questionnaire checked by a third party</a:t>
            </a:r>
          </a:p>
        </p:txBody>
      </p:sp>
      <p:pic>
        <p:nvPicPr>
          <p:cNvPr id="18436" name="Picture 4">
            <a:extLst>
              <a:ext uri="{FF2B5EF4-FFF2-40B4-BE49-F238E27FC236}">
                <a16:creationId xmlns:a16="http://schemas.microsoft.com/office/drawing/2014/main" id="{721C0D9A-D55A-3BC3-EE24-D3B893D4E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338" y="131763"/>
            <a:ext cx="73025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1D2E745A-E7C1-0B3C-4A0E-24A26E1E1505}"/>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E6EA637-285B-6831-E576-CE6951CCD30C}"/>
              </a:ext>
            </a:extLst>
          </p:cNvPr>
          <p:cNvSpPr>
            <a:spLocks noGrp="1" noChangeArrowheads="1"/>
          </p:cNvSpPr>
          <p:nvPr>
            <p:ph type="title"/>
          </p:nvPr>
        </p:nvSpPr>
        <p:spPr/>
        <p:txBody>
          <a:bodyPr/>
          <a:lstStyle/>
          <a:p>
            <a:r>
              <a:rPr lang="en-US" altLang="en-US" dirty="0"/>
              <a:t>Storyboards</a:t>
            </a:r>
          </a:p>
        </p:txBody>
      </p:sp>
      <p:sp>
        <p:nvSpPr>
          <p:cNvPr id="1389574" name="Rectangle 6">
            <a:extLst>
              <a:ext uri="{FF2B5EF4-FFF2-40B4-BE49-F238E27FC236}">
                <a16:creationId xmlns:a16="http://schemas.microsoft.com/office/drawing/2014/main" id="{7817E987-592D-AF7B-98C7-798AB2E5BFBB}"/>
              </a:ext>
            </a:extLst>
          </p:cNvPr>
          <p:cNvSpPr>
            <a:spLocks noGrp="1" noChangeArrowheads="1"/>
          </p:cNvSpPr>
          <p:nvPr>
            <p:ph type="body" idx="1"/>
          </p:nvPr>
        </p:nvSpPr>
        <p:spPr>
          <a:xfrm>
            <a:off x="1697038" y="1295400"/>
            <a:ext cx="8913812" cy="4978400"/>
          </a:xfrm>
        </p:spPr>
        <p:txBody>
          <a:bodyPr>
            <a:normAutofit lnSpcReduction="10000"/>
          </a:bodyPr>
          <a:lstStyle/>
          <a:p>
            <a:pPr>
              <a:defRPr/>
            </a:pPr>
            <a:r>
              <a:rPr lang="en-US" dirty="0">
                <a:effectLst>
                  <a:outerShdw blurRad="38100" dist="38100" dir="2700000" algn="tl">
                    <a:srgbClr val="000000"/>
                  </a:outerShdw>
                </a:effectLst>
              </a:rPr>
              <a:t>Goal</a:t>
            </a:r>
            <a:r>
              <a:rPr lang="en-US" dirty="0"/>
              <a:t>: acquire or validate info from concrete examples through narratives ...</a:t>
            </a:r>
          </a:p>
          <a:p>
            <a:pPr lvl="1">
              <a:lnSpc>
                <a:spcPct val="100000"/>
              </a:lnSpc>
              <a:defRPr/>
            </a:pPr>
            <a:r>
              <a:rPr lang="en-US" dirty="0"/>
              <a:t>how things are running in the system-</a:t>
            </a:r>
            <a:r>
              <a:rPr lang="en-US" i="1" dirty="0"/>
              <a:t>as-is</a:t>
            </a:r>
            <a:endParaRPr lang="en-US" dirty="0"/>
          </a:p>
          <a:p>
            <a:pPr lvl="1">
              <a:defRPr/>
            </a:pPr>
            <a:r>
              <a:rPr lang="en-US" dirty="0"/>
              <a:t>how things should be running in the system-</a:t>
            </a:r>
            <a:r>
              <a:rPr lang="en-US" i="1" dirty="0"/>
              <a:t>to-be</a:t>
            </a:r>
            <a:endParaRPr lang="en-US" dirty="0"/>
          </a:p>
          <a:p>
            <a:pPr>
              <a:lnSpc>
                <a:spcPct val="150000"/>
              </a:lnSpc>
              <a:defRPr/>
            </a:pPr>
            <a:r>
              <a:rPr lang="en-US" dirty="0">
                <a:effectLst>
                  <a:outerShdw blurRad="38100" dist="38100" dir="2700000" algn="tl">
                    <a:srgbClr val="000000"/>
                  </a:outerShdw>
                </a:effectLst>
              </a:rPr>
              <a:t>Storyboard</a:t>
            </a:r>
            <a:r>
              <a:rPr lang="en-US" dirty="0"/>
              <a:t>: tells a story by a sequence of snapshots</a:t>
            </a:r>
          </a:p>
          <a:p>
            <a:pPr lvl="1">
              <a:lnSpc>
                <a:spcPct val="100000"/>
              </a:lnSpc>
              <a:defRPr/>
            </a:pPr>
            <a:r>
              <a:rPr lang="en-US" dirty="0"/>
              <a:t>Snapshot =  sentence, sketch, slide, picture, etc.</a:t>
            </a:r>
          </a:p>
          <a:p>
            <a:pPr lvl="1">
              <a:defRPr/>
            </a:pPr>
            <a:r>
              <a:rPr lang="en-US" dirty="0"/>
              <a:t>Possibly structured with annotations: </a:t>
            </a:r>
          </a:p>
          <a:p>
            <a:pPr lvl="2">
              <a:lnSpc>
                <a:spcPct val="120000"/>
              </a:lnSpc>
              <a:defRPr/>
            </a:pPr>
            <a:r>
              <a:rPr lang="en-US" dirty="0"/>
              <a:t>WHO are the players, WHAT happens to them, WHY this happens, WHAT IF this does / does </a:t>
            </a:r>
            <a:r>
              <a:rPr lang="en-US" i="1" dirty="0"/>
              <a:t>not</a:t>
            </a:r>
            <a:r>
              <a:rPr lang="en-US" dirty="0"/>
              <a:t> happen, </a:t>
            </a:r>
            <a:r>
              <a:rPr lang="en-US" dirty="0" err="1"/>
              <a:t>etc</a:t>
            </a:r>
            <a:endParaRPr lang="en-US" dirty="0"/>
          </a:p>
          <a:p>
            <a:pPr lvl="1">
              <a:lnSpc>
                <a:spcPct val="130000"/>
              </a:lnSpc>
              <a:defRPr/>
            </a:pPr>
            <a:r>
              <a:rPr lang="en-US" dirty="0">
                <a:effectLst>
                  <a:outerShdw blurRad="38100" dist="38100" dir="2700000" algn="tl">
                    <a:srgbClr val="000000"/>
                  </a:outerShdw>
                </a:effectLst>
              </a:rPr>
              <a:t>Passive</a:t>
            </a:r>
            <a:r>
              <a:rPr lang="en-US" dirty="0"/>
              <a:t> mode </a:t>
            </a:r>
            <a:r>
              <a:rPr lang="en-US" sz="2000" dirty="0"/>
              <a:t>(for validation)</a:t>
            </a:r>
            <a:r>
              <a:rPr lang="en-US" dirty="0"/>
              <a:t>: stakeholders are told the story</a:t>
            </a:r>
          </a:p>
          <a:p>
            <a:pPr lvl="1">
              <a:lnSpc>
                <a:spcPct val="130000"/>
              </a:lnSpc>
              <a:defRPr/>
            </a:pPr>
            <a:r>
              <a:rPr lang="en-US" dirty="0">
                <a:effectLst>
                  <a:outerShdw blurRad="38100" dist="38100" dir="2700000" algn="tl">
                    <a:srgbClr val="000000"/>
                  </a:outerShdw>
                </a:effectLst>
              </a:rPr>
              <a:t>Active</a:t>
            </a:r>
            <a:r>
              <a:rPr lang="en-US" dirty="0"/>
              <a:t> mode </a:t>
            </a:r>
            <a:r>
              <a:rPr lang="en-US" sz="2000" dirty="0"/>
              <a:t>(for joint exploration)</a:t>
            </a:r>
            <a:r>
              <a:rPr lang="en-US" dirty="0"/>
              <a:t>: stakeholders contribute</a:t>
            </a:r>
          </a:p>
        </p:txBody>
      </p:sp>
      <p:graphicFrame>
        <p:nvGraphicFramePr>
          <p:cNvPr id="22532" name="Object 8">
            <a:extLst>
              <a:ext uri="{FF2B5EF4-FFF2-40B4-BE49-F238E27FC236}">
                <a16:creationId xmlns:a16="http://schemas.microsoft.com/office/drawing/2014/main" id="{CD7E5FB7-D9F6-2BD8-8F39-D7A54C518AB2}"/>
              </a:ext>
            </a:extLst>
          </p:cNvPr>
          <p:cNvGraphicFramePr>
            <a:graphicFrameLocks noChangeAspect="1"/>
          </p:cNvGraphicFramePr>
          <p:nvPr>
            <p:extLst>
              <p:ext uri="{D42A27DB-BD31-4B8C-83A1-F6EECF244321}">
                <p14:modId xmlns:p14="http://schemas.microsoft.com/office/powerpoint/2010/main" val="50142598"/>
              </p:ext>
            </p:extLst>
          </p:nvPr>
        </p:nvGraphicFramePr>
        <p:xfrm>
          <a:off x="10356850" y="365125"/>
          <a:ext cx="996950" cy="914400"/>
        </p:xfrm>
        <a:graphic>
          <a:graphicData uri="http://schemas.openxmlformats.org/presentationml/2006/ole">
            <mc:AlternateContent xmlns:mc="http://schemas.openxmlformats.org/markup-compatibility/2006">
              <mc:Choice xmlns:v="urn:schemas-microsoft-com:vml" Requires="v">
                <p:oleObj name="Clip" r:id="rId2" imgW="875995" imgH="767182" progId="MS_ClipArt_Gallery.2">
                  <p:embed/>
                </p:oleObj>
              </mc:Choice>
              <mc:Fallback>
                <p:oleObj name="Clip" r:id="rId2" imgW="875995" imgH="767182" progId="MS_ClipArt_Gallery.2">
                  <p:embed/>
                  <p:pic>
                    <p:nvPicPr>
                      <p:cNvPr id="22532" name="Object 8">
                        <a:extLst>
                          <a:ext uri="{FF2B5EF4-FFF2-40B4-BE49-F238E27FC236}">
                            <a16:creationId xmlns:a16="http://schemas.microsoft.com/office/drawing/2014/main" id="{CD7E5FB7-D9F6-2BD8-8F39-D7A54C518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6850" y="365125"/>
                        <a:ext cx="996950" cy="91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6">
            <a:extLst>
              <a:ext uri="{FF2B5EF4-FFF2-40B4-BE49-F238E27FC236}">
                <a16:creationId xmlns:a16="http://schemas.microsoft.com/office/drawing/2014/main" id="{34DB1681-CEEA-111E-1CDA-5DCE81517F77}"/>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35B0614-CA52-B02B-4B84-E8527D5DD71F}"/>
              </a:ext>
            </a:extLst>
          </p:cNvPr>
          <p:cNvSpPr>
            <a:spLocks noGrp="1" noChangeArrowheads="1"/>
          </p:cNvSpPr>
          <p:nvPr>
            <p:ph type="title"/>
          </p:nvPr>
        </p:nvSpPr>
        <p:spPr/>
        <p:txBody>
          <a:bodyPr/>
          <a:lstStyle/>
          <a:p>
            <a:r>
              <a:rPr lang="en-US" altLang="en-US" dirty="0"/>
              <a:t>Storyboards: Color Blind Example</a:t>
            </a:r>
          </a:p>
        </p:txBody>
      </p:sp>
      <p:graphicFrame>
        <p:nvGraphicFramePr>
          <p:cNvPr id="23555" name="Object 8">
            <a:extLst>
              <a:ext uri="{FF2B5EF4-FFF2-40B4-BE49-F238E27FC236}">
                <a16:creationId xmlns:a16="http://schemas.microsoft.com/office/drawing/2014/main" id="{D4CDD871-DF95-E73B-BD4D-884DDF90654B}"/>
              </a:ext>
            </a:extLst>
          </p:cNvPr>
          <p:cNvGraphicFramePr>
            <a:graphicFrameLocks noChangeAspect="1"/>
          </p:cNvGraphicFramePr>
          <p:nvPr>
            <p:extLst>
              <p:ext uri="{D42A27DB-BD31-4B8C-83A1-F6EECF244321}">
                <p14:modId xmlns:p14="http://schemas.microsoft.com/office/powerpoint/2010/main" val="788849249"/>
              </p:ext>
            </p:extLst>
          </p:nvPr>
        </p:nvGraphicFramePr>
        <p:xfrm>
          <a:off x="10166434" y="655053"/>
          <a:ext cx="996950" cy="914400"/>
        </p:xfrm>
        <a:graphic>
          <a:graphicData uri="http://schemas.openxmlformats.org/presentationml/2006/ole">
            <mc:AlternateContent xmlns:mc="http://schemas.openxmlformats.org/markup-compatibility/2006">
              <mc:Choice xmlns:v="urn:schemas-microsoft-com:vml" Requires="v">
                <p:oleObj name="Clip" r:id="rId2" imgW="875995" imgH="767182" progId="MS_ClipArt_Gallery.2">
                  <p:embed/>
                </p:oleObj>
              </mc:Choice>
              <mc:Fallback>
                <p:oleObj name="Clip" r:id="rId2" imgW="875995" imgH="767182" progId="MS_ClipArt_Gallery.2">
                  <p:embed/>
                  <p:pic>
                    <p:nvPicPr>
                      <p:cNvPr id="23555" name="Object 8">
                        <a:extLst>
                          <a:ext uri="{FF2B5EF4-FFF2-40B4-BE49-F238E27FC236}">
                            <a16:creationId xmlns:a16="http://schemas.microsoft.com/office/drawing/2014/main" id="{D4CDD871-DF95-E73B-BD4D-884DDF906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6434" y="655053"/>
                        <a:ext cx="996950" cy="91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56" name="Content Placeholder 3" descr="Diagram&#10;&#10;Description automatically generated">
            <a:extLst>
              <a:ext uri="{FF2B5EF4-FFF2-40B4-BE49-F238E27FC236}">
                <a16:creationId xmlns:a16="http://schemas.microsoft.com/office/drawing/2014/main" id="{39BA309D-1C0B-86C2-C3CE-ADAAD5A00DE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3188119" y="1367589"/>
            <a:ext cx="6262687" cy="4978400"/>
          </a:xfrm>
        </p:spPr>
      </p:pic>
      <p:sp>
        <p:nvSpPr>
          <p:cNvPr id="2" name="Slide Number Placeholder 6">
            <a:extLst>
              <a:ext uri="{FF2B5EF4-FFF2-40B4-BE49-F238E27FC236}">
                <a16:creationId xmlns:a16="http://schemas.microsoft.com/office/drawing/2014/main" id="{C3E1CDDA-1DCA-5DD4-18F4-6CAADA7CB686}"/>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F864866-428C-D6B0-CE5C-653663B28A05}"/>
              </a:ext>
            </a:extLst>
          </p:cNvPr>
          <p:cNvSpPr>
            <a:spLocks noGrp="1" noChangeArrowheads="1"/>
          </p:cNvSpPr>
          <p:nvPr>
            <p:ph type="title"/>
          </p:nvPr>
        </p:nvSpPr>
        <p:spPr/>
        <p:txBody>
          <a:bodyPr/>
          <a:lstStyle/>
          <a:p>
            <a:r>
              <a:rPr lang="en-US" altLang="en-US" dirty="0"/>
              <a:t>Scenarios</a:t>
            </a:r>
          </a:p>
        </p:txBody>
      </p:sp>
      <p:sp>
        <p:nvSpPr>
          <p:cNvPr id="1400835" name="Rectangle 3">
            <a:extLst>
              <a:ext uri="{FF2B5EF4-FFF2-40B4-BE49-F238E27FC236}">
                <a16:creationId xmlns:a16="http://schemas.microsoft.com/office/drawing/2014/main" id="{D87516C2-37E4-4732-45B7-EB2AA3DE36BD}"/>
              </a:ext>
            </a:extLst>
          </p:cNvPr>
          <p:cNvSpPr>
            <a:spLocks noGrp="1" noChangeArrowheads="1"/>
          </p:cNvSpPr>
          <p:nvPr>
            <p:ph type="body" idx="1"/>
          </p:nvPr>
        </p:nvSpPr>
        <p:spPr/>
        <p:txBody>
          <a:bodyPr>
            <a:normAutofit lnSpcReduction="10000"/>
          </a:bodyPr>
          <a:lstStyle/>
          <a:p>
            <a:pPr>
              <a:defRPr/>
            </a:pPr>
            <a:r>
              <a:rPr lang="en-US" dirty="0"/>
              <a:t>Illustrate typical sequences of interaction among system components to meet an implicit objective</a:t>
            </a:r>
          </a:p>
          <a:p>
            <a:pPr>
              <a:lnSpc>
                <a:spcPct val="140000"/>
              </a:lnSpc>
              <a:defRPr/>
            </a:pPr>
            <a:r>
              <a:rPr lang="en-US" dirty="0"/>
              <a:t>Widely used for...</a:t>
            </a:r>
          </a:p>
          <a:p>
            <a:pPr lvl="1">
              <a:defRPr/>
            </a:pPr>
            <a:r>
              <a:rPr lang="en-US" dirty="0">
                <a:effectLst>
                  <a:outerShdw blurRad="38100" dist="38100" dir="2700000" algn="tl">
                    <a:srgbClr val="000000"/>
                  </a:outerShdw>
                </a:effectLst>
              </a:rPr>
              <a:t>explanation</a:t>
            </a:r>
            <a:r>
              <a:rPr lang="en-US" dirty="0"/>
              <a:t> of system-</a:t>
            </a:r>
            <a:r>
              <a:rPr lang="en-US" i="1" dirty="0"/>
              <a:t>as-is</a:t>
            </a:r>
            <a:endParaRPr lang="en-US" dirty="0"/>
          </a:p>
          <a:p>
            <a:pPr lvl="1">
              <a:lnSpc>
                <a:spcPct val="120000"/>
              </a:lnSpc>
              <a:defRPr/>
            </a:pPr>
            <a:r>
              <a:rPr lang="en-US" dirty="0">
                <a:effectLst>
                  <a:outerShdw blurRad="38100" dist="38100" dir="2700000" algn="tl">
                    <a:srgbClr val="000000"/>
                  </a:outerShdw>
                </a:effectLst>
              </a:rPr>
              <a:t>exploration</a:t>
            </a:r>
            <a:r>
              <a:rPr lang="en-US" dirty="0"/>
              <a:t> of system-</a:t>
            </a:r>
            <a:r>
              <a:rPr lang="en-US" i="1" dirty="0"/>
              <a:t>to-be</a:t>
            </a:r>
            <a:r>
              <a:rPr lang="en-US" dirty="0"/>
              <a:t> </a:t>
            </a:r>
            <a:r>
              <a:rPr lang="en-US" dirty="0">
                <a:solidFill>
                  <a:schemeClr val="tx2"/>
                </a:solidFill>
              </a:rPr>
              <a:t>+</a:t>
            </a:r>
            <a:r>
              <a:rPr lang="en-US" dirty="0"/>
              <a:t> elicitation of further info ...</a:t>
            </a:r>
          </a:p>
          <a:p>
            <a:pPr lvl="1">
              <a:lnSpc>
                <a:spcPct val="100000"/>
              </a:lnSpc>
              <a:buFontTx/>
              <a:buNone/>
              <a:defRPr/>
            </a:pPr>
            <a:r>
              <a:rPr lang="en-US" dirty="0"/>
              <a:t>                             e.g.  WHY this interaction sequence ? </a:t>
            </a:r>
          </a:p>
          <a:p>
            <a:pPr lvl="1">
              <a:lnSpc>
                <a:spcPct val="100000"/>
              </a:lnSpc>
              <a:buFontTx/>
              <a:buNone/>
              <a:defRPr/>
            </a:pPr>
            <a:r>
              <a:rPr lang="en-US" dirty="0"/>
              <a:t>                                     WHY among these components ?</a:t>
            </a:r>
          </a:p>
          <a:p>
            <a:pPr lvl="1">
              <a:lnSpc>
                <a:spcPct val="130000"/>
              </a:lnSpc>
              <a:defRPr/>
            </a:pPr>
            <a:r>
              <a:rPr lang="en-US" dirty="0"/>
              <a:t>specification of acceptance test cases</a:t>
            </a:r>
          </a:p>
          <a:p>
            <a:pPr>
              <a:lnSpc>
                <a:spcPct val="160000"/>
              </a:lnSpc>
              <a:defRPr/>
            </a:pPr>
            <a:r>
              <a:rPr lang="en-US" dirty="0"/>
              <a:t>Represented by text or diagram</a:t>
            </a:r>
          </a:p>
        </p:txBody>
      </p:sp>
      <p:pic>
        <p:nvPicPr>
          <p:cNvPr id="24580" name="Picture 4" descr="sequenceDiagram">
            <a:extLst>
              <a:ext uri="{FF2B5EF4-FFF2-40B4-BE49-F238E27FC236}">
                <a16:creationId xmlns:a16="http://schemas.microsoft.com/office/drawing/2014/main" id="{0C3FD389-7B2C-797F-01A0-9FE314C25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1810" y="476250"/>
            <a:ext cx="13462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2954DAE1-D1CE-09B8-D7E4-DBEA48AC2452}"/>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892CDB0-25CC-24E2-5460-81EF684E86D9}"/>
              </a:ext>
            </a:extLst>
          </p:cNvPr>
          <p:cNvSpPr>
            <a:spLocks noGrp="1" noChangeArrowheads="1"/>
          </p:cNvSpPr>
          <p:nvPr>
            <p:ph type="title"/>
          </p:nvPr>
        </p:nvSpPr>
        <p:spPr>
          <a:xfrm>
            <a:off x="838200" y="160584"/>
            <a:ext cx="10515600" cy="1325563"/>
          </a:xfrm>
        </p:spPr>
        <p:txBody>
          <a:bodyPr/>
          <a:lstStyle/>
          <a:p>
            <a:r>
              <a:rPr lang="en-US" altLang="en-US" dirty="0"/>
              <a:t>Types of scenario</a:t>
            </a:r>
          </a:p>
        </p:txBody>
      </p:sp>
      <p:sp>
        <p:nvSpPr>
          <p:cNvPr id="1402883" name="Rectangle 3">
            <a:extLst>
              <a:ext uri="{FF2B5EF4-FFF2-40B4-BE49-F238E27FC236}">
                <a16:creationId xmlns:a16="http://schemas.microsoft.com/office/drawing/2014/main" id="{E17ECC43-83C8-F29D-92CA-D6BCFA74AC42}"/>
              </a:ext>
            </a:extLst>
          </p:cNvPr>
          <p:cNvSpPr>
            <a:spLocks noGrp="1" noChangeArrowheads="1"/>
          </p:cNvSpPr>
          <p:nvPr>
            <p:ph type="body" idx="1"/>
          </p:nvPr>
        </p:nvSpPr>
        <p:spPr>
          <a:xfrm>
            <a:off x="1524000" y="1147763"/>
            <a:ext cx="8699500" cy="4978400"/>
          </a:xfrm>
        </p:spPr>
        <p:txBody>
          <a:bodyPr>
            <a:normAutofit/>
          </a:bodyPr>
          <a:lstStyle/>
          <a:p>
            <a:pPr>
              <a:defRPr/>
            </a:pPr>
            <a:r>
              <a:rPr lang="en-US" dirty="0">
                <a:effectLst>
                  <a:outerShdw blurRad="38100" dist="38100" dir="2700000" algn="tl">
                    <a:srgbClr val="000000"/>
                  </a:outerShdw>
                </a:effectLst>
              </a:rPr>
              <a:t>Positive</a:t>
            </a:r>
            <a:r>
              <a:rPr lang="en-US" dirty="0"/>
              <a:t> scenario </a:t>
            </a:r>
            <a:r>
              <a:rPr lang="en-US" sz="2000" dirty="0"/>
              <a:t>=</a:t>
            </a:r>
            <a:r>
              <a:rPr lang="en-US" dirty="0"/>
              <a:t> one behavior the system should cover (example)</a:t>
            </a:r>
          </a:p>
          <a:p>
            <a:pPr>
              <a:spcBef>
                <a:spcPct val="30000"/>
              </a:spcBef>
              <a:defRPr/>
            </a:pPr>
            <a:r>
              <a:rPr lang="en-US" dirty="0">
                <a:effectLst>
                  <a:outerShdw blurRad="38100" dist="38100" dir="2700000" algn="tl">
                    <a:srgbClr val="000000"/>
                  </a:outerShdw>
                </a:effectLst>
              </a:rPr>
              <a:t>Negative</a:t>
            </a:r>
            <a:r>
              <a:rPr lang="en-US" dirty="0"/>
              <a:t> scenario = one behavior the system should exclude (counter-example)</a:t>
            </a:r>
          </a:p>
          <a:p>
            <a:pPr>
              <a:spcBef>
                <a:spcPct val="30000"/>
              </a:spcBef>
              <a:defRPr/>
            </a:pPr>
            <a:endParaRPr lang="en-US" dirty="0"/>
          </a:p>
          <a:p>
            <a:pPr>
              <a:defRPr/>
            </a:pPr>
            <a:r>
              <a:rPr lang="en-US" dirty="0">
                <a:effectLst>
                  <a:outerShdw blurRad="38100" dist="38100" dir="2700000" algn="tl">
                    <a:srgbClr val="000000"/>
                  </a:outerShdw>
                </a:effectLst>
              </a:rPr>
              <a:t>Normal</a:t>
            </a:r>
            <a:r>
              <a:rPr lang="en-US" dirty="0"/>
              <a:t> scenario:  everything proceeds as expected</a:t>
            </a:r>
          </a:p>
          <a:p>
            <a:pPr>
              <a:spcBef>
                <a:spcPct val="30000"/>
              </a:spcBef>
              <a:defRPr/>
            </a:pPr>
            <a:r>
              <a:rPr lang="en-US" dirty="0">
                <a:effectLst>
                  <a:outerShdw blurRad="38100" dist="38100" dir="2700000" algn="tl">
                    <a:srgbClr val="000000"/>
                  </a:outerShdw>
                </a:effectLst>
              </a:rPr>
              <a:t>Abnormal</a:t>
            </a:r>
            <a:r>
              <a:rPr lang="en-US" dirty="0"/>
              <a:t> scenario = a desired interaction sequence in exception situation </a:t>
            </a:r>
            <a:r>
              <a:rPr lang="en-US" sz="2000" dirty="0"/>
              <a:t>(still positive)</a:t>
            </a:r>
            <a:endParaRPr lang="en-US" dirty="0"/>
          </a:p>
          <a:p>
            <a:pPr lvl="1">
              <a:lnSpc>
                <a:spcPct val="90000"/>
              </a:lnSpc>
              <a:buFontTx/>
              <a:buNone/>
              <a:defRPr/>
            </a:pPr>
            <a:r>
              <a:rPr lang="en-US" dirty="0"/>
              <a:t>e.g. </a:t>
            </a:r>
            <a:r>
              <a:rPr lang="en-US" dirty="0">
                <a:solidFill>
                  <a:srgbClr val="5F5F5F"/>
                </a:solidFill>
              </a:rPr>
              <a:t>meeting initiator not authorized</a:t>
            </a:r>
          </a:p>
          <a:p>
            <a:pPr lvl="1">
              <a:lnSpc>
                <a:spcPct val="80000"/>
              </a:lnSpc>
              <a:buFontTx/>
              <a:buNone/>
              <a:defRPr/>
            </a:pPr>
            <a:r>
              <a:rPr lang="en-US" dirty="0">
                <a:solidFill>
                  <a:srgbClr val="5F5F5F"/>
                </a:solidFill>
              </a:rPr>
              <a:t>      participant constraints not valid</a:t>
            </a:r>
            <a:endParaRPr lang="en-US" dirty="0"/>
          </a:p>
        </p:txBody>
      </p:sp>
      <p:sp>
        <p:nvSpPr>
          <p:cNvPr id="2" name="Slide Number Placeholder 6">
            <a:extLst>
              <a:ext uri="{FF2B5EF4-FFF2-40B4-BE49-F238E27FC236}">
                <a16:creationId xmlns:a16="http://schemas.microsoft.com/office/drawing/2014/main" id="{725549F9-2AC7-E107-38A3-D05F6C7485BD}"/>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A49BDCF-514E-AFF9-28B0-D8DA6CA98CD1}"/>
              </a:ext>
            </a:extLst>
          </p:cNvPr>
          <p:cNvSpPr>
            <a:spLocks noGrp="1" noChangeArrowheads="1"/>
          </p:cNvSpPr>
          <p:nvPr>
            <p:ph type="title"/>
          </p:nvPr>
        </p:nvSpPr>
        <p:spPr>
          <a:xfrm>
            <a:off x="838200" y="160586"/>
            <a:ext cx="10515600" cy="1325563"/>
          </a:xfrm>
          <a:noFill/>
        </p:spPr>
        <p:txBody>
          <a:bodyPr/>
          <a:lstStyle/>
          <a:p>
            <a:r>
              <a:rPr lang="en-US" altLang="en-US" dirty="0"/>
              <a:t>Scenarios: pros &amp; cons</a:t>
            </a:r>
          </a:p>
        </p:txBody>
      </p:sp>
      <p:sp>
        <p:nvSpPr>
          <p:cNvPr id="27651" name="Rectangle 3">
            <a:extLst>
              <a:ext uri="{FF2B5EF4-FFF2-40B4-BE49-F238E27FC236}">
                <a16:creationId xmlns:a16="http://schemas.microsoft.com/office/drawing/2014/main" id="{ACF1B1CE-BF43-BE3D-3352-BF1DAAB0E128}"/>
              </a:ext>
            </a:extLst>
          </p:cNvPr>
          <p:cNvSpPr>
            <a:spLocks noGrp="1" noChangeArrowheads="1"/>
          </p:cNvSpPr>
          <p:nvPr>
            <p:ph type="body" idx="1"/>
          </p:nvPr>
        </p:nvSpPr>
        <p:spPr>
          <a:xfrm>
            <a:off x="1898650" y="1052513"/>
            <a:ext cx="8769350" cy="5567362"/>
          </a:xfrm>
          <a:noFill/>
        </p:spPr>
        <p:txBody>
          <a:bodyPr>
            <a:normAutofit fontScale="92500" lnSpcReduction="10000"/>
          </a:bodyPr>
          <a:lstStyle/>
          <a:p>
            <a:pPr>
              <a:lnSpc>
                <a:spcPct val="120000"/>
              </a:lnSpc>
              <a:buFont typeface="Wingdings" panose="05000000000000000000" pitchFamily="2" charset="2"/>
              <a:buNone/>
            </a:pPr>
            <a:r>
              <a:rPr lang="en-US" altLang="en-US" sz="2400" b="1" dirty="0">
                <a:solidFill>
                  <a:schemeClr val="tx2"/>
                </a:solidFill>
                <a:latin typeface="Wingdings" panose="05000000000000000000" pitchFamily="2" charset="2"/>
              </a:rPr>
              <a:t>J</a:t>
            </a:r>
            <a:r>
              <a:rPr lang="en-US" altLang="en-US" dirty="0"/>
              <a:t>  Concrete examples/counter-examples</a:t>
            </a:r>
          </a:p>
          <a:p>
            <a:pPr>
              <a:spcBef>
                <a:spcPct val="20000"/>
              </a:spcBef>
              <a:buFont typeface="Wingdings" panose="05000000000000000000" pitchFamily="2" charset="2"/>
              <a:buNone/>
            </a:pPr>
            <a:r>
              <a:rPr lang="en-US" altLang="en-US" sz="2400" b="1" dirty="0">
                <a:solidFill>
                  <a:schemeClr val="tx2"/>
                </a:solidFill>
                <a:latin typeface="Wingdings" panose="05000000000000000000" pitchFamily="2" charset="2"/>
              </a:rPr>
              <a:t>J</a:t>
            </a:r>
            <a:r>
              <a:rPr lang="en-US" altLang="en-US" dirty="0"/>
              <a:t>  Narrative style </a:t>
            </a:r>
            <a:r>
              <a:rPr lang="en-US" altLang="en-US" sz="2000" dirty="0"/>
              <a:t>(appealing to stakeholders)</a:t>
            </a:r>
            <a:endParaRPr lang="en-US" altLang="en-US" dirty="0"/>
          </a:p>
          <a:p>
            <a:pPr>
              <a:lnSpc>
                <a:spcPct val="120000"/>
              </a:lnSpc>
              <a:spcBef>
                <a:spcPct val="20000"/>
              </a:spcBef>
              <a:buFont typeface="Wingdings" panose="05000000000000000000" pitchFamily="2" charset="2"/>
              <a:buNone/>
            </a:pPr>
            <a:r>
              <a:rPr lang="en-US" altLang="en-US" sz="2400" b="1" dirty="0">
                <a:solidFill>
                  <a:schemeClr val="tx2"/>
                </a:solidFill>
                <a:latin typeface="Wingdings" panose="05000000000000000000" pitchFamily="2" charset="2"/>
              </a:rPr>
              <a:t>J</a:t>
            </a:r>
            <a:r>
              <a:rPr lang="en-US" altLang="en-US" dirty="0"/>
              <a:t>  Yield animation sequences, acceptance test cases</a:t>
            </a:r>
          </a:p>
          <a:p>
            <a:pPr>
              <a:lnSpc>
                <a:spcPct val="120000"/>
              </a:lnSpc>
              <a:spcBef>
                <a:spcPct val="25000"/>
              </a:spcBef>
              <a:buFont typeface="Wingdings" panose="05000000000000000000" pitchFamily="2" charset="2"/>
              <a:buNone/>
            </a:pPr>
            <a:r>
              <a:rPr lang="en-US" altLang="en-US" sz="2400" b="1" dirty="0">
                <a:solidFill>
                  <a:schemeClr val="tx2"/>
                </a:solidFill>
                <a:latin typeface="Wingdings" panose="05000000000000000000" pitchFamily="2" charset="2"/>
              </a:rPr>
              <a:t>L</a:t>
            </a:r>
            <a:r>
              <a:rPr lang="en-US" altLang="en-US" dirty="0"/>
              <a:t>  Inherently partial  </a:t>
            </a:r>
            <a:r>
              <a:rPr lang="en-US" altLang="en-US" sz="2000" dirty="0"/>
              <a:t>(cf. test coverage problem)</a:t>
            </a:r>
            <a:endParaRPr lang="en-US" altLang="en-US" dirty="0"/>
          </a:p>
          <a:p>
            <a:pPr>
              <a:lnSpc>
                <a:spcPct val="100000"/>
              </a:lnSpc>
              <a:spcBef>
                <a:spcPct val="25000"/>
              </a:spcBef>
              <a:buFont typeface="Wingdings" panose="05000000000000000000" pitchFamily="2" charset="2"/>
              <a:buNone/>
            </a:pPr>
            <a:r>
              <a:rPr lang="en-US" altLang="en-US" sz="2400" b="1" dirty="0">
                <a:solidFill>
                  <a:schemeClr val="tx2"/>
                </a:solidFill>
                <a:latin typeface="Wingdings" panose="05000000000000000000" pitchFamily="2" charset="2"/>
              </a:rPr>
              <a:t>L</a:t>
            </a:r>
            <a:r>
              <a:rPr lang="en-US" altLang="en-US" dirty="0"/>
              <a:t>  Combinatorial explosion  </a:t>
            </a:r>
            <a:r>
              <a:rPr lang="en-US" altLang="en-US" sz="2000" dirty="0"/>
              <a:t>(cf. program traces)</a:t>
            </a:r>
            <a:endParaRPr lang="en-US" altLang="en-US" dirty="0"/>
          </a:p>
          <a:p>
            <a:pPr>
              <a:spcBef>
                <a:spcPct val="20000"/>
              </a:spcBef>
              <a:buFont typeface="Wingdings" panose="05000000000000000000" pitchFamily="2" charset="2"/>
              <a:buNone/>
            </a:pPr>
            <a:r>
              <a:rPr lang="en-US" altLang="en-US" sz="2400" b="1" dirty="0">
                <a:solidFill>
                  <a:schemeClr val="tx2"/>
                </a:solidFill>
                <a:latin typeface="Wingdings" panose="05000000000000000000" pitchFamily="2" charset="2"/>
              </a:rPr>
              <a:t>L</a:t>
            </a:r>
            <a:r>
              <a:rPr lang="en-US" altLang="en-US" dirty="0"/>
              <a:t>  Potential overspecification:  unnecessary sequencing,  </a:t>
            </a:r>
          </a:p>
          <a:p>
            <a:pPr>
              <a:lnSpc>
                <a:spcPct val="70000"/>
              </a:lnSpc>
              <a:spcBef>
                <a:spcPct val="20000"/>
              </a:spcBef>
              <a:buFont typeface="Wingdings" panose="05000000000000000000" pitchFamily="2" charset="2"/>
              <a:buNone/>
            </a:pPr>
            <a:r>
              <a:rPr lang="en-US" altLang="en-US" dirty="0"/>
              <a:t>          premature software-environment boundary</a:t>
            </a:r>
          </a:p>
          <a:p>
            <a:pPr>
              <a:spcBef>
                <a:spcPct val="20000"/>
              </a:spcBef>
              <a:buFont typeface="Wingdings" panose="05000000000000000000" pitchFamily="2" charset="2"/>
              <a:buNone/>
            </a:pPr>
            <a:r>
              <a:rPr lang="en-US" altLang="en-US" sz="2400" b="1" dirty="0">
                <a:solidFill>
                  <a:schemeClr val="tx2"/>
                </a:solidFill>
                <a:latin typeface="Wingdings" panose="05000000000000000000" pitchFamily="2" charset="2"/>
              </a:rPr>
              <a:t>L</a:t>
            </a:r>
            <a:r>
              <a:rPr lang="en-US" altLang="en-US" dirty="0"/>
              <a:t>  May contain irrelevant details, </a:t>
            </a:r>
          </a:p>
          <a:p>
            <a:pPr>
              <a:lnSpc>
                <a:spcPct val="70000"/>
              </a:lnSpc>
              <a:spcBef>
                <a:spcPct val="20000"/>
              </a:spcBef>
              <a:buFont typeface="Wingdings" panose="05000000000000000000" pitchFamily="2" charset="2"/>
              <a:buNone/>
            </a:pPr>
            <a:r>
              <a:rPr lang="en-US" altLang="en-US" dirty="0"/>
              <a:t>          incompatible granularities from different stakeholders </a:t>
            </a:r>
          </a:p>
          <a:p>
            <a:pPr>
              <a:spcBef>
                <a:spcPct val="20000"/>
              </a:spcBef>
              <a:buFont typeface="Wingdings" panose="05000000000000000000" pitchFamily="2" charset="2"/>
              <a:buNone/>
            </a:pPr>
            <a:r>
              <a:rPr lang="en-US" altLang="en-US" sz="2400" b="1" dirty="0">
                <a:solidFill>
                  <a:schemeClr val="tx2"/>
                </a:solidFill>
                <a:latin typeface="Wingdings" panose="05000000000000000000" pitchFamily="2" charset="2"/>
              </a:rPr>
              <a:t>L</a:t>
            </a:r>
            <a:r>
              <a:rPr lang="en-US" altLang="en-US" dirty="0"/>
              <a:t>  Keep properties about the system implicit </a:t>
            </a:r>
          </a:p>
          <a:p>
            <a:pPr>
              <a:lnSpc>
                <a:spcPct val="90000"/>
              </a:lnSpc>
              <a:spcBef>
                <a:spcPct val="10000"/>
              </a:spcBef>
              <a:buFont typeface="Wingdings" panose="05000000000000000000" pitchFamily="2" charset="2"/>
              <a:buNone/>
            </a:pPr>
            <a:r>
              <a:rPr lang="en-US" altLang="en-US" dirty="0"/>
              <a:t>     </a:t>
            </a:r>
            <a:r>
              <a:rPr lang="en-US" altLang="en-US" sz="2000" dirty="0"/>
              <a:t>  </a:t>
            </a:r>
            <a:r>
              <a:rPr lang="en-US" altLang="en-US" sz="2000" dirty="0">
                <a:solidFill>
                  <a:srgbClr val="009999"/>
                </a:solidFill>
              </a:rPr>
              <a:t>cf. confidentiality req in negative scenario example</a:t>
            </a:r>
            <a:endParaRPr lang="en-US" altLang="en-US" dirty="0"/>
          </a:p>
          <a:p>
            <a:pPr algn="ctr">
              <a:spcBef>
                <a:spcPct val="20000"/>
              </a:spcBef>
              <a:buFont typeface="Wingdings" panose="05000000000000000000" pitchFamily="2" charset="2"/>
              <a:buNone/>
            </a:pPr>
            <a:r>
              <a:rPr lang="en-US" altLang="en-US" dirty="0"/>
              <a:t> </a:t>
            </a:r>
            <a:r>
              <a:rPr lang="en-US" altLang="en-US" i="1" dirty="0">
                <a:solidFill>
                  <a:schemeClr val="tx2"/>
                </a:solidFill>
              </a:rPr>
              <a:t>Concrete scenarios naturally jump in anyway... </a:t>
            </a:r>
          </a:p>
          <a:p>
            <a:pPr algn="ctr">
              <a:lnSpc>
                <a:spcPct val="50000"/>
              </a:lnSpc>
              <a:buFont typeface="Wingdings" panose="05000000000000000000" pitchFamily="2" charset="2"/>
              <a:buNone/>
            </a:pPr>
            <a:r>
              <a:rPr lang="en-US" altLang="en-US" i="1" dirty="0">
                <a:solidFill>
                  <a:schemeClr val="tx2"/>
                </a:solidFill>
              </a:rPr>
              <a:t>invaluable as initial elicitation vehicles</a:t>
            </a:r>
          </a:p>
        </p:txBody>
      </p:sp>
      <p:sp>
        <p:nvSpPr>
          <p:cNvPr id="2" name="Slide Number Placeholder 6">
            <a:extLst>
              <a:ext uri="{FF2B5EF4-FFF2-40B4-BE49-F238E27FC236}">
                <a16:creationId xmlns:a16="http://schemas.microsoft.com/office/drawing/2014/main" id="{BC1A62FE-73DA-F45A-7909-2CEA92F8B1D2}"/>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4684-B032-1D90-FDE0-DFAC548F66D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BF95633-2F71-E86F-C9AC-32B5373A265C}"/>
              </a:ext>
            </a:extLst>
          </p:cNvPr>
          <p:cNvSpPr>
            <a:spLocks noGrp="1"/>
          </p:cNvSpPr>
          <p:nvPr>
            <p:ph idx="1"/>
          </p:nvPr>
        </p:nvSpPr>
        <p:spPr/>
        <p:txBody>
          <a:bodyPr>
            <a:normAutofit fontScale="92500" lnSpcReduction="20000"/>
          </a:bodyPr>
          <a:lstStyle/>
          <a:p>
            <a:r>
              <a:rPr lang="en-US" dirty="0">
                <a:solidFill>
                  <a:schemeClr val="accent3">
                    <a:lumMod val="40000"/>
                    <a:lumOff val="60000"/>
                  </a:schemeClr>
                </a:solidFill>
              </a:rPr>
              <a:t>Introduction</a:t>
            </a:r>
          </a:p>
          <a:p>
            <a:r>
              <a:rPr lang="en-US" dirty="0">
                <a:solidFill>
                  <a:schemeClr val="accent3">
                    <a:lumMod val="40000"/>
                    <a:lumOff val="60000"/>
                  </a:schemeClr>
                </a:solidFill>
              </a:rPr>
              <a:t>Stakeholder analysis</a:t>
            </a:r>
          </a:p>
          <a:p>
            <a:r>
              <a:rPr lang="en-US" dirty="0">
                <a:solidFill>
                  <a:schemeClr val="accent3">
                    <a:lumMod val="40000"/>
                    <a:lumOff val="60000"/>
                  </a:schemeClr>
                </a:solidFill>
              </a:rPr>
              <a:t>Artefact-driven elicitation techniques</a:t>
            </a:r>
          </a:p>
          <a:p>
            <a:pPr lvl="1"/>
            <a:r>
              <a:rPr lang="en-US" dirty="0">
                <a:solidFill>
                  <a:schemeClr val="accent3">
                    <a:lumMod val="40000"/>
                    <a:lumOff val="60000"/>
                  </a:schemeClr>
                </a:solidFill>
              </a:rPr>
              <a:t>Background study</a:t>
            </a:r>
          </a:p>
          <a:p>
            <a:pPr lvl="1"/>
            <a:r>
              <a:rPr lang="en-US" dirty="0">
                <a:solidFill>
                  <a:schemeClr val="accent3">
                    <a:lumMod val="40000"/>
                    <a:lumOff val="60000"/>
                  </a:schemeClr>
                </a:solidFill>
              </a:rPr>
              <a:t>Questionnaires</a:t>
            </a:r>
          </a:p>
          <a:p>
            <a:pPr lvl="1"/>
            <a:r>
              <a:rPr lang="en-US" dirty="0">
                <a:solidFill>
                  <a:schemeClr val="accent3">
                    <a:lumMod val="40000"/>
                    <a:lumOff val="60000"/>
                  </a:schemeClr>
                </a:solidFill>
              </a:rPr>
              <a:t>Storyboards</a:t>
            </a:r>
          </a:p>
          <a:p>
            <a:pPr lvl="1"/>
            <a:r>
              <a:rPr lang="en-US" dirty="0">
                <a:solidFill>
                  <a:schemeClr val="accent3">
                    <a:lumMod val="40000"/>
                    <a:lumOff val="60000"/>
                  </a:schemeClr>
                </a:solidFill>
              </a:rPr>
              <a:t>Scenarios</a:t>
            </a:r>
          </a:p>
          <a:p>
            <a:r>
              <a:rPr lang="en-US" dirty="0"/>
              <a:t>Stakeholder-driven elicitation techniques</a:t>
            </a:r>
          </a:p>
          <a:p>
            <a:pPr lvl="1"/>
            <a:r>
              <a:rPr lang="en-US" dirty="0"/>
              <a:t>Interviews</a:t>
            </a:r>
          </a:p>
          <a:p>
            <a:pPr lvl="1"/>
            <a:r>
              <a:rPr lang="en-US" dirty="0"/>
              <a:t>Observation &amp; ethnographic studies</a:t>
            </a:r>
          </a:p>
          <a:p>
            <a:r>
              <a:rPr lang="en-US" dirty="0"/>
              <a:t>Requirements validation</a:t>
            </a:r>
          </a:p>
          <a:p>
            <a:r>
              <a:rPr lang="en-US" dirty="0"/>
              <a:t>Requirements Prioritization</a:t>
            </a:r>
          </a:p>
          <a:p>
            <a:endParaRPr lang="en-US" dirty="0"/>
          </a:p>
        </p:txBody>
      </p:sp>
      <p:sp>
        <p:nvSpPr>
          <p:cNvPr id="4" name="Slide Number Placeholder 6">
            <a:extLst>
              <a:ext uri="{FF2B5EF4-FFF2-40B4-BE49-F238E27FC236}">
                <a16:creationId xmlns:a16="http://schemas.microsoft.com/office/drawing/2014/main" id="{3211CCDF-7E81-AA47-8226-FE0FE9D9F061}"/>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27</a:t>
            </a:fld>
            <a:endParaRPr lang="en-US" dirty="0"/>
          </a:p>
        </p:txBody>
      </p:sp>
    </p:spTree>
    <p:extLst>
      <p:ext uri="{BB962C8B-B14F-4D97-AF65-F5344CB8AC3E}">
        <p14:creationId xmlns:p14="http://schemas.microsoft.com/office/powerpoint/2010/main" val="2344614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BBFD43F-4DE9-A642-3F9A-BC214C04C69F}"/>
              </a:ext>
            </a:extLst>
          </p:cNvPr>
          <p:cNvSpPr>
            <a:spLocks noGrp="1" noChangeArrowheads="1"/>
          </p:cNvSpPr>
          <p:nvPr>
            <p:ph type="title"/>
          </p:nvPr>
        </p:nvSpPr>
        <p:spPr>
          <a:xfrm>
            <a:off x="1828801" y="200025"/>
            <a:ext cx="8653463" cy="762000"/>
          </a:xfrm>
        </p:spPr>
        <p:txBody>
          <a:bodyPr/>
          <a:lstStyle/>
          <a:p>
            <a:r>
              <a:rPr lang="en-US" altLang="en-US" dirty="0"/>
              <a:t>Interviews</a:t>
            </a:r>
          </a:p>
        </p:txBody>
      </p:sp>
      <p:sp>
        <p:nvSpPr>
          <p:cNvPr id="1395715" name="Rectangle 3">
            <a:extLst>
              <a:ext uri="{FF2B5EF4-FFF2-40B4-BE49-F238E27FC236}">
                <a16:creationId xmlns:a16="http://schemas.microsoft.com/office/drawing/2014/main" id="{2C28EF06-7720-8C9B-39C5-C20731C36F93}"/>
              </a:ext>
            </a:extLst>
          </p:cNvPr>
          <p:cNvSpPr>
            <a:spLocks noGrp="1" noChangeArrowheads="1"/>
          </p:cNvSpPr>
          <p:nvPr>
            <p:ph type="body" idx="1"/>
          </p:nvPr>
        </p:nvSpPr>
        <p:spPr>
          <a:xfrm>
            <a:off x="838200" y="1416552"/>
            <a:ext cx="10515600" cy="4351338"/>
          </a:xfrm>
        </p:spPr>
        <p:txBody>
          <a:bodyPr>
            <a:normAutofit fontScale="92500" lnSpcReduction="20000"/>
          </a:bodyPr>
          <a:lstStyle/>
          <a:p>
            <a:pPr>
              <a:lnSpc>
                <a:spcPct val="90000"/>
              </a:lnSpc>
              <a:defRPr/>
            </a:pPr>
            <a:r>
              <a:rPr lang="en-US" dirty="0"/>
              <a:t>Primary technique for knowledge elicitation</a:t>
            </a:r>
          </a:p>
          <a:p>
            <a:pPr lvl="1">
              <a:lnSpc>
                <a:spcPct val="100000"/>
              </a:lnSpc>
              <a:spcBef>
                <a:spcPct val="40000"/>
              </a:spcBef>
              <a:buFontTx/>
              <a:buNone/>
              <a:defRPr/>
            </a:pPr>
            <a:r>
              <a:rPr lang="en-US" dirty="0"/>
              <a:t>1. Select stakeholder specifically for info to be acquired</a:t>
            </a:r>
          </a:p>
          <a:p>
            <a:pPr lvl="1">
              <a:lnSpc>
                <a:spcPct val="70000"/>
              </a:lnSpc>
              <a:spcBef>
                <a:spcPct val="40000"/>
              </a:spcBef>
              <a:buFontTx/>
              <a:buNone/>
              <a:defRPr/>
            </a:pPr>
            <a:r>
              <a:rPr lang="en-US" dirty="0"/>
              <a:t>	  </a:t>
            </a:r>
            <a:r>
              <a:rPr lang="en-US" sz="2000" dirty="0"/>
              <a:t>(domain expert, manager, salesperson, end-user, consultant, ...)</a:t>
            </a:r>
            <a:endParaRPr lang="en-US" dirty="0"/>
          </a:p>
          <a:p>
            <a:pPr lvl="1">
              <a:spcBef>
                <a:spcPct val="40000"/>
              </a:spcBef>
              <a:buFontTx/>
              <a:buNone/>
              <a:defRPr/>
            </a:pPr>
            <a:r>
              <a:rPr lang="en-US" dirty="0"/>
              <a:t>2. Organize meeting with interviewee, ask questions, record answers</a:t>
            </a:r>
          </a:p>
          <a:p>
            <a:pPr lvl="1">
              <a:spcBef>
                <a:spcPct val="40000"/>
              </a:spcBef>
              <a:buFontTx/>
              <a:buNone/>
              <a:defRPr/>
            </a:pPr>
            <a:r>
              <a:rPr lang="en-US" dirty="0"/>
              <a:t>3. Write report from interview transcripts</a:t>
            </a:r>
          </a:p>
          <a:p>
            <a:pPr lvl="1">
              <a:spcBef>
                <a:spcPct val="40000"/>
              </a:spcBef>
              <a:buFontTx/>
              <a:buNone/>
              <a:defRPr/>
            </a:pPr>
            <a:r>
              <a:rPr lang="en-US" dirty="0"/>
              <a:t>4. Submit report to interviewee for validation &amp; refinement</a:t>
            </a:r>
          </a:p>
          <a:p>
            <a:pPr>
              <a:lnSpc>
                <a:spcPct val="130000"/>
              </a:lnSpc>
              <a:defRPr/>
            </a:pPr>
            <a:r>
              <a:rPr lang="en-US" dirty="0"/>
              <a:t>Single interview may involve multiple stakeholders</a:t>
            </a:r>
          </a:p>
          <a:p>
            <a:pPr lvl="1">
              <a:lnSpc>
                <a:spcPct val="90000"/>
              </a:lnSpc>
              <a:buFontTx/>
              <a:buNone/>
              <a:defRPr/>
            </a:pPr>
            <a:r>
              <a:rPr lang="en-US" b="1" dirty="0">
                <a:solidFill>
                  <a:schemeClr val="tx2"/>
                </a:solidFill>
                <a:latin typeface="Wingdings" pitchFamily="2" charset="2"/>
              </a:rPr>
              <a:t>J</a:t>
            </a:r>
            <a:r>
              <a:rPr lang="en-US" dirty="0"/>
              <a:t>  saves times</a:t>
            </a:r>
          </a:p>
          <a:p>
            <a:pPr lvl="1">
              <a:lnSpc>
                <a:spcPct val="90000"/>
              </a:lnSpc>
              <a:buFontTx/>
              <a:buNone/>
              <a:defRPr/>
            </a:pPr>
            <a:r>
              <a:rPr lang="en-US" b="1" dirty="0">
                <a:solidFill>
                  <a:schemeClr val="tx2"/>
                </a:solidFill>
                <a:latin typeface="Wingdings" pitchFamily="2" charset="2"/>
              </a:rPr>
              <a:t>L</a:t>
            </a:r>
            <a:r>
              <a:rPr lang="en-US" dirty="0"/>
              <a:t>  weaker contact; individuals less involved, speak less freely</a:t>
            </a:r>
          </a:p>
          <a:p>
            <a:pPr>
              <a:lnSpc>
                <a:spcPct val="130000"/>
              </a:lnSpc>
              <a:defRPr/>
            </a:pPr>
            <a:r>
              <a:rPr lang="en-US" dirty="0"/>
              <a:t>Interview </a:t>
            </a:r>
            <a:r>
              <a:rPr lang="en-US" dirty="0">
                <a:effectLst>
                  <a:outerShdw blurRad="38100" dist="38100" dir="2700000" algn="tl">
                    <a:srgbClr val="000000"/>
                  </a:outerShdw>
                </a:effectLst>
              </a:rPr>
              <a:t>effectiveness </a:t>
            </a:r>
            <a:r>
              <a:rPr lang="en-US" dirty="0"/>
              <a:t>(measured as weighted ratio):</a:t>
            </a:r>
          </a:p>
          <a:p>
            <a:pPr lvl="1">
              <a:lnSpc>
                <a:spcPct val="90000"/>
              </a:lnSpc>
              <a:buFontTx/>
              <a:buNone/>
              <a:defRPr/>
            </a:pPr>
            <a:r>
              <a:rPr lang="en-US" dirty="0">
                <a:solidFill>
                  <a:schemeClr val="tx1"/>
                </a:solidFill>
              </a:rPr>
              <a:t>  (</a:t>
            </a:r>
            <a:r>
              <a:rPr lang="en-US" i="1" dirty="0">
                <a:solidFill>
                  <a:schemeClr val="tx1"/>
                </a:solidFill>
              </a:rPr>
              <a:t>utility</a:t>
            </a:r>
            <a:r>
              <a:rPr lang="en-US" dirty="0">
                <a:solidFill>
                  <a:schemeClr val="tx1"/>
                </a:solidFill>
              </a:rPr>
              <a:t> </a:t>
            </a:r>
            <a:r>
              <a:rPr lang="en-US" dirty="0">
                <a:solidFill>
                  <a:schemeClr val="tx2"/>
                </a:solidFill>
              </a:rPr>
              <a:t>x</a:t>
            </a:r>
            <a:r>
              <a:rPr lang="en-US" dirty="0">
                <a:solidFill>
                  <a:schemeClr val="tx1"/>
                </a:solidFill>
              </a:rPr>
              <a:t> </a:t>
            </a:r>
            <a:r>
              <a:rPr lang="en-US" i="1" dirty="0">
                <a:solidFill>
                  <a:schemeClr val="tx1"/>
                </a:solidFill>
              </a:rPr>
              <a:t>coverage</a:t>
            </a:r>
            <a:r>
              <a:rPr lang="en-US" dirty="0">
                <a:solidFill>
                  <a:schemeClr val="tx1"/>
                </a:solidFill>
              </a:rPr>
              <a:t> </a:t>
            </a:r>
            <a:r>
              <a:rPr lang="en-US" sz="2000" dirty="0"/>
              <a:t>of acquired info</a:t>
            </a:r>
            <a:r>
              <a:rPr lang="en-US" dirty="0">
                <a:solidFill>
                  <a:schemeClr val="tx1"/>
                </a:solidFill>
              </a:rPr>
              <a:t>) </a:t>
            </a:r>
            <a:r>
              <a:rPr lang="en-US" dirty="0">
                <a:solidFill>
                  <a:schemeClr val="tx2"/>
                </a:solidFill>
              </a:rPr>
              <a:t>/</a:t>
            </a:r>
            <a:r>
              <a:rPr lang="en-US" dirty="0">
                <a:solidFill>
                  <a:schemeClr val="tx1"/>
                </a:solidFill>
              </a:rPr>
              <a:t> </a:t>
            </a:r>
            <a:r>
              <a:rPr lang="en-US" sz="2000" dirty="0"/>
              <a:t>time needed</a:t>
            </a:r>
            <a:endParaRPr lang="en-US" i="1" dirty="0">
              <a:solidFill>
                <a:schemeClr val="tx1"/>
              </a:solidFill>
            </a:endParaRPr>
          </a:p>
        </p:txBody>
      </p:sp>
      <p:graphicFrame>
        <p:nvGraphicFramePr>
          <p:cNvPr id="44036" name="Object 6">
            <a:extLst>
              <a:ext uri="{FF2B5EF4-FFF2-40B4-BE49-F238E27FC236}">
                <a16:creationId xmlns:a16="http://schemas.microsoft.com/office/drawing/2014/main" id="{9FA1AB0E-6A96-659E-A018-E091D48DA472}"/>
              </a:ext>
            </a:extLst>
          </p:cNvPr>
          <p:cNvGraphicFramePr>
            <a:graphicFrameLocks noChangeAspect="1"/>
          </p:cNvGraphicFramePr>
          <p:nvPr>
            <p:extLst>
              <p:ext uri="{D42A27DB-BD31-4B8C-83A1-F6EECF244321}">
                <p14:modId xmlns:p14="http://schemas.microsoft.com/office/powerpoint/2010/main" val="3981166635"/>
              </p:ext>
            </p:extLst>
          </p:nvPr>
        </p:nvGraphicFramePr>
        <p:xfrm>
          <a:off x="414671" y="262856"/>
          <a:ext cx="1063625" cy="706438"/>
        </p:xfrm>
        <a:graphic>
          <a:graphicData uri="http://schemas.openxmlformats.org/presentationml/2006/ole">
            <mc:AlternateContent xmlns:mc="http://schemas.openxmlformats.org/markup-compatibility/2006">
              <mc:Choice xmlns:v="urn:schemas-microsoft-com:vml" Requires="v">
                <p:oleObj name="Clip" r:id="rId2" imgW="6484938" imgH="2278063" progId="MS_ClipArt_Gallery.2">
                  <p:embed/>
                </p:oleObj>
              </mc:Choice>
              <mc:Fallback>
                <p:oleObj name="Clip" r:id="rId2" imgW="6484938" imgH="2278063" progId="MS_ClipArt_Gallery.2">
                  <p:embed/>
                  <p:pic>
                    <p:nvPicPr>
                      <p:cNvPr id="44036" name="Object 6">
                        <a:extLst>
                          <a:ext uri="{FF2B5EF4-FFF2-40B4-BE49-F238E27FC236}">
                            <a16:creationId xmlns:a16="http://schemas.microsoft.com/office/drawing/2014/main" id="{9FA1AB0E-6A96-659E-A018-E091D48DA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71" y="262856"/>
                        <a:ext cx="1063625"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6">
            <a:extLst>
              <a:ext uri="{FF2B5EF4-FFF2-40B4-BE49-F238E27FC236}">
                <a16:creationId xmlns:a16="http://schemas.microsoft.com/office/drawing/2014/main" id="{09D9F41A-012A-3D8B-AED7-F4C079A18F7B}"/>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88554AD-12CA-512E-F8DD-8C8370627C31}"/>
              </a:ext>
            </a:extLst>
          </p:cNvPr>
          <p:cNvSpPr>
            <a:spLocks noGrp="1" noChangeArrowheads="1"/>
          </p:cNvSpPr>
          <p:nvPr>
            <p:ph type="title"/>
          </p:nvPr>
        </p:nvSpPr>
        <p:spPr/>
        <p:txBody>
          <a:bodyPr/>
          <a:lstStyle/>
          <a:p>
            <a:r>
              <a:rPr lang="en-US" altLang="en-US"/>
              <a:t>Types of interview</a:t>
            </a:r>
          </a:p>
        </p:txBody>
      </p:sp>
      <p:sp>
        <p:nvSpPr>
          <p:cNvPr id="1412099" name="Rectangle 3">
            <a:extLst>
              <a:ext uri="{FF2B5EF4-FFF2-40B4-BE49-F238E27FC236}">
                <a16:creationId xmlns:a16="http://schemas.microsoft.com/office/drawing/2014/main" id="{25B1D539-9013-BC4C-1B8D-88E777492B14}"/>
              </a:ext>
            </a:extLst>
          </p:cNvPr>
          <p:cNvSpPr>
            <a:spLocks noGrp="1" noChangeArrowheads="1"/>
          </p:cNvSpPr>
          <p:nvPr>
            <p:ph type="body" idx="1"/>
          </p:nvPr>
        </p:nvSpPr>
        <p:spPr>
          <a:xfrm>
            <a:off x="1725614" y="1295400"/>
            <a:ext cx="8942387" cy="4978400"/>
          </a:xfrm>
        </p:spPr>
        <p:txBody>
          <a:bodyPr>
            <a:normAutofit fontScale="92500" lnSpcReduction="10000"/>
          </a:bodyPr>
          <a:lstStyle/>
          <a:p>
            <a:pPr>
              <a:lnSpc>
                <a:spcPct val="120000"/>
              </a:lnSpc>
              <a:defRPr/>
            </a:pPr>
            <a:r>
              <a:rPr lang="en-US" dirty="0">
                <a:effectLst>
                  <a:outerShdw blurRad="38100" dist="38100" dir="2700000" algn="tl">
                    <a:srgbClr val="000000"/>
                  </a:outerShdw>
                </a:effectLst>
              </a:rPr>
              <a:t>Structured</a:t>
            </a:r>
            <a:r>
              <a:rPr lang="en-US" dirty="0"/>
              <a:t> interview: predetermined set of questions</a:t>
            </a:r>
          </a:p>
          <a:p>
            <a:pPr lvl="1">
              <a:lnSpc>
                <a:spcPct val="100000"/>
              </a:lnSpc>
              <a:defRPr/>
            </a:pPr>
            <a:r>
              <a:rPr lang="en-US" dirty="0"/>
              <a:t>specific to purpose of interview</a:t>
            </a:r>
          </a:p>
          <a:p>
            <a:pPr lvl="1">
              <a:lnSpc>
                <a:spcPct val="100000"/>
              </a:lnSpc>
              <a:defRPr/>
            </a:pPr>
            <a:r>
              <a:rPr lang="en-US" dirty="0"/>
              <a:t>some open-ended, others with pre-determined answer set</a:t>
            </a:r>
          </a:p>
          <a:p>
            <a:pPr lvl="1">
              <a:lnSpc>
                <a:spcPct val="120000"/>
              </a:lnSpc>
              <a:buFontTx/>
              <a:buNone/>
              <a:defRPr/>
            </a:pPr>
            <a:r>
              <a:rPr lang="en-US" dirty="0">
                <a:solidFill>
                  <a:schemeClr val="tx2"/>
                </a:solidFill>
              </a:rPr>
              <a:t>=&gt;</a:t>
            </a:r>
            <a:r>
              <a:rPr lang="en-US" dirty="0"/>
              <a:t>  more focused discussion, no rambling among topics</a:t>
            </a:r>
          </a:p>
          <a:p>
            <a:pPr>
              <a:lnSpc>
                <a:spcPct val="130000"/>
              </a:lnSpc>
              <a:defRPr/>
            </a:pPr>
            <a:r>
              <a:rPr lang="en-US" dirty="0">
                <a:effectLst>
                  <a:outerShdw blurRad="38100" dist="38100" dir="2700000" algn="tl">
                    <a:srgbClr val="000000"/>
                  </a:outerShdw>
                </a:effectLst>
              </a:rPr>
              <a:t>Unstructured</a:t>
            </a:r>
            <a:r>
              <a:rPr lang="en-US" dirty="0"/>
              <a:t> interview: no predetermined set of questions</a:t>
            </a:r>
          </a:p>
          <a:p>
            <a:pPr lvl="1">
              <a:defRPr/>
            </a:pPr>
            <a:r>
              <a:rPr lang="en-US" dirty="0"/>
              <a:t>free discussion about system-as-is, perceived problems, proposed solutions</a:t>
            </a:r>
          </a:p>
          <a:p>
            <a:pPr lvl="1">
              <a:lnSpc>
                <a:spcPct val="120000"/>
              </a:lnSpc>
              <a:buFontTx/>
              <a:buNone/>
              <a:defRPr/>
            </a:pPr>
            <a:r>
              <a:rPr lang="en-US" dirty="0">
                <a:solidFill>
                  <a:schemeClr val="tx2"/>
                </a:solidFill>
              </a:rPr>
              <a:t>=&gt;</a:t>
            </a:r>
            <a:r>
              <a:rPr lang="en-US" dirty="0"/>
              <a:t> exploration of possibly overlooked issues</a:t>
            </a:r>
          </a:p>
          <a:p>
            <a:pPr>
              <a:lnSpc>
                <a:spcPct val="140000"/>
              </a:lnSpc>
              <a:buFont typeface="Wingdings" panose="05000000000000000000" pitchFamily="2" charset="2"/>
              <a:buNone/>
              <a:defRPr/>
            </a:pPr>
            <a:r>
              <a:rPr lang="en-US" dirty="0">
                <a:solidFill>
                  <a:schemeClr val="tx2"/>
                </a:solidFill>
                <a:effectLst>
                  <a:outerShdw blurRad="38100" dist="38100" dir="2700000" algn="tl">
                    <a:srgbClr val="000000"/>
                  </a:outerShdw>
                </a:effectLst>
              </a:rPr>
              <a:t>=&gt;</a:t>
            </a:r>
            <a:r>
              <a:rPr lang="en-US" dirty="0"/>
              <a:t>  Effective interviews should mix both modes ...</a:t>
            </a:r>
          </a:p>
          <a:p>
            <a:pPr lvl="1">
              <a:lnSpc>
                <a:spcPct val="100000"/>
              </a:lnSpc>
              <a:defRPr/>
            </a:pPr>
            <a:r>
              <a:rPr lang="en-US" dirty="0"/>
              <a:t>start with structured parts</a:t>
            </a:r>
          </a:p>
          <a:p>
            <a:pPr lvl="1">
              <a:defRPr/>
            </a:pPr>
            <a:r>
              <a:rPr lang="en-US" dirty="0"/>
              <a:t>shift to unstructured parts as felt necessary</a:t>
            </a:r>
          </a:p>
        </p:txBody>
      </p:sp>
      <p:sp>
        <p:nvSpPr>
          <p:cNvPr id="2" name="Slide Number Placeholder 6">
            <a:extLst>
              <a:ext uri="{FF2B5EF4-FFF2-40B4-BE49-F238E27FC236}">
                <a16:creationId xmlns:a16="http://schemas.microsoft.com/office/drawing/2014/main" id="{C4DD4AEC-E48F-66AD-59F9-FB47EAF51AE7}"/>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4684-B032-1D90-FDE0-DFAC548F66D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BF95633-2F71-E86F-C9AC-32B5373A265C}"/>
              </a:ext>
            </a:extLst>
          </p:cNvPr>
          <p:cNvSpPr>
            <a:spLocks noGrp="1"/>
          </p:cNvSpPr>
          <p:nvPr>
            <p:ph idx="1"/>
          </p:nvPr>
        </p:nvSpPr>
        <p:spPr/>
        <p:txBody>
          <a:bodyPr>
            <a:normAutofit fontScale="92500" lnSpcReduction="20000"/>
          </a:bodyPr>
          <a:lstStyle/>
          <a:p>
            <a:r>
              <a:rPr lang="en-US" dirty="0"/>
              <a:t>Introduction</a:t>
            </a:r>
          </a:p>
          <a:p>
            <a:r>
              <a:rPr lang="en-US" dirty="0"/>
              <a:t>Stakeholder analysis</a:t>
            </a:r>
          </a:p>
          <a:p>
            <a:r>
              <a:rPr lang="en-US" dirty="0"/>
              <a:t>Artefact-driven elicitation techniques</a:t>
            </a:r>
          </a:p>
          <a:p>
            <a:pPr lvl="1"/>
            <a:r>
              <a:rPr lang="en-US" dirty="0"/>
              <a:t>Background study</a:t>
            </a:r>
          </a:p>
          <a:p>
            <a:pPr lvl="1"/>
            <a:r>
              <a:rPr lang="en-US" dirty="0"/>
              <a:t>Questionnaires</a:t>
            </a:r>
          </a:p>
          <a:p>
            <a:pPr lvl="1"/>
            <a:r>
              <a:rPr lang="en-US" dirty="0"/>
              <a:t>Storyboards</a:t>
            </a:r>
          </a:p>
          <a:p>
            <a:pPr lvl="1"/>
            <a:r>
              <a:rPr lang="en-US" dirty="0"/>
              <a:t>Scenarios</a:t>
            </a:r>
          </a:p>
          <a:p>
            <a:r>
              <a:rPr lang="en-US" dirty="0"/>
              <a:t>Stakeholder-driven elicitation techniques</a:t>
            </a:r>
          </a:p>
          <a:p>
            <a:pPr lvl="1"/>
            <a:r>
              <a:rPr lang="en-US" dirty="0"/>
              <a:t>Interviews</a:t>
            </a:r>
          </a:p>
          <a:p>
            <a:pPr lvl="1"/>
            <a:r>
              <a:rPr lang="en-US" dirty="0"/>
              <a:t>Observation &amp; ethnographic studies</a:t>
            </a:r>
          </a:p>
          <a:p>
            <a:r>
              <a:rPr lang="en-US" dirty="0"/>
              <a:t>Requirements validation</a:t>
            </a:r>
          </a:p>
          <a:p>
            <a:r>
              <a:rPr lang="en-US" dirty="0"/>
              <a:t>Requirements Prioritization</a:t>
            </a:r>
          </a:p>
          <a:p>
            <a:endParaRPr lang="en-US" dirty="0"/>
          </a:p>
        </p:txBody>
      </p:sp>
    </p:spTree>
    <p:extLst>
      <p:ext uri="{BB962C8B-B14F-4D97-AF65-F5344CB8AC3E}">
        <p14:creationId xmlns:p14="http://schemas.microsoft.com/office/powerpoint/2010/main" val="399190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C83A57F-83C9-1177-8D00-70225BE62541}"/>
              </a:ext>
            </a:extLst>
          </p:cNvPr>
          <p:cNvSpPr>
            <a:spLocks noGrp="1" noChangeArrowheads="1"/>
          </p:cNvSpPr>
          <p:nvPr>
            <p:ph type="title"/>
          </p:nvPr>
        </p:nvSpPr>
        <p:spPr>
          <a:xfrm>
            <a:off x="152400" y="365125"/>
            <a:ext cx="10515600" cy="1325563"/>
          </a:xfrm>
        </p:spPr>
        <p:txBody>
          <a:bodyPr/>
          <a:lstStyle/>
          <a:p>
            <a:r>
              <a:rPr lang="en-US" altLang="en-US"/>
              <a:t>    Interviews:  strengths &amp; difficulties</a:t>
            </a:r>
          </a:p>
        </p:txBody>
      </p:sp>
      <p:sp>
        <p:nvSpPr>
          <p:cNvPr id="1413123" name="Rectangle 3">
            <a:extLst>
              <a:ext uri="{FF2B5EF4-FFF2-40B4-BE49-F238E27FC236}">
                <a16:creationId xmlns:a16="http://schemas.microsoft.com/office/drawing/2014/main" id="{1945B511-EEE8-67F3-AB7E-07B98184B337}"/>
              </a:ext>
            </a:extLst>
          </p:cNvPr>
          <p:cNvSpPr>
            <a:spLocks noGrp="1" noChangeArrowheads="1"/>
          </p:cNvSpPr>
          <p:nvPr>
            <p:ph type="body" idx="1"/>
          </p:nvPr>
        </p:nvSpPr>
        <p:spPr>
          <a:xfrm>
            <a:off x="955676" y="1295400"/>
            <a:ext cx="8797925" cy="4978400"/>
          </a:xfrm>
        </p:spPr>
        <p:txBody>
          <a:bodyPr>
            <a:normAutofit lnSpcReduction="10000"/>
          </a:bodyPr>
          <a:lstStyle/>
          <a:p>
            <a:pPr>
              <a:lnSpc>
                <a:spcPct val="120000"/>
              </a:lnSpc>
              <a:buFont typeface="Wingdings" panose="05000000000000000000" pitchFamily="2" charset="2"/>
              <a:buNone/>
              <a:defRPr/>
            </a:pPr>
            <a:r>
              <a:rPr lang="en-US" sz="2400" b="1" dirty="0">
                <a:solidFill>
                  <a:schemeClr val="tx2"/>
                </a:solidFill>
                <a:latin typeface="Wingdings" pitchFamily="2" charset="2"/>
              </a:rPr>
              <a:t>J</a:t>
            </a:r>
            <a:r>
              <a:rPr lang="en-US" dirty="0"/>
              <a:t>  May reveal info not acquired through other techniques</a:t>
            </a:r>
          </a:p>
          <a:p>
            <a:pPr lvl="1">
              <a:spcBef>
                <a:spcPct val="10000"/>
              </a:spcBef>
              <a:defRPr/>
            </a:pPr>
            <a:r>
              <a:rPr lang="en-US" dirty="0"/>
              <a:t>how things are running </a:t>
            </a:r>
            <a:r>
              <a:rPr lang="en-US" i="1" dirty="0"/>
              <a:t>really</a:t>
            </a:r>
            <a:r>
              <a:rPr lang="en-US" dirty="0"/>
              <a:t>, personal complaints, suggestions for improvement, ...</a:t>
            </a:r>
          </a:p>
          <a:p>
            <a:pPr>
              <a:buFont typeface="Wingdings" panose="05000000000000000000" pitchFamily="2" charset="2"/>
              <a:buNone/>
              <a:defRPr/>
            </a:pPr>
            <a:r>
              <a:rPr lang="en-US" sz="2400" b="1" dirty="0">
                <a:solidFill>
                  <a:schemeClr val="tx2"/>
                </a:solidFill>
                <a:latin typeface="Wingdings" pitchFamily="2" charset="2"/>
              </a:rPr>
              <a:t>J</a:t>
            </a:r>
            <a:r>
              <a:rPr lang="en-US" dirty="0"/>
              <a:t>  On-the-fly acquisition of info appearing relevant</a:t>
            </a:r>
          </a:p>
          <a:p>
            <a:pPr lvl="1">
              <a:lnSpc>
                <a:spcPct val="90000"/>
              </a:lnSpc>
              <a:defRPr/>
            </a:pPr>
            <a:r>
              <a:rPr lang="en-US" dirty="0"/>
              <a:t>new questions triggered from previous answers</a:t>
            </a:r>
          </a:p>
          <a:p>
            <a:pPr>
              <a:lnSpc>
                <a:spcPct val="140000"/>
              </a:lnSpc>
              <a:buFont typeface="Wingdings" panose="05000000000000000000" pitchFamily="2" charset="2"/>
              <a:buNone/>
              <a:defRPr/>
            </a:pPr>
            <a:r>
              <a:rPr lang="en-US" sz="2400" b="1" dirty="0">
                <a:solidFill>
                  <a:schemeClr val="tx2"/>
                </a:solidFill>
                <a:latin typeface="Wingdings" pitchFamily="2" charset="2"/>
              </a:rPr>
              <a:t>L</a:t>
            </a:r>
            <a:r>
              <a:rPr lang="en-US" dirty="0"/>
              <a:t>  Acquired info might be subjective (hard to assess)</a:t>
            </a:r>
          </a:p>
          <a:p>
            <a:pPr>
              <a:lnSpc>
                <a:spcPct val="90000"/>
              </a:lnSpc>
              <a:buFont typeface="Wingdings" panose="05000000000000000000" pitchFamily="2" charset="2"/>
              <a:buNone/>
              <a:defRPr/>
            </a:pPr>
            <a:r>
              <a:rPr lang="en-US" sz="2400" b="1" dirty="0">
                <a:solidFill>
                  <a:schemeClr val="tx2"/>
                </a:solidFill>
                <a:latin typeface="Wingdings" pitchFamily="2" charset="2"/>
              </a:rPr>
              <a:t>L</a:t>
            </a:r>
            <a:r>
              <a:rPr lang="en-US" dirty="0"/>
              <a:t>  Potential inconsistencies between different interviewees</a:t>
            </a:r>
          </a:p>
          <a:p>
            <a:pPr>
              <a:spcBef>
                <a:spcPct val="25000"/>
              </a:spcBef>
              <a:buFont typeface="Wingdings" panose="05000000000000000000" pitchFamily="2" charset="2"/>
              <a:buNone/>
              <a:defRPr/>
            </a:pPr>
            <a:r>
              <a:rPr lang="en-US" sz="2400" b="1" dirty="0">
                <a:solidFill>
                  <a:schemeClr val="tx2"/>
                </a:solidFill>
                <a:latin typeface="Wingdings" pitchFamily="2" charset="2"/>
              </a:rPr>
              <a:t>L</a:t>
            </a:r>
            <a:r>
              <a:rPr lang="en-US" dirty="0"/>
              <a:t>  Effectiveness critically relies on interviewer’s attitude, appropriateness of questions</a:t>
            </a:r>
          </a:p>
          <a:p>
            <a:pPr>
              <a:lnSpc>
                <a:spcPct val="160000"/>
              </a:lnSpc>
              <a:buFont typeface="Wingdings" panose="05000000000000000000" pitchFamily="2" charset="2"/>
              <a:buNone/>
              <a:defRPr/>
            </a:pPr>
            <a:r>
              <a:rPr lang="en-US" dirty="0">
                <a:solidFill>
                  <a:schemeClr val="tx2"/>
                </a:solidFill>
                <a:effectLst>
                  <a:outerShdw blurRad="38100" dist="38100" dir="2700000" algn="tl">
                    <a:srgbClr val="000000"/>
                  </a:outerShdw>
                </a:effectLst>
              </a:rPr>
              <a:t>=&gt;</a:t>
            </a:r>
            <a:r>
              <a:rPr lang="en-US" dirty="0"/>
              <a:t>  </a:t>
            </a:r>
            <a:r>
              <a:rPr lang="en-US" i="1" dirty="0"/>
              <a:t>Interviewing guidelines</a:t>
            </a:r>
            <a:endParaRPr lang="en-US" dirty="0"/>
          </a:p>
        </p:txBody>
      </p:sp>
      <p:sp>
        <p:nvSpPr>
          <p:cNvPr id="2" name="Slide Number Placeholder 6">
            <a:extLst>
              <a:ext uri="{FF2B5EF4-FFF2-40B4-BE49-F238E27FC236}">
                <a16:creationId xmlns:a16="http://schemas.microsoft.com/office/drawing/2014/main" id="{321523AB-6F7F-41A2-2A75-8F29E4135DE1}"/>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90E0B53-25EE-4795-975C-FB91FE0FB3F2}"/>
              </a:ext>
            </a:extLst>
          </p:cNvPr>
          <p:cNvSpPr>
            <a:spLocks noGrp="1" noChangeArrowheads="1"/>
          </p:cNvSpPr>
          <p:nvPr>
            <p:ph type="title"/>
          </p:nvPr>
        </p:nvSpPr>
        <p:spPr>
          <a:xfrm>
            <a:off x="789773" y="213519"/>
            <a:ext cx="8423275" cy="762000"/>
          </a:xfrm>
        </p:spPr>
        <p:txBody>
          <a:bodyPr/>
          <a:lstStyle/>
          <a:p>
            <a:r>
              <a:rPr lang="en-US" altLang="en-US" dirty="0"/>
              <a:t>Guidelines for effective interviews</a:t>
            </a:r>
          </a:p>
        </p:txBody>
      </p:sp>
      <p:graphicFrame>
        <p:nvGraphicFramePr>
          <p:cNvPr id="47107" name="Object 4">
            <a:extLst>
              <a:ext uri="{FF2B5EF4-FFF2-40B4-BE49-F238E27FC236}">
                <a16:creationId xmlns:a16="http://schemas.microsoft.com/office/drawing/2014/main" id="{4265FE87-0DB6-164F-2D25-19450DEE3C4E}"/>
              </a:ext>
            </a:extLst>
          </p:cNvPr>
          <p:cNvGraphicFramePr>
            <a:graphicFrameLocks noChangeAspect="1"/>
          </p:cNvGraphicFramePr>
          <p:nvPr>
            <p:extLst>
              <p:ext uri="{D42A27DB-BD31-4B8C-83A1-F6EECF244321}">
                <p14:modId xmlns:p14="http://schemas.microsoft.com/office/powerpoint/2010/main" val="1795394129"/>
              </p:ext>
            </p:extLst>
          </p:nvPr>
        </p:nvGraphicFramePr>
        <p:xfrm>
          <a:off x="9677182" y="213519"/>
          <a:ext cx="1063625" cy="706438"/>
        </p:xfrm>
        <a:graphic>
          <a:graphicData uri="http://schemas.openxmlformats.org/presentationml/2006/ole">
            <mc:AlternateContent xmlns:mc="http://schemas.openxmlformats.org/markup-compatibility/2006">
              <mc:Choice xmlns:v="urn:schemas-microsoft-com:vml" Requires="v">
                <p:oleObj name="Clip" r:id="rId2" imgW="6484938" imgH="2278063" progId="MS_ClipArt_Gallery.2">
                  <p:embed/>
                </p:oleObj>
              </mc:Choice>
              <mc:Fallback>
                <p:oleObj name="Clip" r:id="rId2" imgW="6484938" imgH="2278063" progId="MS_ClipArt_Gallery.2">
                  <p:embed/>
                  <p:pic>
                    <p:nvPicPr>
                      <p:cNvPr id="47107" name="Object 4">
                        <a:extLst>
                          <a:ext uri="{FF2B5EF4-FFF2-40B4-BE49-F238E27FC236}">
                            <a16:creationId xmlns:a16="http://schemas.microsoft.com/office/drawing/2014/main" id="{4265FE87-0DB6-164F-2D25-19450DEE3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182" y="213519"/>
                        <a:ext cx="1063625"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4150" name="Rectangle 3">
            <a:extLst>
              <a:ext uri="{FF2B5EF4-FFF2-40B4-BE49-F238E27FC236}">
                <a16:creationId xmlns:a16="http://schemas.microsoft.com/office/drawing/2014/main" id="{4DAE4A4E-9521-A88E-958F-6B18490B6334}"/>
              </a:ext>
            </a:extLst>
          </p:cNvPr>
          <p:cNvSpPr>
            <a:spLocks noGrp="1" noChangeArrowheads="1"/>
          </p:cNvSpPr>
          <p:nvPr>
            <p:ph type="body" idx="1"/>
          </p:nvPr>
        </p:nvSpPr>
        <p:spPr>
          <a:xfrm>
            <a:off x="789773" y="919957"/>
            <a:ext cx="9728937" cy="5801518"/>
          </a:xfrm>
        </p:spPr>
        <p:txBody>
          <a:bodyPr>
            <a:normAutofit fontScale="85000" lnSpcReduction="20000"/>
          </a:bodyPr>
          <a:lstStyle/>
          <a:p>
            <a:pPr algn="just">
              <a:lnSpc>
                <a:spcPct val="100000"/>
              </a:lnSpc>
              <a:spcBef>
                <a:spcPts val="300"/>
              </a:spcBef>
              <a:defRPr/>
            </a:pPr>
            <a:r>
              <a:rPr kumimoji="0" lang="en-US" dirty="0"/>
              <a:t>Identify the right interviewee sample for full coverage of issues</a:t>
            </a:r>
          </a:p>
          <a:p>
            <a:pPr lvl="1" algn="just">
              <a:spcBef>
                <a:spcPts val="300"/>
              </a:spcBef>
              <a:defRPr/>
            </a:pPr>
            <a:r>
              <a:rPr kumimoji="0" lang="en-AU" dirty="0"/>
              <a:t>different responsibilities, expertise, tasks, exposure to problems</a:t>
            </a:r>
          </a:p>
          <a:p>
            <a:pPr algn="just">
              <a:lnSpc>
                <a:spcPct val="140000"/>
              </a:lnSpc>
              <a:spcBef>
                <a:spcPts val="300"/>
              </a:spcBef>
              <a:defRPr/>
            </a:pPr>
            <a:r>
              <a:rPr kumimoji="0" lang="en-US" dirty="0"/>
              <a:t>Come prepared, to focus on right issue at right time</a:t>
            </a:r>
          </a:p>
          <a:p>
            <a:pPr lvl="1" algn="just">
              <a:spcBef>
                <a:spcPts val="300"/>
              </a:spcBef>
              <a:defRPr/>
            </a:pPr>
            <a:r>
              <a:rPr kumimoji="0" lang="en-US" dirty="0" err="1"/>
              <a:t>backgound</a:t>
            </a:r>
            <a:r>
              <a:rPr kumimoji="0" lang="en-US" dirty="0"/>
              <a:t> study first</a:t>
            </a:r>
          </a:p>
          <a:p>
            <a:pPr lvl="1" algn="just">
              <a:spcBef>
                <a:spcPts val="300"/>
              </a:spcBef>
              <a:defRPr/>
            </a:pPr>
            <a:r>
              <a:rPr kumimoji="0" lang="en-US" dirty="0"/>
              <a:t>predesign a sequence of questions for </a:t>
            </a:r>
            <a:r>
              <a:rPr kumimoji="0" lang="en-US" dirty="0">
                <a:effectLst>
                  <a:outerShdw blurRad="38100" dist="38100" dir="2700000" algn="tl">
                    <a:srgbClr val="000000"/>
                  </a:outerShdw>
                </a:effectLst>
              </a:rPr>
              <a:t>this</a:t>
            </a:r>
            <a:r>
              <a:rPr kumimoji="0" lang="en-US" dirty="0"/>
              <a:t> interviewee </a:t>
            </a:r>
          </a:p>
          <a:p>
            <a:pPr>
              <a:lnSpc>
                <a:spcPct val="150000"/>
              </a:lnSpc>
              <a:spcBef>
                <a:spcPts val="300"/>
              </a:spcBef>
              <a:defRPr/>
            </a:pPr>
            <a:r>
              <a:rPr kumimoji="0" lang="en-US" dirty="0"/>
              <a:t>Centre the interview on the interviewee’s work &amp; concerns</a:t>
            </a:r>
            <a:endParaRPr kumimoji="0" lang="en-US" b="1" dirty="0"/>
          </a:p>
          <a:p>
            <a:pPr algn="just">
              <a:lnSpc>
                <a:spcPct val="130000"/>
              </a:lnSpc>
              <a:spcBef>
                <a:spcPts val="300"/>
              </a:spcBef>
              <a:defRPr/>
            </a:pPr>
            <a:r>
              <a:rPr kumimoji="0" lang="en-US" dirty="0"/>
              <a:t>Keep control over the interview</a:t>
            </a:r>
          </a:p>
          <a:p>
            <a:pPr algn="just">
              <a:lnSpc>
                <a:spcPct val="130000"/>
              </a:lnSpc>
              <a:spcBef>
                <a:spcPts val="300"/>
              </a:spcBef>
              <a:defRPr/>
            </a:pPr>
            <a:r>
              <a:rPr kumimoji="0" lang="en-US" dirty="0"/>
              <a:t>Make the interviewee feel comfortable</a:t>
            </a:r>
          </a:p>
          <a:p>
            <a:pPr lvl="1" algn="just">
              <a:spcBef>
                <a:spcPts val="300"/>
              </a:spcBef>
              <a:defRPr/>
            </a:pPr>
            <a:r>
              <a:rPr kumimoji="0" lang="en-US" i="1" dirty="0"/>
              <a:t>Start:</a:t>
            </a:r>
            <a:r>
              <a:rPr kumimoji="0" lang="en-US" dirty="0"/>
              <a:t> break ice, provide motivation, ask easy questions</a:t>
            </a:r>
          </a:p>
          <a:p>
            <a:pPr lvl="1" algn="just">
              <a:spcBef>
                <a:spcPts val="300"/>
              </a:spcBef>
              <a:defRPr/>
            </a:pPr>
            <a:r>
              <a:rPr kumimoji="0" lang="en-US" dirty="0"/>
              <a:t>Consider the person too, not only the role</a:t>
            </a:r>
          </a:p>
          <a:p>
            <a:pPr lvl="1" algn="just">
              <a:spcBef>
                <a:spcPts val="300"/>
              </a:spcBef>
              <a:defRPr/>
            </a:pPr>
            <a:r>
              <a:rPr kumimoji="0" lang="en-US" dirty="0"/>
              <a:t>Do always appear as a trustworthy partner</a:t>
            </a:r>
          </a:p>
          <a:p>
            <a:pPr algn="just">
              <a:spcBef>
                <a:spcPts val="300"/>
              </a:spcBef>
            </a:pPr>
            <a:r>
              <a:rPr kumimoji="0" lang="en-US" altLang="en-US" dirty="0"/>
              <a:t>Be focused, open-minded flexible in case of unexpected answers</a:t>
            </a:r>
          </a:p>
          <a:p>
            <a:pPr algn="just">
              <a:spcBef>
                <a:spcPts val="300"/>
              </a:spcBef>
            </a:pPr>
            <a:r>
              <a:rPr kumimoji="0" lang="en-US" altLang="en-US" dirty="0"/>
              <a:t>keep open-ended questions for the end</a:t>
            </a:r>
          </a:p>
          <a:p>
            <a:pPr algn="just">
              <a:lnSpc>
                <a:spcPct val="130000"/>
              </a:lnSpc>
              <a:spcBef>
                <a:spcPts val="300"/>
              </a:spcBef>
            </a:pPr>
            <a:r>
              <a:rPr kumimoji="0" lang="en-US" altLang="en-US" dirty="0"/>
              <a:t>Ask </a:t>
            </a:r>
            <a:r>
              <a:rPr kumimoji="0" lang="en-US" altLang="en-US" i="1" dirty="0"/>
              <a:t>why</a:t>
            </a:r>
            <a:r>
              <a:rPr kumimoji="0" lang="en-US" altLang="en-US" dirty="0"/>
              <a:t>-questions without being offending</a:t>
            </a:r>
          </a:p>
          <a:p>
            <a:pPr algn="just">
              <a:lnSpc>
                <a:spcPct val="140000"/>
              </a:lnSpc>
              <a:spcBef>
                <a:spcPts val="300"/>
              </a:spcBef>
            </a:pPr>
            <a:r>
              <a:rPr kumimoji="0" lang="en-US" altLang="en-US" dirty="0"/>
              <a:t>Edit &amp; structure interview transcripts while still fresh in mind</a:t>
            </a:r>
          </a:p>
          <a:p>
            <a:pPr algn="just">
              <a:lnSpc>
                <a:spcPct val="140000"/>
              </a:lnSpc>
              <a:spcBef>
                <a:spcPts val="300"/>
              </a:spcBef>
            </a:pPr>
            <a:r>
              <a:rPr kumimoji="0" lang="en-US" altLang="en-US" dirty="0"/>
              <a:t>Keep interviewee in the loop</a:t>
            </a:r>
          </a:p>
          <a:p>
            <a:pPr marL="0" indent="0" algn="just">
              <a:spcBef>
                <a:spcPts val="300"/>
              </a:spcBef>
              <a:buNone/>
              <a:defRPr/>
            </a:pPr>
            <a:endParaRPr kumimoji="0" lang="en-US" dirty="0"/>
          </a:p>
        </p:txBody>
      </p:sp>
      <p:sp>
        <p:nvSpPr>
          <p:cNvPr id="2" name="Slide Number Placeholder 6">
            <a:extLst>
              <a:ext uri="{FF2B5EF4-FFF2-40B4-BE49-F238E27FC236}">
                <a16:creationId xmlns:a16="http://schemas.microsoft.com/office/drawing/2014/main" id="{99E4E5E1-900A-DF69-A579-234770312E95}"/>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D880BC3-2DF6-8858-0791-FD09696958E2}"/>
              </a:ext>
            </a:extLst>
          </p:cNvPr>
          <p:cNvSpPr>
            <a:spLocks noGrp="1" noChangeArrowheads="1"/>
          </p:cNvSpPr>
          <p:nvPr>
            <p:ph type="title"/>
          </p:nvPr>
        </p:nvSpPr>
        <p:spPr>
          <a:xfrm>
            <a:off x="1106905" y="142875"/>
            <a:ext cx="8653463" cy="762000"/>
          </a:xfrm>
        </p:spPr>
        <p:txBody>
          <a:bodyPr/>
          <a:lstStyle/>
          <a:p>
            <a:r>
              <a:rPr lang="en-US" altLang="en-US" dirty="0"/>
              <a:t>Observation &amp; ethnographic studies</a:t>
            </a:r>
          </a:p>
        </p:txBody>
      </p:sp>
      <p:sp>
        <p:nvSpPr>
          <p:cNvPr id="1396739" name="Rectangle 3">
            <a:extLst>
              <a:ext uri="{FF2B5EF4-FFF2-40B4-BE49-F238E27FC236}">
                <a16:creationId xmlns:a16="http://schemas.microsoft.com/office/drawing/2014/main" id="{81C03DCB-3266-C453-758D-7EEB267D4E21}"/>
              </a:ext>
            </a:extLst>
          </p:cNvPr>
          <p:cNvSpPr>
            <a:spLocks noGrp="1" noChangeArrowheads="1"/>
          </p:cNvSpPr>
          <p:nvPr>
            <p:ph type="body" idx="1"/>
          </p:nvPr>
        </p:nvSpPr>
        <p:spPr>
          <a:xfrm>
            <a:off x="1014830" y="1136650"/>
            <a:ext cx="8931275" cy="4978400"/>
          </a:xfrm>
        </p:spPr>
        <p:txBody>
          <a:bodyPr>
            <a:normAutofit fontScale="92500" lnSpcReduction="10000"/>
          </a:bodyPr>
          <a:lstStyle/>
          <a:p>
            <a:pPr>
              <a:defRPr/>
            </a:pPr>
            <a:r>
              <a:rPr lang="en-US" dirty="0"/>
              <a:t>Focus on </a:t>
            </a:r>
            <a:r>
              <a:rPr lang="en-US" dirty="0">
                <a:effectLst>
                  <a:outerShdw blurRad="38100" dist="38100" dir="2700000" algn="tl">
                    <a:srgbClr val="000000"/>
                  </a:outerShdw>
                </a:effectLst>
              </a:rPr>
              <a:t>task</a:t>
            </a:r>
            <a:r>
              <a:rPr lang="en-US" dirty="0"/>
              <a:t> elicitation in the system-as-is</a:t>
            </a:r>
          </a:p>
          <a:p>
            <a:pPr>
              <a:defRPr/>
            </a:pPr>
            <a:r>
              <a:rPr lang="en-US" dirty="0"/>
              <a:t>Understanding a task is often easier by observing people performing it (rather than verbal or textual explanation)</a:t>
            </a:r>
          </a:p>
          <a:p>
            <a:pPr lvl="1">
              <a:lnSpc>
                <a:spcPct val="100000"/>
              </a:lnSpc>
              <a:defRPr/>
            </a:pPr>
            <a:r>
              <a:rPr lang="en-US" dirty="0"/>
              <a:t>cf. tying shoelaces</a:t>
            </a:r>
          </a:p>
          <a:p>
            <a:pPr>
              <a:defRPr/>
            </a:pPr>
            <a:r>
              <a:rPr lang="en-US" dirty="0">
                <a:effectLst>
                  <a:outerShdw blurRad="38100" dist="38100" dir="2700000" algn="tl">
                    <a:srgbClr val="000000"/>
                  </a:outerShdw>
                </a:effectLst>
              </a:rPr>
              <a:t>Passive</a:t>
            </a:r>
            <a:r>
              <a:rPr lang="en-US" dirty="0"/>
              <a:t> observation: no interference with task performers</a:t>
            </a:r>
          </a:p>
          <a:p>
            <a:pPr lvl="1">
              <a:defRPr/>
            </a:pPr>
            <a:r>
              <a:rPr lang="en-US" dirty="0"/>
              <a:t>Watch from outside, record (notes, video), edit transcripts, interpret</a:t>
            </a:r>
          </a:p>
          <a:p>
            <a:pPr lvl="1">
              <a:lnSpc>
                <a:spcPct val="100000"/>
              </a:lnSpc>
              <a:defRPr/>
            </a:pPr>
            <a:r>
              <a:rPr lang="en-US" dirty="0">
                <a:solidFill>
                  <a:schemeClr val="tx1"/>
                </a:solidFill>
                <a:effectLst>
                  <a:outerShdw blurRad="38100" dist="38100" dir="2700000" algn="tl">
                    <a:srgbClr val="000000"/>
                  </a:outerShdw>
                </a:effectLst>
              </a:rPr>
              <a:t>Protocol analysis</a:t>
            </a:r>
            <a:r>
              <a:rPr lang="en-US" dirty="0">
                <a:solidFill>
                  <a:schemeClr val="tx1"/>
                </a:solidFill>
              </a:rPr>
              <a:t>: task performers concurrently explain it</a:t>
            </a:r>
          </a:p>
          <a:p>
            <a:pPr lvl="1">
              <a:lnSpc>
                <a:spcPct val="120000"/>
              </a:lnSpc>
              <a:defRPr/>
            </a:pPr>
            <a:r>
              <a:rPr lang="en-US" dirty="0">
                <a:solidFill>
                  <a:schemeClr val="tx1"/>
                </a:solidFill>
                <a:effectLst>
                  <a:outerShdw blurRad="38100" dist="38100" dir="2700000" algn="tl">
                    <a:srgbClr val="000000"/>
                  </a:outerShdw>
                </a:effectLst>
              </a:rPr>
              <a:t>Ethnographic studies</a:t>
            </a:r>
            <a:r>
              <a:rPr lang="en-US" dirty="0">
                <a:solidFill>
                  <a:schemeClr val="tx1"/>
                </a:solidFill>
              </a:rPr>
              <a:t>: over long periods of time, try to discover emergent properties of social group involved</a:t>
            </a:r>
            <a:endParaRPr lang="en-US" dirty="0"/>
          </a:p>
          <a:p>
            <a:pPr lvl="2">
              <a:lnSpc>
                <a:spcPct val="90000"/>
              </a:lnSpc>
              <a:defRPr/>
            </a:pPr>
            <a:r>
              <a:rPr lang="en-US" sz="2200" dirty="0"/>
              <a:t>about task performance </a:t>
            </a:r>
            <a:r>
              <a:rPr lang="en-US" sz="2200" dirty="0">
                <a:solidFill>
                  <a:schemeClr val="tx2"/>
                </a:solidFill>
              </a:rPr>
              <a:t>+</a:t>
            </a:r>
            <a:r>
              <a:rPr lang="en-US" sz="2200" dirty="0"/>
              <a:t> attitudes, reactions, gestures, </a:t>
            </a:r>
            <a:r>
              <a:rPr lang="en-US" dirty="0"/>
              <a:t>...</a:t>
            </a:r>
            <a:endParaRPr lang="en-US" sz="2200" dirty="0"/>
          </a:p>
          <a:p>
            <a:pPr>
              <a:defRPr/>
            </a:pPr>
            <a:r>
              <a:rPr lang="en-US" dirty="0">
                <a:effectLst>
                  <a:outerShdw blurRad="38100" dist="38100" dir="2700000" algn="tl">
                    <a:srgbClr val="000000"/>
                  </a:outerShdw>
                </a:effectLst>
              </a:rPr>
              <a:t>Active</a:t>
            </a:r>
            <a:r>
              <a:rPr lang="en-US" dirty="0"/>
              <a:t> observation: you get involved in the task, even become a team member	</a:t>
            </a:r>
          </a:p>
        </p:txBody>
      </p:sp>
      <p:pic>
        <p:nvPicPr>
          <p:cNvPr id="50180" name="Picture 4" descr="C:\Program Files\Microsoft Office\Clipart\Popular\MAGNIFY.WMF">
            <a:extLst>
              <a:ext uri="{FF2B5EF4-FFF2-40B4-BE49-F238E27FC236}">
                <a16:creationId xmlns:a16="http://schemas.microsoft.com/office/drawing/2014/main" id="{6472C2DC-C1EE-933C-2609-9AE699E1D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93" y="192087"/>
            <a:ext cx="46831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F8A3F85D-E992-E377-78A4-29577892D9D1}"/>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031607D-8DAF-692F-36A3-A3438804E0E0}"/>
              </a:ext>
            </a:extLst>
          </p:cNvPr>
          <p:cNvSpPr>
            <a:spLocks noGrp="1" noChangeArrowheads="1"/>
          </p:cNvSpPr>
          <p:nvPr>
            <p:ph type="title"/>
          </p:nvPr>
        </p:nvSpPr>
        <p:spPr>
          <a:xfrm>
            <a:off x="548105" y="165345"/>
            <a:ext cx="10242717" cy="762000"/>
          </a:xfrm>
          <a:noFill/>
        </p:spPr>
        <p:txBody>
          <a:bodyPr>
            <a:normAutofit fontScale="90000"/>
          </a:bodyPr>
          <a:lstStyle/>
          <a:p>
            <a:r>
              <a:rPr lang="en-US" altLang="en-US" dirty="0"/>
              <a:t>Observation &amp; ethnographic studies: pros &amp; cons</a:t>
            </a:r>
          </a:p>
        </p:txBody>
      </p:sp>
      <p:sp>
        <p:nvSpPr>
          <p:cNvPr id="1416195" name="Rectangle 3">
            <a:extLst>
              <a:ext uri="{FF2B5EF4-FFF2-40B4-BE49-F238E27FC236}">
                <a16:creationId xmlns:a16="http://schemas.microsoft.com/office/drawing/2014/main" id="{0CF541EB-ED93-11C5-A19F-E5405B25E512}"/>
              </a:ext>
            </a:extLst>
          </p:cNvPr>
          <p:cNvSpPr>
            <a:spLocks noGrp="1" noChangeArrowheads="1"/>
          </p:cNvSpPr>
          <p:nvPr>
            <p:ph type="body" idx="1"/>
          </p:nvPr>
        </p:nvSpPr>
        <p:spPr>
          <a:xfrm>
            <a:off x="548105" y="1125293"/>
            <a:ext cx="10905958" cy="5567362"/>
          </a:xfrm>
        </p:spPr>
        <p:txBody>
          <a:bodyPr>
            <a:normAutofit/>
          </a:bodyPr>
          <a:lstStyle/>
          <a:p>
            <a:pPr>
              <a:lnSpc>
                <a:spcPct val="100000"/>
              </a:lnSpc>
              <a:buFont typeface="Wingdings" panose="05000000000000000000" pitchFamily="2" charset="2"/>
              <a:buNone/>
              <a:defRPr/>
            </a:pPr>
            <a:r>
              <a:rPr lang="en-US" sz="2400" b="1" dirty="0">
                <a:solidFill>
                  <a:schemeClr val="tx2"/>
                </a:solidFill>
                <a:latin typeface="Wingdings" pitchFamily="2" charset="2"/>
              </a:rPr>
              <a:t>J</a:t>
            </a:r>
            <a:r>
              <a:rPr lang="en-US" b="1" dirty="0">
                <a:solidFill>
                  <a:schemeClr val="tx2"/>
                </a:solidFill>
              </a:rPr>
              <a:t> </a:t>
            </a:r>
            <a:r>
              <a:rPr lang="en-US" altLang="en-US" dirty="0"/>
              <a:t>May reveal ...</a:t>
            </a:r>
          </a:p>
          <a:p>
            <a:pPr lvl="1">
              <a:defRPr/>
            </a:pPr>
            <a:r>
              <a:rPr lang="en-US" altLang="en-US" sz="2000" dirty="0">
                <a:effectLst>
                  <a:outerShdw blurRad="38100" dist="38100" dir="2700000" algn="tl">
                    <a:srgbClr val="000000"/>
                  </a:outerShdw>
                </a:effectLst>
              </a:rPr>
              <a:t>Tacit(implicit) knowledge</a:t>
            </a:r>
            <a:r>
              <a:rPr lang="en-US" altLang="en-US" sz="2000" dirty="0"/>
              <a:t> that would not emerge otherwise</a:t>
            </a:r>
          </a:p>
          <a:p>
            <a:pPr lvl="1">
              <a:spcBef>
                <a:spcPct val="15000"/>
              </a:spcBef>
              <a:buFontTx/>
              <a:buNone/>
              <a:defRPr/>
            </a:pPr>
            <a:r>
              <a:rPr lang="en-US" altLang="en-US" sz="2000" dirty="0"/>
              <a:t>   e.g. </a:t>
            </a:r>
            <a:r>
              <a:rPr lang="en-US" altLang="en-US" sz="2000" dirty="0">
                <a:solidFill>
                  <a:srgbClr val="5F5F5F"/>
                </a:solidFill>
              </a:rPr>
              <a:t>ethnographic study of air traffic control </a:t>
            </a:r>
            <a:r>
              <a:rPr lang="en-US" altLang="en-US" sz="2000" dirty="0">
                <a:solidFill>
                  <a:schemeClr val="tx2"/>
                </a:solidFill>
              </a:rPr>
              <a:t>=&gt;</a:t>
            </a:r>
            <a:r>
              <a:rPr lang="en-US" altLang="en-US" sz="2000" dirty="0">
                <a:solidFill>
                  <a:srgbClr val="5F5F5F"/>
                </a:solidFill>
              </a:rPr>
              <a:t> implicit mental</a:t>
            </a:r>
          </a:p>
          <a:p>
            <a:pPr lvl="1">
              <a:lnSpc>
                <a:spcPct val="90000"/>
              </a:lnSpc>
              <a:spcBef>
                <a:spcPct val="15000"/>
              </a:spcBef>
              <a:buFontTx/>
              <a:buNone/>
              <a:defRPr/>
            </a:pPr>
            <a:r>
              <a:rPr lang="en-US" altLang="en-US" sz="2000" dirty="0">
                <a:solidFill>
                  <a:srgbClr val="5F5F5F"/>
                </a:solidFill>
              </a:rPr>
              <a:t>         model of air traffic to be preserved in system-to-be</a:t>
            </a:r>
            <a:r>
              <a:rPr lang="en-US" altLang="en-US" sz="2000" dirty="0"/>
              <a:t> </a:t>
            </a:r>
          </a:p>
          <a:p>
            <a:pPr lvl="1">
              <a:defRPr/>
            </a:pPr>
            <a:r>
              <a:rPr lang="en-US" altLang="en-US" sz="2000" dirty="0"/>
              <a:t>hidden problems through tricky ways of doing things</a:t>
            </a:r>
          </a:p>
          <a:p>
            <a:pPr lvl="1">
              <a:lnSpc>
                <a:spcPct val="120000"/>
              </a:lnSpc>
              <a:defRPr/>
            </a:pPr>
            <a:r>
              <a:rPr lang="en-US" altLang="en-US" sz="2000" dirty="0"/>
              <a:t>culture-specific aspects to be taken into account</a:t>
            </a:r>
          </a:p>
          <a:p>
            <a:pPr>
              <a:lnSpc>
                <a:spcPct val="90000"/>
              </a:lnSpc>
              <a:buFont typeface="Wingdings" panose="05000000000000000000" pitchFamily="2" charset="2"/>
              <a:buNone/>
              <a:defRPr/>
            </a:pPr>
            <a:r>
              <a:rPr lang="en-US" sz="2400" b="1" dirty="0">
                <a:solidFill>
                  <a:schemeClr val="tx2"/>
                </a:solidFill>
                <a:latin typeface="Wingdings" pitchFamily="2" charset="2"/>
              </a:rPr>
              <a:t>J</a:t>
            </a:r>
            <a:r>
              <a:rPr lang="en-US" altLang="en-US" dirty="0"/>
              <a:t>  Contextualization of acquired info</a:t>
            </a:r>
          </a:p>
          <a:p>
            <a:pPr>
              <a:buFont typeface="Wingdings" panose="05000000000000000000" pitchFamily="2" charset="2"/>
              <a:buNone/>
              <a:defRPr/>
            </a:pPr>
            <a:r>
              <a:rPr lang="en-US" sz="2400" b="1" dirty="0">
                <a:solidFill>
                  <a:schemeClr val="tx2"/>
                </a:solidFill>
                <a:latin typeface="Wingdings" pitchFamily="2" charset="2"/>
              </a:rPr>
              <a:t>L</a:t>
            </a:r>
            <a:r>
              <a:rPr lang="en-US" sz="2400" b="1" dirty="0">
                <a:solidFill>
                  <a:schemeClr val="tx2"/>
                </a:solidFill>
              </a:rPr>
              <a:t> </a:t>
            </a:r>
            <a:r>
              <a:rPr lang="en-US" altLang="en-US" dirty="0"/>
              <a:t>Slow &amp; expensive: to be done over long periods of time, at different times, under different workload conditions</a:t>
            </a:r>
          </a:p>
          <a:p>
            <a:pPr>
              <a:lnSpc>
                <a:spcPct val="80000"/>
              </a:lnSpc>
              <a:buFont typeface="Wingdings" panose="05000000000000000000" pitchFamily="2" charset="2"/>
              <a:buNone/>
              <a:defRPr/>
            </a:pPr>
            <a:r>
              <a:rPr lang="en-US" sz="2400" b="1" dirty="0">
                <a:solidFill>
                  <a:schemeClr val="tx2"/>
                </a:solidFill>
                <a:latin typeface="Wingdings" pitchFamily="2" charset="2"/>
              </a:rPr>
              <a:t>L</a:t>
            </a:r>
            <a:r>
              <a:rPr lang="en-US" sz="2400" b="1" dirty="0">
                <a:solidFill>
                  <a:schemeClr val="tx2"/>
                </a:solidFill>
              </a:rPr>
              <a:t> </a:t>
            </a:r>
            <a:r>
              <a:rPr lang="en-US" altLang="en-US" dirty="0"/>
              <a:t>Potentially inaccurate </a:t>
            </a:r>
            <a:r>
              <a:rPr lang="en-US" altLang="en-US" sz="2000" dirty="0"/>
              <a:t>(people behave differently when observed)</a:t>
            </a:r>
          </a:p>
          <a:p>
            <a:pPr>
              <a:lnSpc>
                <a:spcPct val="80000"/>
              </a:lnSpc>
              <a:buFont typeface="Wingdings" panose="05000000000000000000" pitchFamily="2" charset="2"/>
              <a:buNone/>
              <a:defRPr/>
            </a:pPr>
            <a:r>
              <a:rPr lang="en-US" sz="2400" b="1" dirty="0">
                <a:solidFill>
                  <a:schemeClr val="tx2"/>
                </a:solidFill>
                <a:latin typeface="Wingdings" pitchFamily="2" charset="2"/>
              </a:rPr>
              <a:t>L</a:t>
            </a:r>
            <a:r>
              <a:rPr lang="en-US" sz="2400" b="1" dirty="0">
                <a:solidFill>
                  <a:schemeClr val="tx2"/>
                </a:solidFill>
              </a:rPr>
              <a:t> </a:t>
            </a:r>
            <a:r>
              <a:rPr lang="en-US" altLang="en-US" dirty="0"/>
              <a:t>Data mining problem, interpretation problem</a:t>
            </a:r>
          </a:p>
          <a:p>
            <a:pPr>
              <a:lnSpc>
                <a:spcPct val="80000"/>
              </a:lnSpc>
              <a:buFont typeface="Wingdings" panose="05000000000000000000" pitchFamily="2" charset="2"/>
              <a:buNone/>
              <a:defRPr/>
            </a:pPr>
            <a:r>
              <a:rPr lang="en-US" sz="2400" b="1" dirty="0">
                <a:solidFill>
                  <a:schemeClr val="tx2"/>
                </a:solidFill>
                <a:latin typeface="Wingdings" pitchFamily="2" charset="2"/>
              </a:rPr>
              <a:t>L</a:t>
            </a:r>
            <a:r>
              <a:rPr lang="en-US" sz="2400" b="1" dirty="0">
                <a:solidFill>
                  <a:schemeClr val="tx2"/>
                </a:solidFill>
              </a:rPr>
              <a:t> </a:t>
            </a:r>
            <a:r>
              <a:rPr lang="en-US" altLang="en-US" dirty="0"/>
              <a:t>Focus on system-</a:t>
            </a:r>
            <a:r>
              <a:rPr lang="en-US" altLang="en-US" i="1" dirty="0"/>
              <a:t>as-is</a:t>
            </a:r>
          </a:p>
        </p:txBody>
      </p:sp>
      <p:sp>
        <p:nvSpPr>
          <p:cNvPr id="2" name="Slide Number Placeholder 6">
            <a:extLst>
              <a:ext uri="{FF2B5EF4-FFF2-40B4-BE49-F238E27FC236}">
                <a16:creationId xmlns:a16="http://schemas.microsoft.com/office/drawing/2014/main" id="{D88F4BA3-E68B-E44B-DB1C-6B285C996988}"/>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4684-B032-1D90-FDE0-DFAC548F66D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BF95633-2F71-E86F-C9AC-32B5373A265C}"/>
              </a:ext>
            </a:extLst>
          </p:cNvPr>
          <p:cNvSpPr>
            <a:spLocks noGrp="1"/>
          </p:cNvSpPr>
          <p:nvPr>
            <p:ph idx="1"/>
          </p:nvPr>
        </p:nvSpPr>
        <p:spPr/>
        <p:txBody>
          <a:bodyPr>
            <a:normAutofit fontScale="92500" lnSpcReduction="20000"/>
          </a:bodyPr>
          <a:lstStyle/>
          <a:p>
            <a:r>
              <a:rPr lang="en-US" dirty="0">
                <a:solidFill>
                  <a:schemeClr val="accent3">
                    <a:lumMod val="40000"/>
                    <a:lumOff val="60000"/>
                  </a:schemeClr>
                </a:solidFill>
              </a:rPr>
              <a:t>Introduction</a:t>
            </a:r>
          </a:p>
          <a:p>
            <a:r>
              <a:rPr lang="en-US" dirty="0">
                <a:solidFill>
                  <a:schemeClr val="accent3">
                    <a:lumMod val="40000"/>
                    <a:lumOff val="60000"/>
                  </a:schemeClr>
                </a:solidFill>
              </a:rPr>
              <a:t>Stakeholder analysis</a:t>
            </a:r>
          </a:p>
          <a:p>
            <a:r>
              <a:rPr lang="en-US" dirty="0">
                <a:solidFill>
                  <a:schemeClr val="accent3">
                    <a:lumMod val="40000"/>
                    <a:lumOff val="60000"/>
                  </a:schemeClr>
                </a:solidFill>
              </a:rPr>
              <a:t>Artefact-driven elicitation techniques</a:t>
            </a:r>
          </a:p>
          <a:p>
            <a:pPr lvl="1"/>
            <a:r>
              <a:rPr lang="en-US" dirty="0">
                <a:solidFill>
                  <a:schemeClr val="accent3">
                    <a:lumMod val="40000"/>
                    <a:lumOff val="60000"/>
                  </a:schemeClr>
                </a:solidFill>
              </a:rPr>
              <a:t>Background study</a:t>
            </a:r>
          </a:p>
          <a:p>
            <a:pPr lvl="1"/>
            <a:r>
              <a:rPr lang="en-US" dirty="0">
                <a:solidFill>
                  <a:schemeClr val="accent3">
                    <a:lumMod val="40000"/>
                    <a:lumOff val="60000"/>
                  </a:schemeClr>
                </a:solidFill>
              </a:rPr>
              <a:t>Questionnaires</a:t>
            </a:r>
          </a:p>
          <a:p>
            <a:pPr lvl="1"/>
            <a:r>
              <a:rPr lang="en-US" dirty="0">
                <a:solidFill>
                  <a:schemeClr val="accent3">
                    <a:lumMod val="40000"/>
                    <a:lumOff val="60000"/>
                  </a:schemeClr>
                </a:solidFill>
              </a:rPr>
              <a:t>Storyboards</a:t>
            </a:r>
          </a:p>
          <a:p>
            <a:pPr lvl="1"/>
            <a:r>
              <a:rPr lang="en-US" dirty="0">
                <a:solidFill>
                  <a:schemeClr val="accent3">
                    <a:lumMod val="40000"/>
                    <a:lumOff val="60000"/>
                  </a:schemeClr>
                </a:solidFill>
              </a:rPr>
              <a:t>Scenarios</a:t>
            </a:r>
          </a:p>
          <a:p>
            <a:r>
              <a:rPr lang="en-US" dirty="0">
                <a:solidFill>
                  <a:schemeClr val="accent3">
                    <a:lumMod val="40000"/>
                    <a:lumOff val="60000"/>
                  </a:schemeClr>
                </a:solidFill>
              </a:rPr>
              <a:t>Stakeholder-driven elicitation techniques</a:t>
            </a:r>
          </a:p>
          <a:p>
            <a:pPr lvl="1"/>
            <a:r>
              <a:rPr lang="en-US" dirty="0">
                <a:solidFill>
                  <a:schemeClr val="accent3">
                    <a:lumMod val="40000"/>
                    <a:lumOff val="60000"/>
                  </a:schemeClr>
                </a:solidFill>
              </a:rPr>
              <a:t>Interviews</a:t>
            </a:r>
          </a:p>
          <a:p>
            <a:pPr lvl="1"/>
            <a:r>
              <a:rPr lang="en-US" dirty="0">
                <a:solidFill>
                  <a:schemeClr val="accent3">
                    <a:lumMod val="40000"/>
                    <a:lumOff val="60000"/>
                  </a:schemeClr>
                </a:solidFill>
              </a:rPr>
              <a:t>Observation &amp; ethnographic studies</a:t>
            </a:r>
          </a:p>
          <a:p>
            <a:r>
              <a:rPr lang="en-US" dirty="0"/>
              <a:t>Requirements validation</a:t>
            </a:r>
          </a:p>
          <a:p>
            <a:r>
              <a:rPr lang="en-US" dirty="0"/>
              <a:t>Requirements Prioritization</a:t>
            </a:r>
          </a:p>
          <a:p>
            <a:endParaRPr lang="en-US" dirty="0"/>
          </a:p>
        </p:txBody>
      </p:sp>
      <p:sp>
        <p:nvSpPr>
          <p:cNvPr id="4" name="Slide Number Placeholder 6">
            <a:extLst>
              <a:ext uri="{FF2B5EF4-FFF2-40B4-BE49-F238E27FC236}">
                <a16:creationId xmlns:a16="http://schemas.microsoft.com/office/drawing/2014/main" id="{BED99B33-24F0-E130-F6BD-5B30E657E071}"/>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34</a:t>
            </a:fld>
            <a:endParaRPr lang="en-US" dirty="0"/>
          </a:p>
        </p:txBody>
      </p:sp>
    </p:spTree>
    <p:extLst>
      <p:ext uri="{BB962C8B-B14F-4D97-AF65-F5344CB8AC3E}">
        <p14:creationId xmlns:p14="http://schemas.microsoft.com/office/powerpoint/2010/main" val="260029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lIns="90487" tIns="44450" rIns="90487" bIns="44450" rtlCol="0" anchor="ctr">
            <a:normAutofit/>
          </a:bodyPr>
          <a:lstStyle/>
          <a:p>
            <a:r>
              <a:rPr lang="en-GB" b="1" dirty="0"/>
              <a:t>Requirements Validation</a:t>
            </a:r>
          </a:p>
        </p:txBody>
      </p:sp>
      <p:sp>
        <p:nvSpPr>
          <p:cNvPr id="57347" name="Rectangle 3"/>
          <p:cNvSpPr>
            <a:spLocks noGrp="1" noChangeArrowheads="1"/>
          </p:cNvSpPr>
          <p:nvPr>
            <p:ph type="body" idx="1"/>
          </p:nvPr>
        </p:nvSpPr>
        <p:spPr>
          <a:xfrm>
            <a:off x="838200" y="1540042"/>
            <a:ext cx="10515600" cy="4636921"/>
          </a:xfrm>
          <a:noFill/>
          <a:ln/>
        </p:spPr>
        <p:txBody>
          <a:bodyPr vert="horz" lIns="90487" tIns="44450" rIns="90487" bIns="44450" rtlCol="0">
            <a:normAutofit fontScale="92500" lnSpcReduction="10000"/>
          </a:bodyPr>
          <a:lstStyle/>
          <a:p>
            <a:r>
              <a:rPr lang="en-GB" dirty="0"/>
              <a:t>Concerned with demonstrating that the requirements define the system that the customer really wants.</a:t>
            </a:r>
          </a:p>
          <a:p>
            <a:r>
              <a:rPr lang="en-GB" dirty="0"/>
              <a:t>Requirements error </a:t>
            </a:r>
            <a:r>
              <a:rPr lang="en-GB" b="1" dirty="0"/>
              <a:t>costs are high </a:t>
            </a:r>
            <a:r>
              <a:rPr lang="en-GB" dirty="0"/>
              <a:t>so validation is very important</a:t>
            </a:r>
          </a:p>
          <a:p>
            <a:pPr lvl="1"/>
            <a:r>
              <a:rPr lang="en-GB" dirty="0"/>
              <a:t>Fixing a requirements error after delivery may cost up to 100 times the cost of fixing an implementation error.</a:t>
            </a:r>
          </a:p>
          <a:p>
            <a:r>
              <a:rPr lang="en-GB" dirty="0"/>
              <a:t>Requirements checking, includes:</a:t>
            </a:r>
          </a:p>
          <a:p>
            <a:pPr lvl="1"/>
            <a:r>
              <a:rPr lang="en-GB" dirty="0">
                <a:solidFill>
                  <a:srgbClr val="FF0000"/>
                </a:solidFill>
              </a:rPr>
              <a:t>Validity</a:t>
            </a:r>
            <a:r>
              <a:rPr lang="en-GB" dirty="0"/>
              <a:t>. Does the system provide the functions which best support the customer’s needs?</a:t>
            </a:r>
          </a:p>
          <a:p>
            <a:pPr lvl="1"/>
            <a:r>
              <a:rPr lang="en-GB" sz="2400" dirty="0">
                <a:solidFill>
                  <a:srgbClr val="FF0000"/>
                </a:solidFill>
              </a:rPr>
              <a:t>Consistency</a:t>
            </a:r>
            <a:r>
              <a:rPr lang="en-GB" sz="2400" dirty="0"/>
              <a:t>. Are there any requirements conflicts?</a:t>
            </a:r>
          </a:p>
          <a:p>
            <a:pPr lvl="1"/>
            <a:r>
              <a:rPr lang="en-GB" sz="2400" dirty="0">
                <a:solidFill>
                  <a:srgbClr val="FF0000"/>
                </a:solidFill>
              </a:rPr>
              <a:t>Completeness</a:t>
            </a:r>
            <a:r>
              <a:rPr lang="en-GB" sz="2400" dirty="0"/>
              <a:t>. Are all functions required by the customer included?</a:t>
            </a:r>
          </a:p>
          <a:p>
            <a:pPr lvl="1"/>
            <a:r>
              <a:rPr lang="en-GB" sz="2400" dirty="0">
                <a:solidFill>
                  <a:srgbClr val="FF0000"/>
                </a:solidFill>
              </a:rPr>
              <a:t>Realism</a:t>
            </a:r>
            <a:r>
              <a:rPr lang="en-GB" sz="2400" dirty="0"/>
              <a:t>. Can the requirements be implemented given available budget and technology</a:t>
            </a:r>
          </a:p>
          <a:p>
            <a:pPr lvl="1"/>
            <a:r>
              <a:rPr lang="en-GB" sz="2400" dirty="0">
                <a:solidFill>
                  <a:srgbClr val="FF0000"/>
                </a:solidFill>
              </a:rPr>
              <a:t>Verifiability</a:t>
            </a:r>
            <a:r>
              <a:rPr lang="en-GB" sz="2400" dirty="0"/>
              <a:t>. Can the requirements be checked?</a:t>
            </a:r>
          </a:p>
          <a:p>
            <a:pPr lvl="1"/>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278732"/>
            <a:ext cx="8305800" cy="1104900"/>
          </a:xfrm>
        </p:spPr>
        <p:txBody>
          <a:bodyPr/>
          <a:lstStyle/>
          <a:p>
            <a:r>
              <a:rPr lang="en-GB" dirty="0"/>
              <a:t>Requirements validation techniques</a:t>
            </a:r>
          </a:p>
        </p:txBody>
      </p:sp>
      <p:sp>
        <p:nvSpPr>
          <p:cNvPr id="77827" name="Rectangle 3"/>
          <p:cNvSpPr>
            <a:spLocks noGrp="1" noChangeArrowheads="1"/>
          </p:cNvSpPr>
          <p:nvPr>
            <p:ph type="body" idx="1"/>
          </p:nvPr>
        </p:nvSpPr>
        <p:spPr>
          <a:xfrm>
            <a:off x="838200" y="1383632"/>
            <a:ext cx="10515600" cy="4793331"/>
          </a:xfrm>
        </p:spPr>
        <p:txBody>
          <a:bodyPr>
            <a:normAutofit/>
          </a:bodyPr>
          <a:lstStyle/>
          <a:p>
            <a:pPr>
              <a:lnSpc>
                <a:spcPct val="90000"/>
              </a:lnSpc>
            </a:pPr>
            <a:r>
              <a:rPr lang="en-GB" dirty="0"/>
              <a:t>Requirements reviews</a:t>
            </a:r>
          </a:p>
          <a:p>
            <a:pPr lvl="1">
              <a:lnSpc>
                <a:spcPct val="90000"/>
              </a:lnSpc>
            </a:pPr>
            <a:r>
              <a:rPr lang="en-GB" dirty="0"/>
              <a:t>Systematic manual analysis of the requirements.</a:t>
            </a:r>
          </a:p>
          <a:p>
            <a:pPr lvl="2"/>
            <a:r>
              <a:rPr lang="en-US" b="1" dirty="0"/>
              <a:t>Verifiability</a:t>
            </a:r>
            <a:r>
              <a:rPr lang="en-US" dirty="0"/>
              <a:t>: Is the requirement realistically testable?</a:t>
            </a:r>
          </a:p>
          <a:p>
            <a:pPr lvl="2"/>
            <a:r>
              <a:rPr lang="en-US" b="1" dirty="0"/>
              <a:t>Comprehensibility</a:t>
            </a:r>
            <a:r>
              <a:rPr lang="en-US" dirty="0"/>
              <a:t>: Is the requirement properly understood?</a:t>
            </a:r>
          </a:p>
          <a:p>
            <a:pPr lvl="2"/>
            <a:r>
              <a:rPr lang="en-US" b="1" dirty="0"/>
              <a:t>Traceability</a:t>
            </a:r>
            <a:r>
              <a:rPr lang="en-US" dirty="0"/>
              <a:t>: Is the origin of the requirement clearly stated?</a:t>
            </a:r>
          </a:p>
          <a:p>
            <a:pPr lvl="2"/>
            <a:r>
              <a:rPr lang="en-US" b="1" dirty="0"/>
              <a:t>Adaptability</a:t>
            </a:r>
            <a:r>
              <a:rPr lang="en-US" dirty="0"/>
              <a:t>: Can the requirement be changed without a large impact on other requirements?</a:t>
            </a:r>
            <a:endParaRPr lang="en-GB" dirty="0"/>
          </a:p>
          <a:p>
            <a:pPr>
              <a:lnSpc>
                <a:spcPct val="90000"/>
              </a:lnSpc>
            </a:pPr>
            <a:r>
              <a:rPr lang="en-GB" dirty="0"/>
              <a:t>Prototyping</a:t>
            </a:r>
          </a:p>
          <a:p>
            <a:pPr lvl="1">
              <a:lnSpc>
                <a:spcPct val="90000"/>
              </a:lnSpc>
            </a:pPr>
            <a:r>
              <a:rPr lang="en-GB" dirty="0"/>
              <a:t>Using an executable model of the system to check requirements.</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3382-782C-021A-7821-C0B98F0CF3A8}"/>
              </a:ext>
            </a:extLst>
          </p:cNvPr>
          <p:cNvSpPr>
            <a:spLocks noGrp="1"/>
          </p:cNvSpPr>
          <p:nvPr>
            <p:ph type="title"/>
          </p:nvPr>
        </p:nvSpPr>
        <p:spPr/>
        <p:txBody>
          <a:bodyPr/>
          <a:lstStyle/>
          <a:p>
            <a:r>
              <a:rPr lang="en-US" b="1" dirty="0"/>
              <a:t>Requirement Prioritization</a:t>
            </a:r>
          </a:p>
        </p:txBody>
      </p:sp>
      <p:sp>
        <p:nvSpPr>
          <p:cNvPr id="3" name="Content Placeholder 2">
            <a:extLst>
              <a:ext uri="{FF2B5EF4-FFF2-40B4-BE49-F238E27FC236}">
                <a16:creationId xmlns:a16="http://schemas.microsoft.com/office/drawing/2014/main" id="{FB76A87A-B0ED-9D6C-564D-24806C30BAC2}"/>
              </a:ext>
            </a:extLst>
          </p:cNvPr>
          <p:cNvSpPr>
            <a:spLocks noGrp="1"/>
          </p:cNvSpPr>
          <p:nvPr>
            <p:ph idx="1"/>
          </p:nvPr>
        </p:nvSpPr>
        <p:spPr>
          <a:xfrm>
            <a:off x="838200" y="1332328"/>
            <a:ext cx="10515600" cy="5309104"/>
          </a:xfrm>
        </p:spPr>
        <p:txBody>
          <a:bodyPr>
            <a:normAutofit fontScale="92500" lnSpcReduction="10000"/>
          </a:bodyPr>
          <a:lstStyle/>
          <a:p>
            <a:r>
              <a:rPr lang="en-US" dirty="0"/>
              <a:t>Prioritization can be applied to requirements/User Stories, tasks, products, use cases, acceptance criteria and tests.</a:t>
            </a:r>
          </a:p>
          <a:p>
            <a:r>
              <a:rPr lang="en-US" dirty="0" err="1"/>
              <a:t>MoSCoW</a:t>
            </a:r>
            <a:r>
              <a:rPr lang="en-US" dirty="0"/>
              <a:t> prioritization, also known as the </a:t>
            </a:r>
            <a:r>
              <a:rPr lang="en-US" dirty="0" err="1"/>
              <a:t>MoSCoW</a:t>
            </a:r>
            <a:r>
              <a:rPr lang="en-US" dirty="0"/>
              <a:t> method or </a:t>
            </a:r>
            <a:r>
              <a:rPr lang="en-US" dirty="0" err="1"/>
              <a:t>MoSCoW</a:t>
            </a:r>
            <a:r>
              <a:rPr lang="en-US" dirty="0"/>
              <a:t> analysis, is a popular prioritization technique for managing requirements. </a:t>
            </a:r>
          </a:p>
          <a:p>
            <a:r>
              <a:rPr lang="en-US" dirty="0"/>
              <a:t>The acronym </a:t>
            </a:r>
            <a:r>
              <a:rPr lang="en-US" dirty="0" err="1"/>
              <a:t>MoSCoW</a:t>
            </a:r>
            <a:r>
              <a:rPr lang="en-US" dirty="0"/>
              <a:t> represents four categories of initiatives: </a:t>
            </a:r>
          </a:p>
          <a:p>
            <a:pPr lvl="1"/>
            <a:r>
              <a:rPr lang="en-US" b="1" dirty="0"/>
              <a:t>Must-have</a:t>
            </a:r>
            <a:r>
              <a:rPr lang="en-US" dirty="0"/>
              <a:t>: </a:t>
            </a:r>
          </a:p>
          <a:p>
            <a:pPr marL="914400" lvl="2" indent="0">
              <a:buNone/>
            </a:pPr>
            <a:r>
              <a:rPr lang="en-US" dirty="0"/>
              <a:t>Non-negotiable product needs that are mandatory for the team.</a:t>
            </a:r>
          </a:p>
          <a:p>
            <a:pPr lvl="1"/>
            <a:r>
              <a:rPr lang="en-US" b="1" dirty="0"/>
              <a:t>Should-have</a:t>
            </a:r>
            <a:r>
              <a:rPr lang="en-US" dirty="0"/>
              <a:t>: </a:t>
            </a:r>
          </a:p>
          <a:p>
            <a:pPr marL="914400" lvl="2" indent="0">
              <a:buNone/>
            </a:pPr>
            <a:r>
              <a:rPr lang="en-US" dirty="0"/>
              <a:t>Important initiatives that are not vital but add significant value.</a:t>
            </a:r>
          </a:p>
          <a:p>
            <a:pPr lvl="1"/>
            <a:r>
              <a:rPr lang="en-US" b="1" dirty="0"/>
              <a:t>Could-have</a:t>
            </a:r>
            <a:r>
              <a:rPr lang="en-US" dirty="0"/>
              <a:t>: </a:t>
            </a:r>
          </a:p>
          <a:p>
            <a:pPr marL="914400" lvl="2" indent="0">
              <a:buNone/>
            </a:pPr>
            <a:r>
              <a:rPr lang="en-US" dirty="0"/>
              <a:t>Nice to have initiatives that will have a small impact if left out.</a:t>
            </a:r>
          </a:p>
          <a:p>
            <a:pPr lvl="1"/>
            <a:r>
              <a:rPr lang="en-US" b="1" dirty="0"/>
              <a:t>Will not have right now</a:t>
            </a:r>
            <a:r>
              <a:rPr lang="en-US" dirty="0"/>
              <a:t>:</a:t>
            </a:r>
          </a:p>
          <a:p>
            <a:pPr marL="914400" lvl="2" indent="0">
              <a:buNone/>
            </a:pPr>
            <a:r>
              <a:rPr lang="en-US" dirty="0"/>
              <a:t>Initiatives that are not priority for this specific time frame.</a:t>
            </a:r>
          </a:p>
          <a:p>
            <a:r>
              <a:rPr lang="en-US" dirty="0"/>
              <a:t>Categorizing a requirement as a Should Have or Could Have </a:t>
            </a:r>
            <a:r>
              <a:rPr lang="en-US" u="sng" dirty="0"/>
              <a:t>does not</a:t>
            </a:r>
            <a:r>
              <a:rPr lang="en-US" dirty="0"/>
              <a:t> mean </a:t>
            </a:r>
            <a:r>
              <a:rPr lang="en-US" u="sng" dirty="0"/>
              <a:t>it won’t be delivered</a:t>
            </a:r>
            <a:r>
              <a:rPr lang="en-US" dirty="0"/>
              <a:t>; simply that delivery is not guaranteed.</a:t>
            </a:r>
          </a:p>
        </p:txBody>
      </p:sp>
      <p:sp>
        <p:nvSpPr>
          <p:cNvPr id="4" name="Slide Number Placeholder 6">
            <a:extLst>
              <a:ext uri="{FF2B5EF4-FFF2-40B4-BE49-F238E27FC236}">
                <a16:creationId xmlns:a16="http://schemas.microsoft.com/office/drawing/2014/main" id="{7695D179-B0D7-1319-43A9-97F617EDF0D3}"/>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37</a:t>
            </a:fld>
            <a:endParaRPr lang="en-US" dirty="0"/>
          </a:p>
        </p:txBody>
      </p:sp>
    </p:spTree>
    <p:extLst>
      <p:ext uri="{BB962C8B-B14F-4D97-AF65-F5344CB8AC3E}">
        <p14:creationId xmlns:p14="http://schemas.microsoft.com/office/powerpoint/2010/main" val="1475475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9BD6-7814-FFB8-8CA5-9F85E75BCDF6}"/>
              </a:ext>
            </a:extLst>
          </p:cNvPr>
          <p:cNvSpPr>
            <a:spLocks noGrp="1"/>
          </p:cNvSpPr>
          <p:nvPr>
            <p:ph type="title"/>
          </p:nvPr>
        </p:nvSpPr>
        <p:spPr/>
        <p:txBody>
          <a:bodyPr/>
          <a:lstStyle/>
          <a:p>
            <a:r>
              <a:rPr lang="en-US" dirty="0"/>
              <a:t>Must Have</a:t>
            </a:r>
          </a:p>
        </p:txBody>
      </p:sp>
      <p:sp>
        <p:nvSpPr>
          <p:cNvPr id="3" name="Content Placeholder 2">
            <a:extLst>
              <a:ext uri="{FF2B5EF4-FFF2-40B4-BE49-F238E27FC236}">
                <a16:creationId xmlns:a16="http://schemas.microsoft.com/office/drawing/2014/main" id="{D9919360-6AE5-E08E-7D7D-B56D101B66F1}"/>
              </a:ext>
            </a:extLst>
          </p:cNvPr>
          <p:cNvSpPr>
            <a:spLocks noGrp="1"/>
          </p:cNvSpPr>
          <p:nvPr>
            <p:ph idx="1"/>
          </p:nvPr>
        </p:nvSpPr>
        <p:spPr>
          <a:xfrm>
            <a:off x="838200" y="1500772"/>
            <a:ext cx="10515600" cy="5080502"/>
          </a:xfrm>
        </p:spPr>
        <p:txBody>
          <a:bodyPr>
            <a:normAutofit/>
          </a:bodyPr>
          <a:lstStyle/>
          <a:p>
            <a:r>
              <a:rPr lang="en-US" dirty="0"/>
              <a:t>These provide the Minimum Usable </a:t>
            </a:r>
            <a:r>
              <a:rPr lang="en-US" dirty="0" err="1"/>
              <a:t>SubseT</a:t>
            </a:r>
            <a:r>
              <a:rPr lang="en-US" dirty="0"/>
              <a:t> (MUST) of requirements which the project guarantees to deliver. These may be defined using some of the following:</a:t>
            </a:r>
          </a:p>
          <a:p>
            <a:pPr lvl="1"/>
            <a:r>
              <a:rPr lang="en-US" dirty="0"/>
              <a:t>No point in delivering on target date without this; if it were not delivered, there would be no point deploying the solution on the intended date</a:t>
            </a:r>
          </a:p>
          <a:p>
            <a:pPr lvl="1"/>
            <a:r>
              <a:rPr lang="en-US" dirty="0"/>
              <a:t>Not legal without it</a:t>
            </a:r>
          </a:p>
          <a:p>
            <a:pPr lvl="1"/>
            <a:r>
              <a:rPr lang="en-US" dirty="0"/>
              <a:t>Unsafe without it</a:t>
            </a:r>
          </a:p>
          <a:p>
            <a:pPr lvl="1"/>
            <a:r>
              <a:rPr lang="en-US" dirty="0"/>
              <a:t>Cannot deliver a viable solution without it</a:t>
            </a:r>
          </a:p>
          <a:p>
            <a:r>
              <a:rPr lang="en-US" dirty="0"/>
              <a:t>Ask the question ‘what happens if this requirement is not met?’ If the answer is ‘cancel the project – there is no point in implementing a solution that does not meet this requirement’, then it is a Must Have requirement.</a:t>
            </a:r>
          </a:p>
        </p:txBody>
      </p:sp>
      <p:sp>
        <p:nvSpPr>
          <p:cNvPr id="4" name="Slide Number Placeholder 6">
            <a:extLst>
              <a:ext uri="{FF2B5EF4-FFF2-40B4-BE49-F238E27FC236}">
                <a16:creationId xmlns:a16="http://schemas.microsoft.com/office/drawing/2014/main" id="{10F60B4B-6F79-E29B-220C-7E5100010383}"/>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38</a:t>
            </a:fld>
            <a:endParaRPr lang="en-US" dirty="0"/>
          </a:p>
        </p:txBody>
      </p:sp>
    </p:spTree>
    <p:extLst>
      <p:ext uri="{BB962C8B-B14F-4D97-AF65-F5344CB8AC3E}">
        <p14:creationId xmlns:p14="http://schemas.microsoft.com/office/powerpoint/2010/main" val="2506256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851C-D8A2-3CA8-6EFC-6A5DEEDC322E}"/>
              </a:ext>
            </a:extLst>
          </p:cNvPr>
          <p:cNvSpPr>
            <a:spLocks noGrp="1"/>
          </p:cNvSpPr>
          <p:nvPr>
            <p:ph type="title"/>
          </p:nvPr>
        </p:nvSpPr>
        <p:spPr/>
        <p:txBody>
          <a:bodyPr/>
          <a:lstStyle/>
          <a:p>
            <a:r>
              <a:rPr lang="en-US" dirty="0"/>
              <a:t>Should &amp; Could Have</a:t>
            </a:r>
          </a:p>
        </p:txBody>
      </p:sp>
      <p:sp>
        <p:nvSpPr>
          <p:cNvPr id="3" name="Content Placeholder 2">
            <a:extLst>
              <a:ext uri="{FF2B5EF4-FFF2-40B4-BE49-F238E27FC236}">
                <a16:creationId xmlns:a16="http://schemas.microsoft.com/office/drawing/2014/main" id="{FA14415F-2A1C-3CC8-ADC1-CE7C3216E8CD}"/>
              </a:ext>
            </a:extLst>
          </p:cNvPr>
          <p:cNvSpPr>
            <a:spLocks noGrp="1"/>
          </p:cNvSpPr>
          <p:nvPr>
            <p:ph idx="1"/>
          </p:nvPr>
        </p:nvSpPr>
        <p:spPr>
          <a:xfrm>
            <a:off x="838200" y="1452645"/>
            <a:ext cx="10515600" cy="5040230"/>
          </a:xfrm>
        </p:spPr>
        <p:txBody>
          <a:bodyPr>
            <a:normAutofit lnSpcReduction="10000"/>
          </a:bodyPr>
          <a:lstStyle/>
          <a:p>
            <a:r>
              <a:rPr lang="en-US" b="1" dirty="0"/>
              <a:t>Should Have </a:t>
            </a:r>
            <a:r>
              <a:rPr lang="en-US" dirty="0"/>
              <a:t>requirements are defined as:</a:t>
            </a:r>
          </a:p>
          <a:p>
            <a:pPr lvl="1"/>
            <a:r>
              <a:rPr lang="en-US" dirty="0"/>
              <a:t>Important but not vital</a:t>
            </a:r>
          </a:p>
          <a:p>
            <a:pPr lvl="1"/>
            <a:r>
              <a:rPr lang="en-US" dirty="0"/>
              <a:t>May be painful to leave out, but the solution is still viable</a:t>
            </a:r>
          </a:p>
          <a:p>
            <a:pPr lvl="1"/>
            <a:r>
              <a:rPr lang="en-US" dirty="0"/>
              <a:t>May need some kind of workaround, e.g. management of expectations, some inefficiency, an existing solution, paperwork etc. The workaround may be just a temporary one</a:t>
            </a:r>
          </a:p>
          <a:p>
            <a:r>
              <a:rPr lang="en-US" b="1" dirty="0"/>
              <a:t>Could Have </a:t>
            </a:r>
            <a:r>
              <a:rPr lang="en-US" dirty="0"/>
              <a:t>requirements are defined as:</a:t>
            </a:r>
          </a:p>
          <a:p>
            <a:pPr lvl="1"/>
            <a:r>
              <a:rPr lang="en-US" dirty="0"/>
              <a:t>Wanted or desirable but less important</a:t>
            </a:r>
          </a:p>
          <a:p>
            <a:pPr lvl="1"/>
            <a:r>
              <a:rPr lang="en-US" dirty="0"/>
              <a:t>Less impact if left out (compared with a Should Have)</a:t>
            </a:r>
          </a:p>
          <a:p>
            <a:r>
              <a:rPr lang="en-US" dirty="0"/>
              <a:t>One way of </a:t>
            </a:r>
            <a:r>
              <a:rPr lang="en-US" b="1" dirty="0"/>
              <a:t>differentiating</a:t>
            </a:r>
            <a:r>
              <a:rPr lang="en-US" dirty="0"/>
              <a:t> a Should Have requirement from a Could Have is by reviewing the degree of pain caused by the requirement not being met, measured in terms of business value or numbers of people affected.</a:t>
            </a:r>
          </a:p>
          <a:p>
            <a:endParaRPr lang="en-US" dirty="0"/>
          </a:p>
        </p:txBody>
      </p:sp>
      <p:sp>
        <p:nvSpPr>
          <p:cNvPr id="4" name="Slide Number Placeholder 6">
            <a:extLst>
              <a:ext uri="{FF2B5EF4-FFF2-40B4-BE49-F238E27FC236}">
                <a16:creationId xmlns:a16="http://schemas.microsoft.com/office/drawing/2014/main" id="{7F731ED9-B596-44E7-687F-056D755E6473}"/>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39</a:t>
            </a:fld>
            <a:endParaRPr lang="en-US" dirty="0"/>
          </a:p>
        </p:txBody>
      </p:sp>
    </p:spTree>
    <p:extLst>
      <p:ext uri="{BB962C8B-B14F-4D97-AF65-F5344CB8AC3E}">
        <p14:creationId xmlns:p14="http://schemas.microsoft.com/office/powerpoint/2010/main" val="175550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lIns="90487" tIns="44450" rIns="90487" bIns="44450" rtlCol="0" anchor="ctr">
            <a:normAutofit/>
          </a:bodyPr>
          <a:lstStyle/>
          <a:p>
            <a:r>
              <a:rPr lang="en-GB"/>
              <a:t>Requirements engineering</a:t>
            </a:r>
          </a:p>
        </p:txBody>
      </p:sp>
      <p:sp>
        <p:nvSpPr>
          <p:cNvPr id="7171" name="Rectangle 3"/>
          <p:cNvSpPr>
            <a:spLocks noGrp="1" noChangeArrowheads="1"/>
          </p:cNvSpPr>
          <p:nvPr>
            <p:ph idx="1"/>
          </p:nvPr>
        </p:nvSpPr>
        <p:spPr>
          <a:noFill/>
          <a:ln/>
        </p:spPr>
        <p:txBody>
          <a:bodyPr vert="horz" lIns="90487" tIns="44450" rIns="90487" bIns="44450" rtlCol="0">
            <a:normAutofit/>
          </a:bodyPr>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BA6B-9614-0F67-E2FC-64A45C6B843E}"/>
              </a:ext>
            </a:extLst>
          </p:cNvPr>
          <p:cNvSpPr>
            <a:spLocks noGrp="1"/>
          </p:cNvSpPr>
          <p:nvPr>
            <p:ph type="title"/>
          </p:nvPr>
        </p:nvSpPr>
        <p:spPr/>
        <p:txBody>
          <a:bodyPr/>
          <a:lstStyle/>
          <a:p>
            <a:r>
              <a:rPr lang="en-US" dirty="0"/>
              <a:t>Won’t Have this time</a:t>
            </a:r>
          </a:p>
        </p:txBody>
      </p:sp>
      <p:sp>
        <p:nvSpPr>
          <p:cNvPr id="3" name="Content Placeholder 2">
            <a:extLst>
              <a:ext uri="{FF2B5EF4-FFF2-40B4-BE49-F238E27FC236}">
                <a16:creationId xmlns:a16="http://schemas.microsoft.com/office/drawing/2014/main" id="{19E03C2E-9B69-D60F-F671-34F05DE4003F}"/>
              </a:ext>
            </a:extLst>
          </p:cNvPr>
          <p:cNvSpPr>
            <a:spLocks noGrp="1"/>
          </p:cNvSpPr>
          <p:nvPr>
            <p:ph idx="1"/>
          </p:nvPr>
        </p:nvSpPr>
        <p:spPr>
          <a:xfrm>
            <a:off x="838200" y="1560931"/>
            <a:ext cx="10515600" cy="4351338"/>
          </a:xfrm>
        </p:spPr>
        <p:txBody>
          <a:bodyPr/>
          <a:lstStyle/>
          <a:p>
            <a:r>
              <a:rPr lang="en-US" dirty="0"/>
              <a:t>These are requirements which the project team has agreed will not be delivered (as part of this timeframe).</a:t>
            </a:r>
          </a:p>
          <a:p>
            <a:r>
              <a:rPr lang="en-US" dirty="0"/>
              <a:t> They are recorded in the Prioritized Requirements List where they help clarify the scope of the project. </a:t>
            </a:r>
          </a:p>
          <a:p>
            <a:r>
              <a:rPr lang="en-US" dirty="0"/>
              <a:t>This avoids them being informally reintroduced at a later date.</a:t>
            </a:r>
          </a:p>
          <a:p>
            <a:r>
              <a:rPr lang="en-US" dirty="0"/>
              <a:t> This also helps to manage expectations that some requirements will simply not make it into the Deployed Solution, at least not this time around</a:t>
            </a:r>
          </a:p>
        </p:txBody>
      </p:sp>
      <p:sp>
        <p:nvSpPr>
          <p:cNvPr id="4" name="Slide Number Placeholder 6">
            <a:extLst>
              <a:ext uri="{FF2B5EF4-FFF2-40B4-BE49-F238E27FC236}">
                <a16:creationId xmlns:a16="http://schemas.microsoft.com/office/drawing/2014/main" id="{FF5B96BB-61DC-1F1D-9414-369DDC8B5085}"/>
              </a:ext>
            </a:extLst>
          </p:cNvPr>
          <p:cNvSpPr>
            <a:spLocks noGrp="1"/>
          </p:cNvSpPr>
          <p:nvPr>
            <p:ph type="sldNum" sz="quarter" idx="12"/>
          </p:nvPr>
        </p:nvSpPr>
        <p:spPr>
          <a:xfrm>
            <a:off x="8610600" y="6356350"/>
            <a:ext cx="2743200" cy="365125"/>
          </a:xfrm>
        </p:spPr>
        <p:txBody>
          <a:bodyPr/>
          <a:lstStyle/>
          <a:p>
            <a:pPr>
              <a:defRPr/>
            </a:pPr>
            <a:fld id="{825F70CE-84E9-D04C-9B15-10C693AA0F2A}" type="slidenum">
              <a:rPr lang="en-US" smtClean="0"/>
              <a:pPr>
                <a:defRPr/>
              </a:pPr>
              <a:t>40</a:t>
            </a:fld>
            <a:endParaRPr lang="en-US" dirty="0"/>
          </a:p>
        </p:txBody>
      </p:sp>
    </p:spTree>
    <p:extLst>
      <p:ext uri="{BB962C8B-B14F-4D97-AF65-F5344CB8AC3E}">
        <p14:creationId xmlns:p14="http://schemas.microsoft.com/office/powerpoint/2010/main" val="1479033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1CEC-D62C-6254-D867-4924532C8AD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28F8D60-C669-476E-9C41-B1064055A049}"/>
              </a:ext>
            </a:extLst>
          </p:cNvPr>
          <p:cNvSpPr>
            <a:spLocks noGrp="1"/>
          </p:cNvSpPr>
          <p:nvPr>
            <p:ph idx="1"/>
          </p:nvPr>
        </p:nvSpPr>
        <p:spPr/>
        <p:txBody>
          <a:bodyPr/>
          <a:lstStyle/>
          <a:p>
            <a:r>
              <a:rPr lang="en-US" dirty="0"/>
              <a:t>Requirements Engineering: From System Goals to UML Models to Software Specifications</a:t>
            </a:r>
          </a:p>
          <a:p>
            <a:r>
              <a:rPr lang="en-US" dirty="0">
                <a:hlinkClick r:id="rId2"/>
              </a:rPr>
              <a:t>https://www.productplan.com/glossary/moscow-prioritization</a:t>
            </a:r>
            <a:endParaRPr lang="en-US" dirty="0"/>
          </a:p>
          <a:p>
            <a:r>
              <a:rPr lang="en-US" dirty="0">
                <a:hlinkClick r:id="rId3"/>
              </a:rPr>
              <a:t>https://www.agilebusiness.org/dsdm-project-framework/moscow-prioririsation.html</a:t>
            </a:r>
            <a:endParaRPr lang="en-US" dirty="0"/>
          </a:p>
          <a:p>
            <a:endParaRPr lang="en-US" dirty="0"/>
          </a:p>
        </p:txBody>
      </p:sp>
    </p:spTree>
    <p:extLst>
      <p:ext uri="{BB962C8B-B14F-4D97-AF65-F5344CB8AC3E}">
        <p14:creationId xmlns:p14="http://schemas.microsoft.com/office/powerpoint/2010/main" val="428325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vert="horz" lIns="90487" tIns="44450" rIns="90487" bIns="44450" rtlCol="0" anchor="ctr">
            <a:normAutofit/>
          </a:bodyPr>
          <a:lstStyle/>
          <a:p>
            <a:r>
              <a:rPr lang="en-GB"/>
              <a:t>What is a requirement?</a:t>
            </a:r>
          </a:p>
        </p:txBody>
      </p:sp>
      <p:sp>
        <p:nvSpPr>
          <p:cNvPr id="8195"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a:t>
            </a:r>
          </a:p>
        </p:txBody>
      </p:sp>
      <p:sp>
        <p:nvSpPr>
          <p:cNvPr id="6" name="Rectangle 5"/>
          <p:cNvSpPr/>
          <p:nvPr/>
        </p:nvSpPr>
        <p:spPr>
          <a:xfrm>
            <a:off x="1981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graphicFrame>
        <p:nvGraphicFramePr>
          <p:cNvPr id="5" name="Table 4"/>
          <p:cNvGraphicFramePr>
            <a:graphicFrameLocks noGrp="1"/>
          </p:cNvGraphicFramePr>
          <p:nvPr/>
        </p:nvGraphicFramePr>
        <p:xfrm>
          <a:off x="2209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304800"/>
            <a:ext cx="10134600" cy="1104900"/>
          </a:xfrm>
          <a:noFill/>
          <a:ln/>
        </p:spPr>
        <p:txBody>
          <a:bodyPr vert="horz" lIns="90487" tIns="44450" rIns="90487" bIns="44450" rtlCol="0" anchor="ctr">
            <a:normAutofit/>
          </a:bodyPr>
          <a:lstStyle/>
          <a:p>
            <a:r>
              <a:rPr lang="en-GB" dirty="0"/>
              <a:t>Types of requirement</a:t>
            </a:r>
          </a:p>
        </p:txBody>
      </p:sp>
      <p:sp>
        <p:nvSpPr>
          <p:cNvPr id="9219" name="Rectangle 3"/>
          <p:cNvSpPr>
            <a:spLocks noGrp="1" noChangeArrowheads="1"/>
          </p:cNvSpPr>
          <p:nvPr>
            <p:ph idx="1"/>
          </p:nvPr>
        </p:nvSpPr>
        <p:spPr>
          <a:noFill/>
          <a:ln/>
        </p:spPr>
        <p:txBody>
          <a:bodyPr vert="horz" lIns="90487" tIns="44450" rIns="90487" bIns="44450" rtlCol="0">
            <a:normAutofit/>
          </a:bodyPr>
          <a:lstStyle/>
          <a:p>
            <a:r>
              <a:rPr lang="en-GB" dirty="0"/>
              <a:t>User requirements</a:t>
            </a:r>
          </a:p>
          <a:p>
            <a:pPr lvl="1"/>
            <a:r>
              <a:rPr lang="en-GB" dirty="0"/>
              <a:t>Statements in natural language plus diagrams of the services the system provides and its operational constraints. Written for customers.</a:t>
            </a:r>
          </a:p>
          <a:p>
            <a:r>
              <a:rPr lang="en-GB"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TotalTime>
  <Words>3142</Words>
  <Application>Microsoft Office PowerPoint</Application>
  <PresentationFormat>Widescreen</PresentationFormat>
  <Paragraphs>373</Paragraphs>
  <Slides>41</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Calibri</vt:lpstr>
      <vt:lpstr>Calibri Light</vt:lpstr>
      <vt:lpstr>Times New Roman</vt:lpstr>
      <vt:lpstr>Wingdings</vt:lpstr>
      <vt:lpstr>Zapf Dingbats</vt:lpstr>
      <vt:lpstr>Office Theme</vt:lpstr>
      <vt:lpstr>Clip</vt:lpstr>
      <vt:lpstr>System Analysis Stage</vt:lpstr>
      <vt:lpstr>What happens if you skip gathering requirements for your software project? </vt:lpstr>
      <vt:lpstr>Outline</vt:lpstr>
      <vt:lpstr>Requirements engineering</vt:lpstr>
      <vt:lpstr>What is a requirement?</vt:lpstr>
      <vt:lpstr>Requirements abstraction</vt:lpstr>
      <vt:lpstr>Requirements specification</vt:lpstr>
      <vt:lpstr>Ways of writing a system requirements specification </vt:lpstr>
      <vt:lpstr>Types of requirement</vt:lpstr>
      <vt:lpstr>User and system requirements </vt:lpstr>
      <vt:lpstr>Functional and non-functional requirements</vt:lpstr>
      <vt:lpstr>Functional requirements</vt:lpstr>
      <vt:lpstr>Functional requirement examples for a Mental Care System</vt:lpstr>
      <vt:lpstr>Non-functional requirements</vt:lpstr>
      <vt:lpstr>Types of non-functional requirement </vt:lpstr>
      <vt:lpstr>Non-functional requirements implementation</vt:lpstr>
      <vt:lpstr>Outline</vt:lpstr>
      <vt:lpstr>Stakeholder analysis</vt:lpstr>
      <vt:lpstr>Background study</vt:lpstr>
      <vt:lpstr>Questionnaires</vt:lpstr>
      <vt:lpstr>Questionnaires should be carefully prepared</vt:lpstr>
      <vt:lpstr>Storyboards</vt:lpstr>
      <vt:lpstr>Storyboards: Color Blind Example</vt:lpstr>
      <vt:lpstr>Scenarios</vt:lpstr>
      <vt:lpstr>Types of scenario</vt:lpstr>
      <vt:lpstr>Scenarios: pros &amp; cons</vt:lpstr>
      <vt:lpstr>Outline</vt:lpstr>
      <vt:lpstr>Interviews</vt:lpstr>
      <vt:lpstr>Types of interview</vt:lpstr>
      <vt:lpstr>    Interviews:  strengths &amp; difficulties</vt:lpstr>
      <vt:lpstr>Guidelines for effective interviews</vt:lpstr>
      <vt:lpstr>Observation &amp; ethnographic studies</vt:lpstr>
      <vt:lpstr>Observation &amp; ethnographic studies: pros &amp; cons</vt:lpstr>
      <vt:lpstr>Outline</vt:lpstr>
      <vt:lpstr>Requirements Validation</vt:lpstr>
      <vt:lpstr>Requirements validation techniques</vt:lpstr>
      <vt:lpstr>Requirement Prioritization</vt:lpstr>
      <vt:lpstr>Must Have</vt:lpstr>
      <vt:lpstr>Should &amp; Could Have</vt:lpstr>
      <vt:lpstr>Won’t Have this time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Stage</dc:title>
  <dc:creator>HAMZA ALKOFAHI</dc:creator>
  <cp:lastModifiedBy>HAMZA ALKOFAHI</cp:lastModifiedBy>
  <cp:revision>1</cp:revision>
  <dcterms:created xsi:type="dcterms:W3CDTF">2022-11-11T15:16:18Z</dcterms:created>
  <dcterms:modified xsi:type="dcterms:W3CDTF">2022-11-16T14:23:45Z</dcterms:modified>
</cp:coreProperties>
</file>