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4" r:id="rId3"/>
    <p:sldId id="257" r:id="rId4"/>
    <p:sldId id="259" r:id="rId5"/>
    <p:sldId id="268" r:id="rId6"/>
    <p:sldId id="260" r:id="rId7"/>
    <p:sldId id="261" r:id="rId8"/>
    <p:sldId id="262" r:id="rId9"/>
    <p:sldId id="264" r:id="rId10"/>
    <p:sldId id="263" r:id="rId11"/>
    <p:sldId id="265" r:id="rId12"/>
    <p:sldId id="266" r:id="rId13"/>
    <p:sldId id="269" r:id="rId14"/>
    <p:sldId id="270" r:id="rId15"/>
    <p:sldId id="271" r:id="rId16"/>
    <p:sldId id="274" r:id="rId17"/>
    <p:sldId id="276" r:id="rId18"/>
    <p:sldId id="277" r:id="rId19"/>
    <p:sldId id="279" r:id="rId20"/>
    <p:sldId id="280" r:id="rId21"/>
    <p:sldId id="278" r:id="rId22"/>
    <p:sldId id="281" r:id="rId23"/>
    <p:sldId id="282" r:id="rId24"/>
    <p:sldId id="283"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2E266-3F60-4A37-8D90-1ABDAAE71003}" v="149" dt="2022-11-16T14:20:06.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ALKOFAHI" userId="0a9eb2f7-2fc5-4b6e-b75c-6ce8ba152c8d" providerId="ADAL" clId="{6652E266-3F60-4A37-8D90-1ABDAAE71003}"/>
    <pc:docChg chg="undo custSel addSld delSld modSld sldOrd">
      <pc:chgData name="HAMZA ALKOFAHI" userId="0a9eb2f7-2fc5-4b6e-b75c-6ce8ba152c8d" providerId="ADAL" clId="{6652E266-3F60-4A37-8D90-1ABDAAE71003}" dt="2022-11-16T14:23:39.227" v="1435" actId="27636"/>
      <pc:docMkLst>
        <pc:docMk/>
      </pc:docMkLst>
      <pc:sldChg chg="addSp modSp new mod">
        <pc:chgData name="HAMZA ALKOFAHI" userId="0a9eb2f7-2fc5-4b6e-b75c-6ce8ba152c8d" providerId="ADAL" clId="{6652E266-3F60-4A37-8D90-1ABDAAE71003}" dt="2022-11-14T17:47:02.821" v="1223" actId="20577"/>
        <pc:sldMkLst>
          <pc:docMk/>
          <pc:sldMk cId="3774171706" sldId="256"/>
        </pc:sldMkLst>
        <pc:spChg chg="mod">
          <ac:chgData name="HAMZA ALKOFAHI" userId="0a9eb2f7-2fc5-4b6e-b75c-6ce8ba152c8d" providerId="ADAL" clId="{6652E266-3F60-4A37-8D90-1ABDAAE71003}" dt="2022-11-14T17:31:21.685" v="1122" actId="14100"/>
          <ac:spMkLst>
            <pc:docMk/>
            <pc:sldMk cId="3774171706" sldId="256"/>
            <ac:spMk id="2" creationId="{576B4E49-7A61-9717-752B-04B2E980E2DB}"/>
          </ac:spMkLst>
        </pc:spChg>
        <pc:spChg chg="mod">
          <ac:chgData name="HAMZA ALKOFAHI" userId="0a9eb2f7-2fc5-4b6e-b75c-6ce8ba152c8d" providerId="ADAL" clId="{6652E266-3F60-4A37-8D90-1ABDAAE71003}" dt="2022-11-14T17:47:02.821" v="1223" actId="20577"/>
          <ac:spMkLst>
            <pc:docMk/>
            <pc:sldMk cId="3774171706" sldId="256"/>
            <ac:spMk id="3" creationId="{1F426E30-4B7F-8B69-2C3B-FFF3067B396C}"/>
          </ac:spMkLst>
        </pc:spChg>
        <pc:picChg chg="add mod">
          <ac:chgData name="HAMZA ALKOFAHI" userId="0a9eb2f7-2fc5-4b6e-b75c-6ce8ba152c8d" providerId="ADAL" clId="{6652E266-3F60-4A37-8D90-1ABDAAE71003}" dt="2022-11-14T17:31:54.217" v="1129" actId="14100"/>
          <ac:picMkLst>
            <pc:docMk/>
            <pc:sldMk cId="3774171706" sldId="256"/>
            <ac:picMk id="5" creationId="{4A76F7CF-E4E6-CC1D-AA36-6E62AEF93807}"/>
          </ac:picMkLst>
        </pc:picChg>
      </pc:sldChg>
      <pc:sldChg chg="modSp new mod">
        <pc:chgData name="HAMZA ALKOFAHI" userId="0a9eb2f7-2fc5-4b6e-b75c-6ce8ba152c8d" providerId="ADAL" clId="{6652E266-3F60-4A37-8D90-1ABDAAE71003}" dt="2022-11-14T17:21:17.427" v="1010"/>
        <pc:sldMkLst>
          <pc:docMk/>
          <pc:sldMk cId="399190550" sldId="257"/>
        </pc:sldMkLst>
        <pc:spChg chg="mod">
          <ac:chgData name="HAMZA ALKOFAHI" userId="0a9eb2f7-2fc5-4b6e-b75c-6ce8ba152c8d" providerId="ADAL" clId="{6652E266-3F60-4A37-8D90-1ABDAAE71003}" dt="2022-11-14T17:21:17.427" v="1010"/>
          <ac:spMkLst>
            <pc:docMk/>
            <pc:sldMk cId="399190550" sldId="257"/>
            <ac:spMk id="2" creationId="{EAD34684-B032-1D90-FDE0-DFAC548F66D2}"/>
          </ac:spMkLst>
        </pc:spChg>
        <pc:spChg chg="mod">
          <ac:chgData name="HAMZA ALKOFAHI" userId="0a9eb2f7-2fc5-4b6e-b75c-6ce8ba152c8d" providerId="ADAL" clId="{6652E266-3F60-4A37-8D90-1ABDAAE71003}" dt="2022-11-14T17:21:17.427" v="1010"/>
          <ac:spMkLst>
            <pc:docMk/>
            <pc:sldMk cId="399190550" sldId="257"/>
            <ac:spMk id="3" creationId="{ABF95633-2F71-E86F-C9AC-32B5373A265C}"/>
          </ac:spMkLst>
        </pc:spChg>
      </pc:sldChg>
      <pc:sldChg chg="modSp new del mod">
        <pc:chgData name="HAMZA ALKOFAHI" userId="0a9eb2f7-2fc5-4b6e-b75c-6ce8ba152c8d" providerId="ADAL" clId="{6652E266-3F60-4A37-8D90-1ABDAAE71003}" dt="2022-11-11T16:01:55.289" v="633" actId="47"/>
        <pc:sldMkLst>
          <pc:docMk/>
          <pc:sldMk cId="613132279" sldId="258"/>
        </pc:sldMkLst>
        <pc:spChg chg="mod">
          <ac:chgData name="HAMZA ALKOFAHI" userId="0a9eb2f7-2fc5-4b6e-b75c-6ce8ba152c8d" providerId="ADAL" clId="{6652E266-3F60-4A37-8D90-1ABDAAE71003}" dt="2022-11-11T15:30:35.139" v="228" actId="313"/>
          <ac:spMkLst>
            <pc:docMk/>
            <pc:sldMk cId="613132279" sldId="258"/>
            <ac:spMk id="2" creationId="{67ACFC3D-9045-DA28-45FA-7A5BC1F5BA16}"/>
          </ac:spMkLst>
        </pc:spChg>
      </pc:sldChg>
      <pc:sldChg chg="modSp new del mod">
        <pc:chgData name="HAMZA ALKOFAHI" userId="0a9eb2f7-2fc5-4b6e-b75c-6ce8ba152c8d" providerId="ADAL" clId="{6652E266-3F60-4A37-8D90-1ABDAAE71003}" dt="2022-11-11T15:57:21.451" v="567" actId="47"/>
        <pc:sldMkLst>
          <pc:docMk/>
          <pc:sldMk cId="4078911577" sldId="259"/>
        </pc:sldMkLst>
        <pc:spChg chg="mod">
          <ac:chgData name="HAMZA ALKOFAHI" userId="0a9eb2f7-2fc5-4b6e-b75c-6ce8ba152c8d" providerId="ADAL" clId="{6652E266-3F60-4A37-8D90-1ABDAAE71003}" dt="2022-11-11T15:17:26.693" v="106" actId="20577"/>
          <ac:spMkLst>
            <pc:docMk/>
            <pc:sldMk cId="4078911577" sldId="259"/>
            <ac:spMk id="2" creationId="{B0FA9745-5B94-F347-F61D-FF974BEBB1B1}"/>
          </ac:spMkLst>
        </pc:spChg>
      </pc:sldChg>
      <pc:sldChg chg="addSp modSp new mod">
        <pc:chgData name="HAMZA ALKOFAHI" userId="0a9eb2f7-2fc5-4b6e-b75c-6ce8ba152c8d" providerId="ADAL" clId="{6652E266-3F60-4A37-8D90-1ABDAAE71003}" dt="2022-11-16T14:20:01.013" v="1395"/>
        <pc:sldMkLst>
          <pc:docMk/>
          <pc:sldMk cId="1475475548" sldId="260"/>
        </pc:sldMkLst>
        <pc:spChg chg="mod">
          <ac:chgData name="HAMZA ALKOFAHI" userId="0a9eb2f7-2fc5-4b6e-b75c-6ce8ba152c8d" providerId="ADAL" clId="{6652E266-3F60-4A37-8D90-1ABDAAE71003}" dt="2022-11-14T17:21:17.427" v="1010"/>
          <ac:spMkLst>
            <pc:docMk/>
            <pc:sldMk cId="1475475548" sldId="260"/>
            <ac:spMk id="2" creationId="{56473382-782C-021A-7821-C0B98F0CF3A8}"/>
          </ac:spMkLst>
        </pc:spChg>
        <pc:spChg chg="mod">
          <ac:chgData name="HAMZA ALKOFAHI" userId="0a9eb2f7-2fc5-4b6e-b75c-6ce8ba152c8d" providerId="ADAL" clId="{6652E266-3F60-4A37-8D90-1ABDAAE71003}" dt="2022-11-16T14:17:56.396" v="1365" actId="115"/>
          <ac:spMkLst>
            <pc:docMk/>
            <pc:sldMk cId="1475475548" sldId="260"/>
            <ac:spMk id="3" creationId="{FB76A87A-B0ED-9D6C-564D-24806C30BAC2}"/>
          </ac:spMkLst>
        </pc:spChg>
        <pc:spChg chg="add mod">
          <ac:chgData name="HAMZA ALKOFAHI" userId="0a9eb2f7-2fc5-4b6e-b75c-6ce8ba152c8d" providerId="ADAL" clId="{6652E266-3F60-4A37-8D90-1ABDAAE71003}" dt="2022-11-16T14:20:01.013" v="1395"/>
          <ac:spMkLst>
            <pc:docMk/>
            <pc:sldMk cId="1475475548" sldId="260"/>
            <ac:spMk id="4" creationId="{7695D179-B0D7-1319-43A9-97F617EDF0D3}"/>
          </ac:spMkLst>
        </pc:spChg>
      </pc:sldChg>
      <pc:sldChg chg="delSp modSp add mod">
        <pc:chgData name="HAMZA ALKOFAHI" userId="0a9eb2f7-2fc5-4b6e-b75c-6ce8ba152c8d" providerId="ADAL" clId="{6652E266-3F60-4A37-8D90-1ABDAAE71003}" dt="2022-11-14T17:28:23" v="1103" actId="478"/>
        <pc:sldMkLst>
          <pc:docMk/>
          <pc:sldMk cId="239273350" sldId="265"/>
        </pc:sldMkLst>
        <pc:spChg chg="mod">
          <ac:chgData name="HAMZA ALKOFAHI" userId="0a9eb2f7-2fc5-4b6e-b75c-6ce8ba152c8d" providerId="ADAL" clId="{6652E266-3F60-4A37-8D90-1ABDAAE71003}" dt="2022-11-14T17:21:17.427" v="1010"/>
          <ac:spMkLst>
            <pc:docMk/>
            <pc:sldMk cId="239273350" sldId="265"/>
            <ac:spMk id="4" creationId="{00000000-0000-0000-0000-000000000000}"/>
          </ac:spMkLst>
        </pc:spChg>
        <pc:spChg chg="del mod">
          <ac:chgData name="HAMZA ALKOFAHI" userId="0a9eb2f7-2fc5-4b6e-b75c-6ce8ba152c8d" providerId="ADAL" clId="{6652E266-3F60-4A37-8D90-1ABDAAE71003}" dt="2022-11-14T17:28:23" v="1103" actId="478"/>
          <ac:spMkLst>
            <pc:docMk/>
            <pc:sldMk cId="239273350" sldId="265"/>
            <ac:spMk id="6" creationId="{00000000-0000-0000-0000-000000000000}"/>
          </ac:spMkLst>
        </pc:spChg>
        <pc:spChg chg="mod">
          <ac:chgData name="HAMZA ALKOFAHI" userId="0a9eb2f7-2fc5-4b6e-b75c-6ce8ba152c8d" providerId="ADAL" clId="{6652E266-3F60-4A37-8D90-1ABDAAE71003}" dt="2022-11-14T17:21:17.427" v="1010"/>
          <ac:spMkLst>
            <pc:docMk/>
            <pc:sldMk cId="239273350" sldId="265"/>
            <ac:spMk id="25602" creationId="{00000000-0000-0000-0000-000000000000}"/>
          </ac:spMkLst>
        </pc:spChg>
      </pc:sldChg>
      <pc:sldChg chg="delSp modSp add mod">
        <pc:chgData name="HAMZA ALKOFAHI" userId="0a9eb2f7-2fc5-4b6e-b75c-6ce8ba152c8d" providerId="ADAL" clId="{6652E266-3F60-4A37-8D90-1ABDAAE71003}" dt="2022-11-14T17:28:08.500" v="1100" actId="478"/>
        <pc:sldMkLst>
          <pc:docMk/>
          <pc:sldMk cId="72700105" sldId="277"/>
        </pc:sldMkLst>
        <pc:spChg chg="mod">
          <ac:chgData name="HAMZA ALKOFAHI" userId="0a9eb2f7-2fc5-4b6e-b75c-6ce8ba152c8d" providerId="ADAL" clId="{6652E266-3F60-4A37-8D90-1ABDAAE71003}" dt="2022-11-14T17:21:17.427" v="1010"/>
          <ac:spMkLst>
            <pc:docMk/>
            <pc:sldMk cId="72700105" sldId="277"/>
            <ac:spMk id="4" creationId="{00000000-0000-0000-0000-000000000000}"/>
          </ac:spMkLst>
        </pc:spChg>
        <pc:spChg chg="del mod">
          <ac:chgData name="HAMZA ALKOFAHI" userId="0a9eb2f7-2fc5-4b6e-b75c-6ce8ba152c8d" providerId="ADAL" clId="{6652E266-3F60-4A37-8D90-1ABDAAE71003}" dt="2022-11-14T17:28:08.500" v="1100" actId="478"/>
          <ac:spMkLst>
            <pc:docMk/>
            <pc:sldMk cId="72700105" sldId="277"/>
            <ac:spMk id="5" creationId="{00000000-0000-0000-0000-000000000000}"/>
          </ac:spMkLst>
        </pc:spChg>
        <pc:spChg chg="mod">
          <ac:chgData name="HAMZA ALKOFAHI" userId="0a9eb2f7-2fc5-4b6e-b75c-6ce8ba152c8d" providerId="ADAL" clId="{6652E266-3F60-4A37-8D90-1ABDAAE71003}" dt="2022-11-14T17:21:17.427" v="1010"/>
          <ac:spMkLst>
            <pc:docMk/>
            <pc:sldMk cId="72700105" sldId="277"/>
            <ac:spMk id="7170" creationId="{00000000-0000-0000-0000-000000000000}"/>
          </ac:spMkLst>
        </pc:spChg>
        <pc:spChg chg="mod">
          <ac:chgData name="HAMZA ALKOFAHI" userId="0a9eb2f7-2fc5-4b6e-b75c-6ce8ba152c8d" providerId="ADAL" clId="{6652E266-3F60-4A37-8D90-1ABDAAE71003}" dt="2022-11-14T17:21:17.427" v="1010"/>
          <ac:spMkLst>
            <pc:docMk/>
            <pc:sldMk cId="72700105" sldId="277"/>
            <ac:spMk id="7171" creationId="{00000000-0000-0000-0000-000000000000}"/>
          </ac:spMkLst>
        </pc:spChg>
      </pc:sldChg>
      <pc:sldChg chg="delSp modSp add mod">
        <pc:chgData name="HAMZA ALKOFAHI" userId="0a9eb2f7-2fc5-4b6e-b75c-6ce8ba152c8d" providerId="ADAL" clId="{6652E266-3F60-4A37-8D90-1ABDAAE71003}" dt="2022-11-14T17:28:05.794" v="1099" actId="478"/>
        <pc:sldMkLst>
          <pc:docMk/>
          <pc:sldMk cId="1581210933" sldId="278"/>
        </pc:sldMkLst>
        <pc:spChg chg="mod">
          <ac:chgData name="HAMZA ALKOFAHI" userId="0a9eb2f7-2fc5-4b6e-b75c-6ce8ba152c8d" providerId="ADAL" clId="{6652E266-3F60-4A37-8D90-1ABDAAE71003}" dt="2022-11-14T17:21:17.427" v="1010"/>
          <ac:spMkLst>
            <pc:docMk/>
            <pc:sldMk cId="1581210933" sldId="278"/>
            <ac:spMk id="4" creationId="{00000000-0000-0000-0000-000000000000}"/>
          </ac:spMkLst>
        </pc:spChg>
        <pc:spChg chg="del mod">
          <ac:chgData name="HAMZA ALKOFAHI" userId="0a9eb2f7-2fc5-4b6e-b75c-6ce8ba152c8d" providerId="ADAL" clId="{6652E266-3F60-4A37-8D90-1ABDAAE71003}" dt="2022-11-14T17:28:05.794" v="1099" actId="478"/>
          <ac:spMkLst>
            <pc:docMk/>
            <pc:sldMk cId="1581210933" sldId="278"/>
            <ac:spMk id="5" creationId="{00000000-0000-0000-0000-000000000000}"/>
          </ac:spMkLst>
        </pc:spChg>
        <pc:spChg chg="mod">
          <ac:chgData name="HAMZA ALKOFAHI" userId="0a9eb2f7-2fc5-4b6e-b75c-6ce8ba152c8d" providerId="ADAL" clId="{6652E266-3F60-4A37-8D90-1ABDAAE71003}" dt="2022-11-14T17:21:17.427" v="1010"/>
          <ac:spMkLst>
            <pc:docMk/>
            <pc:sldMk cId="1581210933" sldId="278"/>
            <ac:spMk id="8194" creationId="{00000000-0000-0000-0000-000000000000}"/>
          </ac:spMkLst>
        </pc:spChg>
        <pc:spChg chg="mod">
          <ac:chgData name="HAMZA ALKOFAHI" userId="0a9eb2f7-2fc5-4b6e-b75c-6ce8ba152c8d" providerId="ADAL" clId="{6652E266-3F60-4A37-8D90-1ABDAAE71003}" dt="2022-11-14T17:21:17.427" v="1010"/>
          <ac:spMkLst>
            <pc:docMk/>
            <pc:sldMk cId="1581210933" sldId="278"/>
            <ac:spMk id="8195" creationId="{00000000-0000-0000-0000-000000000000}"/>
          </ac:spMkLst>
        </pc:spChg>
      </pc:sldChg>
      <pc:sldChg chg="delSp modSp add mod">
        <pc:chgData name="HAMZA ALKOFAHI" userId="0a9eb2f7-2fc5-4b6e-b75c-6ce8ba152c8d" providerId="ADAL" clId="{6652E266-3F60-4A37-8D90-1ABDAAE71003}" dt="2022-11-14T17:28:17.422" v="1101" actId="478"/>
        <pc:sldMkLst>
          <pc:docMk/>
          <pc:sldMk cId="3183610233" sldId="279"/>
        </pc:sldMkLst>
        <pc:spChg chg="mod">
          <ac:chgData name="HAMZA ALKOFAHI" userId="0a9eb2f7-2fc5-4b6e-b75c-6ce8ba152c8d" providerId="ADAL" clId="{6652E266-3F60-4A37-8D90-1ABDAAE71003}" dt="2022-11-14T17:21:17.427" v="1010"/>
          <ac:spMkLst>
            <pc:docMk/>
            <pc:sldMk cId="3183610233" sldId="279"/>
            <ac:spMk id="7" creationId="{00000000-0000-0000-0000-000000000000}"/>
          </ac:spMkLst>
        </pc:spChg>
        <pc:spChg chg="del mod">
          <ac:chgData name="HAMZA ALKOFAHI" userId="0a9eb2f7-2fc5-4b6e-b75c-6ce8ba152c8d" providerId="ADAL" clId="{6652E266-3F60-4A37-8D90-1ABDAAE71003}" dt="2022-11-14T17:28:17.422" v="1101" actId="478"/>
          <ac:spMkLst>
            <pc:docMk/>
            <pc:sldMk cId="3183610233" sldId="279"/>
            <ac:spMk id="8" creationId="{00000000-0000-0000-0000-000000000000}"/>
          </ac:spMkLst>
        </pc:spChg>
        <pc:spChg chg="mod">
          <ac:chgData name="HAMZA ALKOFAHI" userId="0a9eb2f7-2fc5-4b6e-b75c-6ce8ba152c8d" providerId="ADAL" clId="{6652E266-3F60-4A37-8D90-1ABDAAE71003}" dt="2022-11-14T17:21:17.427" v="1010"/>
          <ac:spMkLst>
            <pc:docMk/>
            <pc:sldMk cId="3183610233" sldId="279"/>
            <ac:spMk id="33794" creationId="{00000000-0000-0000-0000-000000000000}"/>
          </ac:spMkLst>
        </pc:spChg>
      </pc:sldChg>
      <pc:sldChg chg="addSp delSp modSp add mod">
        <pc:chgData name="HAMZA ALKOFAHI" userId="0a9eb2f7-2fc5-4b6e-b75c-6ce8ba152c8d" providerId="ADAL" clId="{6652E266-3F60-4A37-8D90-1ABDAAE71003}" dt="2022-11-14T17:28:25.906" v="1104" actId="478"/>
        <pc:sldMkLst>
          <pc:docMk/>
          <pc:sldMk cId="1938089728" sldId="280"/>
        </pc:sldMkLst>
        <pc:spChg chg="mod">
          <ac:chgData name="HAMZA ALKOFAHI" userId="0a9eb2f7-2fc5-4b6e-b75c-6ce8ba152c8d" providerId="ADAL" clId="{6652E266-3F60-4A37-8D90-1ABDAAE71003}" dt="2022-11-14T17:21:17.427" v="1010"/>
          <ac:spMkLst>
            <pc:docMk/>
            <pc:sldMk cId="1938089728" sldId="280"/>
            <ac:spMk id="4" creationId="{00000000-0000-0000-0000-000000000000}"/>
          </ac:spMkLst>
        </pc:spChg>
        <pc:spChg chg="del mod">
          <ac:chgData name="HAMZA ALKOFAHI" userId="0a9eb2f7-2fc5-4b6e-b75c-6ce8ba152c8d" providerId="ADAL" clId="{6652E266-3F60-4A37-8D90-1ABDAAE71003}" dt="2022-11-14T17:28:25.906" v="1104" actId="478"/>
          <ac:spMkLst>
            <pc:docMk/>
            <pc:sldMk cId="1938089728" sldId="280"/>
            <ac:spMk id="5" creationId="{00000000-0000-0000-0000-000000000000}"/>
          </ac:spMkLst>
        </pc:spChg>
        <pc:spChg chg="mod">
          <ac:chgData name="HAMZA ALKOFAHI" userId="0a9eb2f7-2fc5-4b6e-b75c-6ce8ba152c8d" providerId="ADAL" clId="{6652E266-3F60-4A37-8D90-1ABDAAE71003}" dt="2022-11-11T15:27:00.402" v="196" actId="14100"/>
          <ac:spMkLst>
            <pc:docMk/>
            <pc:sldMk cId="1938089728" sldId="280"/>
            <ac:spMk id="9218" creationId="{00000000-0000-0000-0000-000000000000}"/>
          </ac:spMkLst>
        </pc:spChg>
        <pc:spChg chg="mod">
          <ac:chgData name="HAMZA ALKOFAHI" userId="0a9eb2f7-2fc5-4b6e-b75c-6ce8ba152c8d" providerId="ADAL" clId="{6652E266-3F60-4A37-8D90-1ABDAAE71003}" dt="2022-11-14T17:21:17.427" v="1010"/>
          <ac:spMkLst>
            <pc:docMk/>
            <pc:sldMk cId="1938089728" sldId="280"/>
            <ac:spMk id="9219" creationId="{00000000-0000-0000-0000-000000000000}"/>
          </ac:spMkLst>
        </pc:spChg>
        <pc:picChg chg="add del mod">
          <ac:chgData name="HAMZA ALKOFAHI" userId="0a9eb2f7-2fc5-4b6e-b75c-6ce8ba152c8d" providerId="ADAL" clId="{6652E266-3F60-4A37-8D90-1ABDAAE71003}" dt="2022-11-11T15:29:07.912" v="214" actId="21"/>
          <ac:picMkLst>
            <pc:docMk/>
            <pc:sldMk cId="1938089728" sldId="280"/>
            <ac:picMk id="2" creationId="{4696F6A8-4DA5-CF67-62D5-673146FEE32A}"/>
          </ac:picMkLst>
        </pc:picChg>
      </pc:sldChg>
      <pc:sldChg chg="addSp delSp modSp add mod">
        <pc:chgData name="HAMZA ALKOFAHI" userId="0a9eb2f7-2fc5-4b6e-b75c-6ce8ba152c8d" providerId="ADAL" clId="{6652E266-3F60-4A37-8D90-1ABDAAE71003}" dt="2022-11-14T17:28:29.375" v="1105" actId="478"/>
        <pc:sldMkLst>
          <pc:docMk/>
          <pc:sldMk cId="1315719862" sldId="281"/>
        </pc:sldMkLst>
        <pc:spChg chg="add mod">
          <ac:chgData name="HAMZA ALKOFAHI" userId="0a9eb2f7-2fc5-4b6e-b75c-6ce8ba152c8d" providerId="ADAL" clId="{6652E266-3F60-4A37-8D90-1ABDAAE71003}" dt="2022-11-11T15:29:48.911" v="226" actId="1076"/>
          <ac:spMkLst>
            <pc:docMk/>
            <pc:sldMk cId="1315719862" sldId="281"/>
            <ac:spMk id="3" creationId="{7479C96B-7770-20B8-F3FF-151841FAB37E}"/>
          </ac:spMkLst>
        </pc:spChg>
        <pc:spChg chg="mod">
          <ac:chgData name="HAMZA ALKOFAHI" userId="0a9eb2f7-2fc5-4b6e-b75c-6ce8ba152c8d" providerId="ADAL" clId="{6652E266-3F60-4A37-8D90-1ABDAAE71003}" dt="2022-11-14T17:21:17.427" v="1010"/>
          <ac:spMkLst>
            <pc:docMk/>
            <pc:sldMk cId="1315719862" sldId="281"/>
            <ac:spMk id="5" creationId="{00000000-0000-0000-0000-000000000000}"/>
          </ac:spMkLst>
        </pc:spChg>
        <pc:spChg chg="del mod">
          <ac:chgData name="HAMZA ALKOFAHI" userId="0a9eb2f7-2fc5-4b6e-b75c-6ce8ba152c8d" providerId="ADAL" clId="{6652E266-3F60-4A37-8D90-1ABDAAE71003}" dt="2022-11-14T17:28:29.375" v="1105" actId="478"/>
          <ac:spMkLst>
            <pc:docMk/>
            <pc:sldMk cId="1315719862" sldId="281"/>
            <ac:spMk id="6" creationId="{00000000-0000-0000-0000-000000000000}"/>
          </ac:spMkLst>
        </pc:spChg>
        <pc:spChg chg="mod">
          <ac:chgData name="HAMZA ALKOFAHI" userId="0a9eb2f7-2fc5-4b6e-b75c-6ce8ba152c8d" providerId="ADAL" clId="{6652E266-3F60-4A37-8D90-1ABDAAE71003}" dt="2022-11-14T17:21:17.427" v="1010"/>
          <ac:spMkLst>
            <pc:docMk/>
            <pc:sldMk cId="1315719862" sldId="281"/>
            <ac:spMk id="16386" creationId="{00000000-0000-0000-0000-000000000000}"/>
          </ac:spMkLst>
        </pc:spChg>
        <pc:picChg chg="add mod">
          <ac:chgData name="HAMZA ALKOFAHI" userId="0a9eb2f7-2fc5-4b6e-b75c-6ce8ba152c8d" providerId="ADAL" clId="{6652E266-3F60-4A37-8D90-1ABDAAE71003}" dt="2022-11-11T15:29:18.371" v="219" actId="1076"/>
          <ac:picMkLst>
            <pc:docMk/>
            <pc:sldMk cId="1315719862" sldId="281"/>
            <ac:picMk id="2" creationId="{8042CFC5-6083-78BC-A0AE-968517F25A1E}"/>
          </ac:picMkLst>
        </pc:picChg>
        <pc:picChg chg="add del">
          <ac:chgData name="HAMZA ALKOFAHI" userId="0a9eb2f7-2fc5-4b6e-b75c-6ce8ba152c8d" providerId="ADAL" clId="{6652E266-3F60-4A37-8D90-1ABDAAE71003}" dt="2022-11-11T15:22:16.138" v="159" actId="478"/>
          <ac:picMkLst>
            <pc:docMk/>
            <pc:sldMk cId="1315719862" sldId="281"/>
            <ac:picMk id="4" creationId="{00000000-0000-0000-0000-000000000000}"/>
          </ac:picMkLst>
        </pc:picChg>
        <pc:picChg chg="add del mod">
          <ac:chgData name="HAMZA ALKOFAHI" userId="0a9eb2f7-2fc5-4b6e-b75c-6ce8ba152c8d" providerId="ADAL" clId="{6652E266-3F60-4A37-8D90-1ABDAAE71003}" dt="2022-11-11T15:22:14.060" v="157"/>
          <ac:picMkLst>
            <pc:docMk/>
            <pc:sldMk cId="1315719862" sldId="281"/>
            <ac:picMk id="1026" creationId="{8DADF3EF-FD3F-D983-7663-6CD32CBB6395}"/>
          </ac:picMkLst>
        </pc:picChg>
        <pc:picChg chg="add mod">
          <ac:chgData name="HAMZA ALKOFAHI" userId="0a9eb2f7-2fc5-4b6e-b75c-6ce8ba152c8d" providerId="ADAL" clId="{6652E266-3F60-4A37-8D90-1ABDAAE71003}" dt="2022-11-11T15:29:10.066" v="215" actId="1076"/>
          <ac:picMkLst>
            <pc:docMk/>
            <pc:sldMk cId="1315719862" sldId="281"/>
            <ac:picMk id="1028" creationId="{056E1929-E535-1134-0923-7686B53400BD}"/>
          </ac:picMkLst>
        </pc:picChg>
      </pc:sldChg>
      <pc:sldChg chg="addSp delSp modSp add del mod">
        <pc:chgData name="HAMZA ALKOFAHI" userId="0a9eb2f7-2fc5-4b6e-b75c-6ce8ba152c8d" providerId="ADAL" clId="{6652E266-3F60-4A37-8D90-1ABDAAE71003}" dt="2022-11-11T15:28:30.966" v="213" actId="47"/>
        <pc:sldMkLst>
          <pc:docMk/>
          <pc:sldMk cId="3288122987" sldId="282"/>
        </pc:sldMkLst>
        <pc:spChg chg="mod">
          <ac:chgData name="HAMZA ALKOFAHI" userId="0a9eb2f7-2fc5-4b6e-b75c-6ce8ba152c8d" providerId="ADAL" clId="{6652E266-3F60-4A37-8D90-1ABDAAE71003}" dt="2022-11-11T15:27:29.855" v="197" actId="21"/>
          <ac:spMkLst>
            <pc:docMk/>
            <pc:sldMk cId="3288122987" sldId="282"/>
            <ac:spMk id="17410" creationId="{00000000-0000-0000-0000-000000000000}"/>
          </ac:spMkLst>
        </pc:spChg>
        <pc:picChg chg="del">
          <ac:chgData name="HAMZA ALKOFAHI" userId="0a9eb2f7-2fc5-4b6e-b75c-6ce8ba152c8d" providerId="ADAL" clId="{6652E266-3F60-4A37-8D90-1ABDAAE71003}" dt="2022-11-11T15:22:52.645" v="163" actId="478"/>
          <ac:picMkLst>
            <pc:docMk/>
            <pc:sldMk cId="3288122987" sldId="282"/>
            <ac:picMk id="4" creationId="{00000000-0000-0000-0000-000000000000}"/>
          </ac:picMkLst>
        </pc:picChg>
        <pc:picChg chg="add del mod">
          <ac:chgData name="HAMZA ALKOFAHI" userId="0a9eb2f7-2fc5-4b6e-b75c-6ce8ba152c8d" providerId="ADAL" clId="{6652E266-3F60-4A37-8D90-1ABDAAE71003}" dt="2022-11-11T15:28:04.992" v="206" actId="21"/>
          <ac:picMkLst>
            <pc:docMk/>
            <pc:sldMk cId="3288122987" sldId="282"/>
            <ac:picMk id="2050" creationId="{6685CAC2-1E5B-8A05-CB07-2689548CA224}"/>
          </ac:picMkLst>
        </pc:picChg>
      </pc:sldChg>
      <pc:sldChg chg="delSp modSp add mod">
        <pc:chgData name="HAMZA ALKOFAHI" userId="0a9eb2f7-2fc5-4b6e-b75c-6ce8ba152c8d" providerId="ADAL" clId="{6652E266-3F60-4A37-8D90-1ABDAAE71003}" dt="2022-11-14T17:28:31.969" v="1106" actId="478"/>
        <pc:sldMkLst>
          <pc:docMk/>
          <pc:sldMk cId="2677674421" sldId="283"/>
        </pc:sldMkLst>
        <pc:spChg chg="mod">
          <ac:chgData name="HAMZA ALKOFAHI" userId="0a9eb2f7-2fc5-4b6e-b75c-6ce8ba152c8d" providerId="ADAL" clId="{6652E266-3F60-4A37-8D90-1ABDAAE71003}" dt="2022-11-14T17:21:17.427" v="1010"/>
          <ac:spMkLst>
            <pc:docMk/>
            <pc:sldMk cId="2677674421" sldId="283"/>
            <ac:spMk id="4" creationId="{00000000-0000-0000-0000-000000000000}"/>
          </ac:spMkLst>
        </pc:spChg>
        <pc:spChg chg="del mod">
          <ac:chgData name="HAMZA ALKOFAHI" userId="0a9eb2f7-2fc5-4b6e-b75c-6ce8ba152c8d" providerId="ADAL" clId="{6652E266-3F60-4A37-8D90-1ABDAAE71003}" dt="2022-11-14T17:28:31.969" v="1106" actId="478"/>
          <ac:spMkLst>
            <pc:docMk/>
            <pc:sldMk cId="2677674421" sldId="283"/>
            <ac:spMk id="5" creationId="{00000000-0000-0000-0000-000000000000}"/>
          </ac:spMkLst>
        </pc:spChg>
        <pc:spChg chg="mod">
          <ac:chgData name="HAMZA ALKOFAHI" userId="0a9eb2f7-2fc5-4b6e-b75c-6ce8ba152c8d" providerId="ADAL" clId="{6652E266-3F60-4A37-8D90-1ABDAAE71003}" dt="2022-11-11T15:23:37.528" v="167" actId="14100"/>
          <ac:spMkLst>
            <pc:docMk/>
            <pc:sldMk cId="2677674421" sldId="283"/>
            <ac:spMk id="34818" creationId="{00000000-0000-0000-0000-000000000000}"/>
          </ac:spMkLst>
        </pc:spChg>
        <pc:spChg chg="mod">
          <ac:chgData name="HAMZA ALKOFAHI" userId="0a9eb2f7-2fc5-4b6e-b75c-6ce8ba152c8d" providerId="ADAL" clId="{6652E266-3F60-4A37-8D90-1ABDAAE71003}" dt="2022-11-11T16:14:38.402" v="761" actId="14100"/>
          <ac:spMkLst>
            <pc:docMk/>
            <pc:sldMk cId="2677674421" sldId="283"/>
            <ac:spMk id="34819" creationId="{00000000-0000-0000-0000-000000000000}"/>
          </ac:spMkLst>
        </pc:spChg>
      </pc:sldChg>
      <pc:sldChg chg="delSp modSp add mod">
        <pc:chgData name="HAMZA ALKOFAHI" userId="0a9eb2f7-2fc5-4b6e-b75c-6ce8ba152c8d" providerId="ADAL" clId="{6652E266-3F60-4A37-8D90-1ABDAAE71003}" dt="2022-11-14T17:28:35.234" v="1107" actId="478"/>
        <pc:sldMkLst>
          <pc:docMk/>
          <pc:sldMk cId="399190550" sldId="284"/>
        </pc:sldMkLst>
        <pc:spChg chg="mod">
          <ac:chgData name="HAMZA ALKOFAHI" userId="0a9eb2f7-2fc5-4b6e-b75c-6ce8ba152c8d" providerId="ADAL" clId="{6652E266-3F60-4A37-8D90-1ABDAAE71003}" dt="2022-11-14T17:21:17.427" v="1010"/>
          <ac:spMkLst>
            <pc:docMk/>
            <pc:sldMk cId="399190550" sldId="284"/>
            <ac:spMk id="4" creationId="{00000000-0000-0000-0000-000000000000}"/>
          </ac:spMkLst>
        </pc:spChg>
        <pc:spChg chg="del mod">
          <ac:chgData name="HAMZA ALKOFAHI" userId="0a9eb2f7-2fc5-4b6e-b75c-6ce8ba152c8d" providerId="ADAL" clId="{6652E266-3F60-4A37-8D90-1ABDAAE71003}" dt="2022-11-14T17:28:35.234" v="1107" actId="478"/>
          <ac:spMkLst>
            <pc:docMk/>
            <pc:sldMk cId="399190550" sldId="284"/>
            <ac:spMk id="5" creationId="{00000000-0000-0000-0000-000000000000}"/>
          </ac:spMkLst>
        </pc:spChg>
        <pc:spChg chg="mod">
          <ac:chgData name="HAMZA ALKOFAHI" userId="0a9eb2f7-2fc5-4b6e-b75c-6ce8ba152c8d" providerId="ADAL" clId="{6652E266-3F60-4A37-8D90-1ABDAAE71003}" dt="2022-11-14T17:21:17.427" v="1010"/>
          <ac:spMkLst>
            <pc:docMk/>
            <pc:sldMk cId="399190550" sldId="284"/>
            <ac:spMk id="39938" creationId="{00000000-0000-0000-0000-000000000000}"/>
          </ac:spMkLst>
        </pc:spChg>
        <pc:spChg chg="mod">
          <ac:chgData name="HAMZA ALKOFAHI" userId="0a9eb2f7-2fc5-4b6e-b75c-6ce8ba152c8d" providerId="ADAL" clId="{6652E266-3F60-4A37-8D90-1ABDAAE71003}" dt="2022-11-14T17:21:17.427" v="1010"/>
          <ac:spMkLst>
            <pc:docMk/>
            <pc:sldMk cId="399190550" sldId="284"/>
            <ac:spMk id="39939" creationId="{00000000-0000-0000-0000-000000000000}"/>
          </ac:spMkLst>
        </pc:spChg>
      </pc:sldChg>
      <pc:sldChg chg="delSp modSp add mod">
        <pc:chgData name="HAMZA ALKOFAHI" userId="0a9eb2f7-2fc5-4b6e-b75c-6ce8ba152c8d" providerId="ADAL" clId="{6652E266-3F60-4A37-8D90-1ABDAAE71003}" dt="2022-11-14T17:28:37.953" v="1108" actId="478"/>
        <pc:sldMkLst>
          <pc:docMk/>
          <pc:sldMk cId="0" sldId="285"/>
        </pc:sldMkLst>
        <pc:spChg chg="mod">
          <ac:chgData name="HAMZA ALKOFAHI" userId="0a9eb2f7-2fc5-4b6e-b75c-6ce8ba152c8d" providerId="ADAL" clId="{6652E266-3F60-4A37-8D90-1ABDAAE71003}" dt="2022-11-14T17:21:17.427" v="1010"/>
          <ac:spMkLst>
            <pc:docMk/>
            <pc:sldMk cId="0" sldId="285"/>
            <ac:spMk id="4" creationId="{00000000-0000-0000-0000-000000000000}"/>
          </ac:spMkLst>
        </pc:spChg>
        <pc:spChg chg="del mod">
          <ac:chgData name="HAMZA ALKOFAHI" userId="0a9eb2f7-2fc5-4b6e-b75c-6ce8ba152c8d" providerId="ADAL" clId="{6652E266-3F60-4A37-8D90-1ABDAAE71003}" dt="2022-11-14T17:28:37.953" v="1108" actId="478"/>
          <ac:spMkLst>
            <pc:docMk/>
            <pc:sldMk cId="0" sldId="285"/>
            <ac:spMk id="5" creationId="{00000000-0000-0000-0000-000000000000}"/>
          </ac:spMkLst>
        </pc:spChg>
        <pc:spChg chg="mod">
          <ac:chgData name="HAMZA ALKOFAHI" userId="0a9eb2f7-2fc5-4b6e-b75c-6ce8ba152c8d" providerId="ADAL" clId="{6652E266-3F60-4A37-8D90-1ABDAAE71003}" dt="2022-11-14T17:21:17.427" v="1010"/>
          <ac:spMkLst>
            <pc:docMk/>
            <pc:sldMk cId="0" sldId="285"/>
            <ac:spMk id="77826" creationId="{00000000-0000-0000-0000-000000000000}"/>
          </ac:spMkLst>
        </pc:spChg>
        <pc:spChg chg="mod">
          <ac:chgData name="HAMZA ALKOFAHI" userId="0a9eb2f7-2fc5-4b6e-b75c-6ce8ba152c8d" providerId="ADAL" clId="{6652E266-3F60-4A37-8D90-1ABDAAE71003}" dt="2022-11-14T17:21:17.427" v="1010"/>
          <ac:spMkLst>
            <pc:docMk/>
            <pc:sldMk cId="0" sldId="285"/>
            <ac:spMk id="77827" creationId="{00000000-0000-0000-0000-000000000000}"/>
          </ac:spMkLst>
        </pc:spChg>
      </pc:sldChg>
      <pc:sldChg chg="add del">
        <pc:chgData name="HAMZA ALKOFAHI" userId="0a9eb2f7-2fc5-4b6e-b75c-6ce8ba152c8d" providerId="ADAL" clId="{6652E266-3F60-4A37-8D90-1ABDAAE71003}" dt="2022-11-11T15:26:34.620" v="192" actId="47"/>
        <pc:sldMkLst>
          <pc:docMk/>
          <pc:sldMk cId="0" sldId="286"/>
        </pc:sldMkLst>
      </pc:sldChg>
      <pc:sldChg chg="add del">
        <pc:chgData name="HAMZA ALKOFAHI" userId="0a9eb2f7-2fc5-4b6e-b75c-6ce8ba152c8d" providerId="ADAL" clId="{6652E266-3F60-4A37-8D90-1ABDAAE71003}" dt="2022-11-11T15:26:37.323" v="193" actId="47"/>
        <pc:sldMkLst>
          <pc:docMk/>
          <pc:sldMk cId="0" sldId="287"/>
        </pc:sldMkLst>
      </pc:sldChg>
      <pc:sldChg chg="delSp modSp add mod">
        <pc:chgData name="HAMZA ALKOFAHI" userId="0a9eb2f7-2fc5-4b6e-b75c-6ce8ba152c8d" providerId="ADAL" clId="{6652E266-3F60-4A37-8D90-1ABDAAE71003}" dt="2022-11-14T17:28:41.563" v="1109" actId="478"/>
        <pc:sldMkLst>
          <pc:docMk/>
          <pc:sldMk cId="0" sldId="288"/>
        </pc:sldMkLst>
        <pc:spChg chg="mod">
          <ac:chgData name="HAMZA ALKOFAHI" userId="0a9eb2f7-2fc5-4b6e-b75c-6ce8ba152c8d" providerId="ADAL" clId="{6652E266-3F60-4A37-8D90-1ABDAAE71003}" dt="2022-11-14T17:21:17.427" v="1010"/>
          <ac:spMkLst>
            <pc:docMk/>
            <pc:sldMk cId="0" sldId="288"/>
            <ac:spMk id="4" creationId="{00000000-0000-0000-0000-000000000000}"/>
          </ac:spMkLst>
        </pc:spChg>
        <pc:spChg chg="del mod">
          <ac:chgData name="HAMZA ALKOFAHI" userId="0a9eb2f7-2fc5-4b6e-b75c-6ce8ba152c8d" providerId="ADAL" clId="{6652E266-3F60-4A37-8D90-1ABDAAE71003}" dt="2022-11-14T17:28:41.563" v="1109" actId="478"/>
          <ac:spMkLst>
            <pc:docMk/>
            <pc:sldMk cId="0" sldId="288"/>
            <ac:spMk id="5" creationId="{00000000-0000-0000-0000-000000000000}"/>
          </ac:spMkLst>
        </pc:spChg>
        <pc:spChg chg="mod">
          <ac:chgData name="HAMZA ALKOFAHI" userId="0a9eb2f7-2fc5-4b6e-b75c-6ce8ba152c8d" providerId="ADAL" clId="{6652E266-3F60-4A37-8D90-1ABDAAE71003}" dt="2022-11-14T17:21:17.427" v="1010"/>
          <ac:spMkLst>
            <pc:docMk/>
            <pc:sldMk cId="0" sldId="288"/>
            <ac:spMk id="35842" creationId="{00000000-0000-0000-0000-000000000000}"/>
          </ac:spMkLst>
        </pc:spChg>
        <pc:spChg chg="mod">
          <ac:chgData name="HAMZA ALKOFAHI" userId="0a9eb2f7-2fc5-4b6e-b75c-6ce8ba152c8d" providerId="ADAL" clId="{6652E266-3F60-4A37-8D90-1ABDAAE71003}" dt="2022-11-14T17:21:17.427" v="1010"/>
          <ac:spMkLst>
            <pc:docMk/>
            <pc:sldMk cId="0" sldId="288"/>
            <ac:spMk id="35843" creationId="{00000000-0000-0000-0000-000000000000}"/>
          </ac:spMkLst>
        </pc:spChg>
      </pc:sldChg>
      <pc:sldChg chg="delSp modSp add mod">
        <pc:chgData name="HAMZA ALKOFAHI" userId="0a9eb2f7-2fc5-4b6e-b75c-6ce8ba152c8d" providerId="ADAL" clId="{6652E266-3F60-4A37-8D90-1ABDAAE71003}" dt="2022-11-14T17:28:51.438" v="1111" actId="1076"/>
        <pc:sldMkLst>
          <pc:docMk/>
          <pc:sldMk cId="0" sldId="289"/>
        </pc:sldMkLst>
        <pc:spChg chg="mod">
          <ac:chgData name="HAMZA ALKOFAHI" userId="0a9eb2f7-2fc5-4b6e-b75c-6ce8ba152c8d" providerId="ADAL" clId="{6652E266-3F60-4A37-8D90-1ABDAAE71003}" dt="2022-11-14T17:21:17.427" v="1010"/>
          <ac:spMkLst>
            <pc:docMk/>
            <pc:sldMk cId="0" sldId="289"/>
            <ac:spMk id="5" creationId="{00000000-0000-0000-0000-000000000000}"/>
          </ac:spMkLst>
        </pc:spChg>
        <pc:spChg chg="del mod">
          <ac:chgData name="HAMZA ALKOFAHI" userId="0a9eb2f7-2fc5-4b6e-b75c-6ce8ba152c8d" providerId="ADAL" clId="{6652E266-3F60-4A37-8D90-1ABDAAE71003}" dt="2022-11-14T17:28:45.094" v="1110" actId="478"/>
          <ac:spMkLst>
            <pc:docMk/>
            <pc:sldMk cId="0" sldId="289"/>
            <ac:spMk id="6" creationId="{00000000-0000-0000-0000-000000000000}"/>
          </ac:spMkLst>
        </pc:spChg>
        <pc:spChg chg="mod">
          <ac:chgData name="HAMZA ALKOFAHI" userId="0a9eb2f7-2fc5-4b6e-b75c-6ce8ba152c8d" providerId="ADAL" clId="{6652E266-3F60-4A37-8D90-1ABDAAE71003}" dt="2022-11-14T17:21:17.427" v="1010"/>
          <ac:spMkLst>
            <pc:docMk/>
            <pc:sldMk cId="0" sldId="289"/>
            <ac:spMk id="19458" creationId="{00000000-0000-0000-0000-000000000000}"/>
          </ac:spMkLst>
        </pc:spChg>
        <pc:picChg chg="mod">
          <ac:chgData name="HAMZA ALKOFAHI" userId="0a9eb2f7-2fc5-4b6e-b75c-6ce8ba152c8d" providerId="ADAL" clId="{6652E266-3F60-4A37-8D90-1ABDAAE71003}" dt="2022-11-14T17:28:51.438" v="1111" actId="1076"/>
          <ac:picMkLst>
            <pc:docMk/>
            <pc:sldMk cId="0" sldId="289"/>
            <ac:picMk id="4" creationId="{00000000-0000-0000-0000-000000000000}"/>
          </ac:picMkLst>
        </pc:picChg>
      </pc:sldChg>
      <pc:sldChg chg="addSp delSp modSp add mod">
        <pc:chgData name="HAMZA ALKOFAHI" userId="0a9eb2f7-2fc5-4b6e-b75c-6ce8ba152c8d" providerId="ADAL" clId="{6652E266-3F60-4A37-8D90-1ABDAAE71003}" dt="2022-11-16T14:19:52.996" v="1393"/>
        <pc:sldMkLst>
          <pc:docMk/>
          <pc:sldMk cId="0" sldId="295"/>
        </pc:sldMkLst>
        <pc:spChg chg="add del mod">
          <ac:chgData name="HAMZA ALKOFAHI" userId="0a9eb2f7-2fc5-4b6e-b75c-6ce8ba152c8d" providerId="ADAL" clId="{6652E266-3F60-4A37-8D90-1ABDAAE71003}" dt="2022-11-16T14:19:52.996" v="1393"/>
          <ac:spMkLst>
            <pc:docMk/>
            <pc:sldMk cId="0" sldId="295"/>
            <ac:spMk id="2" creationId="{2C49DC33-EA9F-DFF9-DCC6-EF8B0E8BBD68}"/>
          </ac:spMkLst>
        </pc:spChg>
        <pc:spChg chg="mod">
          <ac:chgData name="HAMZA ALKOFAHI" userId="0a9eb2f7-2fc5-4b6e-b75c-6ce8ba152c8d" providerId="ADAL" clId="{6652E266-3F60-4A37-8D90-1ABDAAE71003}" dt="2022-11-14T17:21:17.427" v="1010"/>
          <ac:spMkLst>
            <pc:docMk/>
            <pc:sldMk cId="0" sldId="295"/>
            <ac:spMk id="4" creationId="{00000000-0000-0000-0000-000000000000}"/>
          </ac:spMkLst>
        </pc:spChg>
        <pc:spChg chg="del mod">
          <ac:chgData name="HAMZA ALKOFAHI" userId="0a9eb2f7-2fc5-4b6e-b75c-6ce8ba152c8d" providerId="ADAL" clId="{6652E266-3F60-4A37-8D90-1ABDAAE71003}" dt="2022-11-14T17:29:11.519" v="1113" actId="478"/>
          <ac:spMkLst>
            <pc:docMk/>
            <pc:sldMk cId="0" sldId="295"/>
            <ac:spMk id="5" creationId="{00000000-0000-0000-0000-000000000000}"/>
          </ac:spMkLst>
        </pc:spChg>
        <pc:spChg chg="mod">
          <ac:chgData name="HAMZA ALKOFAHI" userId="0a9eb2f7-2fc5-4b6e-b75c-6ce8ba152c8d" providerId="ADAL" clId="{6652E266-3F60-4A37-8D90-1ABDAAE71003}" dt="2022-11-14T17:21:17.427" v="1010"/>
          <ac:spMkLst>
            <pc:docMk/>
            <pc:sldMk cId="0" sldId="295"/>
            <ac:spMk id="57346" creationId="{00000000-0000-0000-0000-000000000000}"/>
          </ac:spMkLst>
        </pc:spChg>
        <pc:spChg chg="mod">
          <ac:chgData name="HAMZA ALKOFAHI" userId="0a9eb2f7-2fc5-4b6e-b75c-6ce8ba152c8d" providerId="ADAL" clId="{6652E266-3F60-4A37-8D90-1ABDAAE71003}" dt="2022-11-11T16:22:57.482" v="948" actId="27636"/>
          <ac:spMkLst>
            <pc:docMk/>
            <pc:sldMk cId="0" sldId="295"/>
            <ac:spMk id="57347" creationId="{00000000-0000-0000-0000-000000000000}"/>
          </ac:spMkLst>
        </pc:spChg>
      </pc:sldChg>
      <pc:sldChg chg="add del">
        <pc:chgData name="HAMZA ALKOFAHI" userId="0a9eb2f7-2fc5-4b6e-b75c-6ce8ba152c8d" providerId="ADAL" clId="{6652E266-3F60-4A37-8D90-1ABDAAE71003}" dt="2022-11-11T16:22:15.543" v="930" actId="47"/>
        <pc:sldMkLst>
          <pc:docMk/>
          <pc:sldMk cId="0" sldId="296"/>
        </pc:sldMkLst>
      </pc:sldChg>
      <pc:sldChg chg="delSp modSp add mod">
        <pc:chgData name="HAMZA ALKOFAHI" userId="0a9eb2f7-2fc5-4b6e-b75c-6ce8ba152c8d" providerId="ADAL" clId="{6652E266-3F60-4A37-8D90-1ABDAAE71003}" dt="2022-11-14T17:29:14.628" v="1114" actId="478"/>
        <pc:sldMkLst>
          <pc:docMk/>
          <pc:sldMk cId="0" sldId="297"/>
        </pc:sldMkLst>
        <pc:spChg chg="mod">
          <ac:chgData name="HAMZA ALKOFAHI" userId="0a9eb2f7-2fc5-4b6e-b75c-6ce8ba152c8d" providerId="ADAL" clId="{6652E266-3F60-4A37-8D90-1ABDAAE71003}" dt="2022-11-14T17:21:17.427" v="1010"/>
          <ac:spMkLst>
            <pc:docMk/>
            <pc:sldMk cId="0" sldId="297"/>
            <ac:spMk id="4" creationId="{00000000-0000-0000-0000-000000000000}"/>
          </ac:spMkLst>
        </pc:spChg>
        <pc:spChg chg="del mod">
          <ac:chgData name="HAMZA ALKOFAHI" userId="0a9eb2f7-2fc5-4b6e-b75c-6ce8ba152c8d" providerId="ADAL" clId="{6652E266-3F60-4A37-8D90-1ABDAAE71003}" dt="2022-11-14T17:29:14.628" v="1114" actId="478"/>
          <ac:spMkLst>
            <pc:docMk/>
            <pc:sldMk cId="0" sldId="297"/>
            <ac:spMk id="5" creationId="{00000000-0000-0000-0000-000000000000}"/>
          </ac:spMkLst>
        </pc:spChg>
        <pc:spChg chg="mod">
          <ac:chgData name="HAMZA ALKOFAHI" userId="0a9eb2f7-2fc5-4b6e-b75c-6ce8ba152c8d" providerId="ADAL" clId="{6652E266-3F60-4A37-8D90-1ABDAAE71003}" dt="2022-11-11T16:03:46.795" v="647" actId="1076"/>
          <ac:spMkLst>
            <pc:docMk/>
            <pc:sldMk cId="0" sldId="297"/>
            <ac:spMk id="77826" creationId="{00000000-0000-0000-0000-000000000000}"/>
          </ac:spMkLst>
        </pc:spChg>
        <pc:spChg chg="mod">
          <ac:chgData name="HAMZA ALKOFAHI" userId="0a9eb2f7-2fc5-4b6e-b75c-6ce8ba152c8d" providerId="ADAL" clId="{6652E266-3F60-4A37-8D90-1ABDAAE71003}" dt="2022-11-11T16:12:45.303" v="742" actId="14100"/>
          <ac:spMkLst>
            <pc:docMk/>
            <pc:sldMk cId="0" sldId="297"/>
            <ac:spMk id="77827" creationId="{00000000-0000-0000-0000-000000000000}"/>
          </ac:spMkLst>
        </pc:spChg>
      </pc:sldChg>
      <pc:sldChg chg="add del">
        <pc:chgData name="HAMZA ALKOFAHI" userId="0a9eb2f7-2fc5-4b6e-b75c-6ce8ba152c8d" providerId="ADAL" clId="{6652E266-3F60-4A37-8D90-1ABDAAE71003}" dt="2022-11-11T15:58:26.764" v="568" actId="47"/>
        <pc:sldMkLst>
          <pc:docMk/>
          <pc:sldMk cId="0" sldId="298"/>
        </pc:sldMkLst>
      </pc:sldChg>
      <pc:sldChg chg="add del">
        <pc:chgData name="HAMZA ALKOFAHI" userId="0a9eb2f7-2fc5-4b6e-b75c-6ce8ba152c8d" providerId="ADAL" clId="{6652E266-3F60-4A37-8D90-1ABDAAE71003}" dt="2022-11-11T15:59:26.502" v="595" actId="47"/>
        <pc:sldMkLst>
          <pc:docMk/>
          <pc:sldMk cId="0" sldId="299"/>
        </pc:sldMkLst>
      </pc:sldChg>
      <pc:sldChg chg="delSp modSp add mod">
        <pc:chgData name="HAMZA ALKOFAHI" userId="0a9eb2f7-2fc5-4b6e-b75c-6ce8ba152c8d" providerId="ADAL" clId="{6652E266-3F60-4A37-8D90-1ABDAAE71003}" dt="2022-11-14T17:28:54.828" v="1112" actId="478"/>
        <pc:sldMkLst>
          <pc:docMk/>
          <pc:sldMk cId="0" sldId="310"/>
        </pc:sldMkLst>
        <pc:spChg chg="mod">
          <ac:chgData name="HAMZA ALKOFAHI" userId="0a9eb2f7-2fc5-4b6e-b75c-6ce8ba152c8d" providerId="ADAL" clId="{6652E266-3F60-4A37-8D90-1ABDAAE71003}" dt="2022-11-14T17:21:17.427" v="1010"/>
          <ac:spMkLst>
            <pc:docMk/>
            <pc:sldMk cId="0" sldId="310"/>
            <ac:spMk id="2" creationId="{00000000-0000-0000-0000-000000000000}"/>
          </ac:spMkLst>
        </pc:spChg>
        <pc:spChg chg="mod">
          <ac:chgData name="HAMZA ALKOFAHI" userId="0a9eb2f7-2fc5-4b6e-b75c-6ce8ba152c8d" providerId="ADAL" clId="{6652E266-3F60-4A37-8D90-1ABDAAE71003}" dt="2022-11-14T17:21:17.427" v="1010"/>
          <ac:spMkLst>
            <pc:docMk/>
            <pc:sldMk cId="0" sldId="310"/>
            <ac:spMk id="3" creationId="{00000000-0000-0000-0000-000000000000}"/>
          </ac:spMkLst>
        </pc:spChg>
        <pc:spChg chg="mod">
          <ac:chgData name="HAMZA ALKOFAHI" userId="0a9eb2f7-2fc5-4b6e-b75c-6ce8ba152c8d" providerId="ADAL" clId="{6652E266-3F60-4A37-8D90-1ABDAAE71003}" dt="2022-11-14T17:21:17.427" v="1010"/>
          <ac:spMkLst>
            <pc:docMk/>
            <pc:sldMk cId="0" sldId="310"/>
            <ac:spMk id="4" creationId="{00000000-0000-0000-0000-000000000000}"/>
          </ac:spMkLst>
        </pc:spChg>
        <pc:spChg chg="del mod">
          <ac:chgData name="HAMZA ALKOFAHI" userId="0a9eb2f7-2fc5-4b6e-b75c-6ce8ba152c8d" providerId="ADAL" clId="{6652E266-3F60-4A37-8D90-1ABDAAE71003}" dt="2022-11-14T17:28:54.828" v="1112" actId="478"/>
          <ac:spMkLst>
            <pc:docMk/>
            <pc:sldMk cId="0" sldId="310"/>
            <ac:spMk id="5" creationId="{00000000-0000-0000-0000-000000000000}"/>
          </ac:spMkLst>
        </pc:spChg>
      </pc:sldChg>
      <pc:sldChg chg="add del">
        <pc:chgData name="HAMZA ALKOFAHI" userId="0a9eb2f7-2fc5-4b6e-b75c-6ce8ba152c8d" providerId="ADAL" clId="{6652E266-3F60-4A37-8D90-1ABDAAE71003}" dt="2022-11-11T15:30:23.595" v="227" actId="47"/>
        <pc:sldMkLst>
          <pc:docMk/>
          <pc:sldMk cId="0" sldId="311"/>
        </pc:sldMkLst>
      </pc:sldChg>
      <pc:sldChg chg="delSp modSp add mod">
        <pc:chgData name="HAMZA ALKOFAHI" userId="0a9eb2f7-2fc5-4b6e-b75c-6ce8ba152c8d" providerId="ADAL" clId="{6652E266-3F60-4A37-8D90-1ABDAAE71003}" dt="2022-11-14T17:28:19.547" v="1102" actId="478"/>
        <pc:sldMkLst>
          <pc:docMk/>
          <pc:sldMk cId="0" sldId="320"/>
        </pc:sldMkLst>
        <pc:spChg chg="mod">
          <ac:chgData name="HAMZA ALKOFAHI" userId="0a9eb2f7-2fc5-4b6e-b75c-6ce8ba152c8d" providerId="ADAL" clId="{6652E266-3F60-4A37-8D90-1ABDAAE71003}" dt="2022-11-14T17:21:17.427" v="1010"/>
          <ac:spMkLst>
            <pc:docMk/>
            <pc:sldMk cId="0" sldId="320"/>
            <ac:spMk id="2" creationId="{00000000-0000-0000-0000-000000000000}"/>
          </ac:spMkLst>
        </pc:spChg>
        <pc:spChg chg="mod">
          <ac:chgData name="HAMZA ALKOFAHI" userId="0a9eb2f7-2fc5-4b6e-b75c-6ce8ba152c8d" providerId="ADAL" clId="{6652E266-3F60-4A37-8D90-1ABDAAE71003}" dt="2022-11-14T17:21:17.427" v="1010"/>
          <ac:spMkLst>
            <pc:docMk/>
            <pc:sldMk cId="0" sldId="320"/>
            <ac:spMk id="3" creationId="{00000000-0000-0000-0000-000000000000}"/>
          </ac:spMkLst>
        </pc:spChg>
        <pc:spChg chg="del mod">
          <ac:chgData name="HAMZA ALKOFAHI" userId="0a9eb2f7-2fc5-4b6e-b75c-6ce8ba152c8d" providerId="ADAL" clId="{6652E266-3F60-4A37-8D90-1ABDAAE71003}" dt="2022-11-14T17:28:19.547" v="1102" actId="478"/>
          <ac:spMkLst>
            <pc:docMk/>
            <pc:sldMk cId="0" sldId="320"/>
            <ac:spMk id="4" creationId="{00000000-0000-0000-0000-000000000000}"/>
          </ac:spMkLst>
        </pc:spChg>
        <pc:spChg chg="mod">
          <ac:chgData name="HAMZA ALKOFAHI" userId="0a9eb2f7-2fc5-4b6e-b75c-6ce8ba152c8d" providerId="ADAL" clId="{6652E266-3F60-4A37-8D90-1ABDAAE71003}" dt="2022-11-14T17:21:17.427" v="1010"/>
          <ac:spMkLst>
            <pc:docMk/>
            <pc:sldMk cId="0" sldId="320"/>
            <ac:spMk id="5" creationId="{00000000-0000-0000-0000-000000000000}"/>
          </ac:spMkLst>
        </pc:spChg>
      </pc:sldChg>
      <pc:sldChg chg="modSp add del mod">
        <pc:chgData name="HAMZA ALKOFAHI" userId="0a9eb2f7-2fc5-4b6e-b75c-6ce8ba152c8d" providerId="ADAL" clId="{6652E266-3F60-4A37-8D90-1ABDAAE71003}" dt="2022-11-11T15:41:48.313" v="335" actId="47"/>
        <pc:sldMkLst>
          <pc:docMk/>
          <pc:sldMk cId="0" sldId="1222"/>
        </pc:sldMkLst>
        <pc:spChg chg="mod">
          <ac:chgData name="HAMZA ALKOFAHI" userId="0a9eb2f7-2fc5-4b6e-b75c-6ce8ba152c8d" providerId="ADAL" clId="{6652E266-3F60-4A37-8D90-1ABDAAE71003}" dt="2022-11-11T15:31:19.002" v="231" actId="27636"/>
          <ac:spMkLst>
            <pc:docMk/>
            <pc:sldMk cId="0" sldId="1222"/>
            <ac:spMk id="9218" creationId="{02B712BB-9814-071B-AC9B-5A103C7EF43F}"/>
          </ac:spMkLst>
        </pc:spChg>
      </pc:sldChg>
      <pc:sldChg chg="addSp modSp add mod">
        <pc:chgData name="HAMZA ALKOFAHI" userId="0a9eb2f7-2fc5-4b6e-b75c-6ce8ba152c8d" providerId="ADAL" clId="{6652E266-3F60-4A37-8D90-1ABDAAE71003}" dt="2022-11-16T14:19:22.962" v="1374"/>
        <pc:sldMkLst>
          <pc:docMk/>
          <pc:sldMk cId="0" sldId="1228"/>
        </pc:sldMkLst>
        <pc:spChg chg="add mod">
          <ac:chgData name="HAMZA ALKOFAHI" userId="0a9eb2f7-2fc5-4b6e-b75c-6ce8ba152c8d" providerId="ADAL" clId="{6652E266-3F60-4A37-8D90-1ABDAAE71003}" dt="2022-11-16T14:19:22.962" v="1374"/>
          <ac:spMkLst>
            <pc:docMk/>
            <pc:sldMk cId="0" sldId="1228"/>
            <ac:spMk id="2" creationId="{B3EAF1C5-AB53-EFEE-797F-4CA7E32A3E49}"/>
          </ac:spMkLst>
        </pc:spChg>
        <pc:spChg chg="mod">
          <ac:chgData name="HAMZA ALKOFAHI" userId="0a9eb2f7-2fc5-4b6e-b75c-6ce8ba152c8d" providerId="ADAL" clId="{6652E266-3F60-4A37-8D90-1ABDAAE71003}" dt="2022-11-11T15:31:19.002" v="232" actId="27636"/>
          <ac:spMkLst>
            <pc:docMk/>
            <pc:sldMk cId="0" sldId="1228"/>
            <ac:spMk id="11266" creationId="{8A58DE88-E138-BF03-32FE-10FD8305A8CA}"/>
          </ac:spMkLst>
        </pc:spChg>
        <pc:spChg chg="mod">
          <ac:chgData name="HAMZA ALKOFAHI" userId="0a9eb2f7-2fc5-4b6e-b75c-6ce8ba152c8d" providerId="ADAL" clId="{6652E266-3F60-4A37-8D90-1ABDAAE71003}" dt="2022-11-11T16:11:30.276" v="711" actId="113"/>
          <ac:spMkLst>
            <pc:docMk/>
            <pc:sldMk cId="0" sldId="1228"/>
            <ac:spMk id="11267" creationId="{4F96D143-9AE0-4370-293A-A916DB19ECD2}"/>
          </ac:spMkLst>
        </pc:spChg>
        <pc:picChg chg="mod">
          <ac:chgData name="HAMZA ALKOFAHI" userId="0a9eb2f7-2fc5-4b6e-b75c-6ce8ba152c8d" providerId="ADAL" clId="{6652E266-3F60-4A37-8D90-1ABDAAE71003}" dt="2022-11-11T15:33:19.901" v="268" actId="1076"/>
          <ac:picMkLst>
            <pc:docMk/>
            <pc:sldMk cId="0" sldId="1228"/>
            <ac:picMk id="11268" creationId="{E3EFB631-7267-98CF-0703-FED46E0D7149}"/>
          </ac:picMkLst>
        </pc:picChg>
      </pc:sldChg>
      <pc:sldChg chg="modSp add del mod">
        <pc:chgData name="HAMZA ALKOFAHI" userId="0a9eb2f7-2fc5-4b6e-b75c-6ce8ba152c8d" providerId="ADAL" clId="{6652E266-3F60-4A37-8D90-1ABDAAE71003}" dt="2022-11-11T15:35:07.328" v="300" actId="47"/>
        <pc:sldMkLst>
          <pc:docMk/>
          <pc:sldMk cId="0" sldId="1229"/>
        </pc:sldMkLst>
        <pc:spChg chg="mod">
          <ac:chgData name="HAMZA ALKOFAHI" userId="0a9eb2f7-2fc5-4b6e-b75c-6ce8ba152c8d" providerId="ADAL" clId="{6652E266-3F60-4A37-8D90-1ABDAAE71003}" dt="2022-11-11T15:31:19.033" v="234" actId="27636"/>
          <ac:spMkLst>
            <pc:docMk/>
            <pc:sldMk cId="0" sldId="1229"/>
            <ac:spMk id="1383427" creationId="{C491DD1C-982D-1560-D2FD-1B45D88EEC33}"/>
          </ac:spMkLst>
        </pc:spChg>
      </pc:sldChg>
      <pc:sldChg chg="addSp delSp modSp add mod">
        <pc:chgData name="HAMZA ALKOFAHI" userId="0a9eb2f7-2fc5-4b6e-b75c-6ce8ba152c8d" providerId="ADAL" clId="{6652E266-3F60-4A37-8D90-1ABDAAE71003}" dt="2022-11-16T14:19:25.147" v="1375"/>
        <pc:sldMkLst>
          <pc:docMk/>
          <pc:sldMk cId="0" sldId="1230"/>
        </pc:sldMkLst>
        <pc:spChg chg="add mod">
          <ac:chgData name="HAMZA ALKOFAHI" userId="0a9eb2f7-2fc5-4b6e-b75c-6ce8ba152c8d" providerId="ADAL" clId="{6652E266-3F60-4A37-8D90-1ABDAAE71003}" dt="2022-11-16T14:19:25.147" v="1375"/>
          <ac:spMkLst>
            <pc:docMk/>
            <pc:sldMk cId="0" sldId="1230"/>
            <ac:spMk id="2" creationId="{39CEE04D-1029-08CE-08D8-3C8060587861}"/>
          </ac:spMkLst>
        </pc:spChg>
        <pc:spChg chg="add del mod">
          <ac:chgData name="HAMZA ALKOFAHI" userId="0a9eb2f7-2fc5-4b6e-b75c-6ce8ba152c8d" providerId="ADAL" clId="{6652E266-3F60-4A37-8D90-1ABDAAE71003}" dt="2022-11-11T16:26:29.696" v="968"/>
          <ac:spMkLst>
            <pc:docMk/>
            <pc:sldMk cId="0" sldId="1230"/>
            <ac:spMk id="3" creationId="{BF69FA12-C41E-80B2-0E35-6D5EF3B44831}"/>
          </ac:spMkLst>
        </pc:spChg>
        <pc:spChg chg="add mod">
          <ac:chgData name="HAMZA ALKOFAHI" userId="0a9eb2f7-2fc5-4b6e-b75c-6ce8ba152c8d" providerId="ADAL" clId="{6652E266-3F60-4A37-8D90-1ABDAAE71003}" dt="2022-11-14T17:22:07.364" v="1013" actId="20577"/>
          <ac:spMkLst>
            <pc:docMk/>
            <pc:sldMk cId="0" sldId="1230"/>
            <ac:spMk id="4" creationId="{030CF265-D3F2-5F19-7D3B-D4BC0A06EE91}"/>
          </ac:spMkLst>
        </pc:spChg>
        <pc:spChg chg="mod">
          <ac:chgData name="HAMZA ALKOFAHI" userId="0a9eb2f7-2fc5-4b6e-b75c-6ce8ba152c8d" providerId="ADAL" clId="{6652E266-3F60-4A37-8D90-1ABDAAE71003}" dt="2022-11-11T15:35:57.675" v="303" actId="27636"/>
          <ac:spMkLst>
            <pc:docMk/>
            <pc:sldMk cId="0" sldId="1230"/>
            <ac:spMk id="1384451" creationId="{A2620CC3-11A9-1DCB-3290-4B39F34865AC}"/>
          </ac:spMkLst>
        </pc:spChg>
        <pc:picChg chg="mod">
          <ac:chgData name="HAMZA ALKOFAHI" userId="0a9eb2f7-2fc5-4b6e-b75c-6ce8ba152c8d" providerId="ADAL" clId="{6652E266-3F60-4A37-8D90-1ABDAAE71003}" dt="2022-11-11T15:33:09.116" v="266" actId="1076"/>
          <ac:picMkLst>
            <pc:docMk/>
            <pc:sldMk cId="0" sldId="1230"/>
            <ac:picMk id="15364" creationId="{14E105B5-F98C-B629-EE6F-0930B4EA3896}"/>
          </ac:picMkLst>
        </pc:picChg>
      </pc:sldChg>
      <pc:sldChg chg="modSp add del">
        <pc:chgData name="HAMZA ALKOFAHI" userId="0a9eb2f7-2fc5-4b6e-b75c-6ce8ba152c8d" providerId="ADAL" clId="{6652E266-3F60-4A37-8D90-1ABDAAE71003}" dt="2022-11-11T15:35:39.603" v="301" actId="47"/>
        <pc:sldMkLst>
          <pc:docMk/>
          <pc:sldMk cId="0" sldId="1231"/>
        </pc:sldMkLst>
        <pc:picChg chg="mod">
          <ac:chgData name="HAMZA ALKOFAHI" userId="0a9eb2f7-2fc5-4b6e-b75c-6ce8ba152c8d" providerId="ADAL" clId="{6652E266-3F60-4A37-8D90-1ABDAAE71003}" dt="2022-11-11T15:33:12.032" v="267" actId="1076"/>
          <ac:picMkLst>
            <pc:docMk/>
            <pc:sldMk cId="0" sldId="1231"/>
            <ac:picMk id="16388" creationId="{2CC73A2C-3DBB-7B6D-0636-C3DA6DCFB44E}"/>
          </ac:picMkLst>
        </pc:picChg>
      </pc:sldChg>
      <pc:sldChg chg="addSp modSp add mod">
        <pc:chgData name="HAMZA ALKOFAHI" userId="0a9eb2f7-2fc5-4b6e-b75c-6ce8ba152c8d" providerId="ADAL" clId="{6652E266-3F60-4A37-8D90-1ABDAAE71003}" dt="2022-11-16T14:19:27.217" v="1376"/>
        <pc:sldMkLst>
          <pc:docMk/>
          <pc:sldMk cId="0" sldId="1232"/>
        </pc:sldMkLst>
        <pc:spChg chg="add mod">
          <ac:chgData name="HAMZA ALKOFAHI" userId="0a9eb2f7-2fc5-4b6e-b75c-6ce8ba152c8d" providerId="ADAL" clId="{6652E266-3F60-4A37-8D90-1ABDAAE71003}" dt="2022-11-16T14:19:27.217" v="1376"/>
          <ac:spMkLst>
            <pc:docMk/>
            <pc:sldMk cId="0" sldId="1232"/>
            <ac:spMk id="2" creationId="{96EDC3E4-28F0-C13F-E5B5-427DB6610CE8}"/>
          </ac:spMkLst>
        </pc:spChg>
        <pc:spChg chg="mod">
          <ac:chgData name="HAMZA ALKOFAHI" userId="0a9eb2f7-2fc5-4b6e-b75c-6ce8ba152c8d" providerId="ADAL" clId="{6652E266-3F60-4A37-8D90-1ABDAAE71003}" dt="2022-11-11T15:31:19.049" v="236" actId="27636"/>
          <ac:spMkLst>
            <pc:docMk/>
            <pc:sldMk cId="0" sldId="1232"/>
            <ac:spMk id="1386499" creationId="{8EECEA24-2FC6-91E3-3CF2-83F1FFDB62C4}"/>
          </ac:spMkLst>
        </pc:spChg>
        <pc:picChg chg="mod">
          <ac:chgData name="HAMZA ALKOFAHI" userId="0a9eb2f7-2fc5-4b6e-b75c-6ce8ba152c8d" providerId="ADAL" clId="{6652E266-3F60-4A37-8D90-1ABDAAE71003}" dt="2022-11-11T15:36:02.899" v="304" actId="1076"/>
          <ac:picMkLst>
            <pc:docMk/>
            <pc:sldMk cId="0" sldId="1232"/>
            <ac:picMk id="17412" creationId="{094085C8-C48C-B207-9657-B875E4F048F7}"/>
          </ac:picMkLst>
        </pc:picChg>
      </pc:sldChg>
      <pc:sldChg chg="addSp modSp add mod">
        <pc:chgData name="HAMZA ALKOFAHI" userId="0a9eb2f7-2fc5-4b6e-b75c-6ce8ba152c8d" providerId="ADAL" clId="{6652E266-3F60-4A37-8D90-1ABDAAE71003}" dt="2022-11-16T14:19:28.795" v="1377"/>
        <pc:sldMkLst>
          <pc:docMk/>
          <pc:sldMk cId="0" sldId="1233"/>
        </pc:sldMkLst>
        <pc:spChg chg="add mod">
          <ac:chgData name="HAMZA ALKOFAHI" userId="0a9eb2f7-2fc5-4b6e-b75c-6ce8ba152c8d" providerId="ADAL" clId="{6652E266-3F60-4A37-8D90-1ABDAAE71003}" dt="2022-11-16T14:19:28.795" v="1377"/>
          <ac:spMkLst>
            <pc:docMk/>
            <pc:sldMk cId="0" sldId="1233"/>
            <ac:spMk id="2" creationId="{1D2E745A-E7C1-0B3C-4A0E-24A26E1E1505}"/>
          </ac:spMkLst>
        </pc:spChg>
        <pc:spChg chg="mod">
          <ac:chgData name="HAMZA ALKOFAHI" userId="0a9eb2f7-2fc5-4b6e-b75c-6ce8ba152c8d" providerId="ADAL" clId="{6652E266-3F60-4A37-8D90-1ABDAAE71003}" dt="2022-11-11T15:31:19.049" v="237" actId="27636"/>
          <ac:spMkLst>
            <pc:docMk/>
            <pc:sldMk cId="0" sldId="1233"/>
            <ac:spMk id="18434" creationId="{C701EF54-2B88-2AC5-5A18-C92B2D8A04AF}"/>
          </ac:spMkLst>
        </pc:spChg>
        <pc:spChg chg="mod">
          <ac:chgData name="HAMZA ALKOFAHI" userId="0a9eb2f7-2fc5-4b6e-b75c-6ce8ba152c8d" providerId="ADAL" clId="{6652E266-3F60-4A37-8D90-1ABDAAE71003}" dt="2022-11-11T15:31:19.049" v="238" actId="27636"/>
          <ac:spMkLst>
            <pc:docMk/>
            <pc:sldMk cId="0" sldId="1233"/>
            <ac:spMk id="1387523" creationId="{C4BEE6A5-6CA8-70E6-792E-B19BAA9B918A}"/>
          </ac:spMkLst>
        </pc:spChg>
      </pc:sldChg>
      <pc:sldChg chg="modSp add del mod">
        <pc:chgData name="HAMZA ALKOFAHI" userId="0a9eb2f7-2fc5-4b6e-b75c-6ce8ba152c8d" providerId="ADAL" clId="{6652E266-3F60-4A37-8D90-1ABDAAE71003}" dt="2022-11-11T15:37:16.878" v="309" actId="47"/>
        <pc:sldMkLst>
          <pc:docMk/>
          <pc:sldMk cId="0" sldId="1234"/>
        </pc:sldMkLst>
        <pc:spChg chg="mod">
          <ac:chgData name="HAMZA ALKOFAHI" userId="0a9eb2f7-2fc5-4b6e-b75c-6ce8ba152c8d" providerId="ADAL" clId="{6652E266-3F60-4A37-8D90-1ABDAAE71003}" dt="2022-11-11T15:31:19.080" v="240" actId="27636"/>
          <ac:spMkLst>
            <pc:docMk/>
            <pc:sldMk cId="0" sldId="1234"/>
            <ac:spMk id="1388547" creationId="{506D43F4-28A9-6F14-05EA-64300BF3FD5C}"/>
          </ac:spMkLst>
        </pc:spChg>
        <pc:picChg chg="mod">
          <ac:chgData name="HAMZA ALKOFAHI" userId="0a9eb2f7-2fc5-4b6e-b75c-6ce8ba152c8d" providerId="ADAL" clId="{6652E266-3F60-4A37-8D90-1ABDAAE71003}" dt="2022-11-11T15:36:36.964" v="305" actId="1076"/>
          <ac:picMkLst>
            <pc:docMk/>
            <pc:sldMk cId="0" sldId="1234"/>
            <ac:picMk id="21508" creationId="{13D4DAA2-3F8A-19A7-6ADA-2410A9993C12}"/>
          </ac:picMkLst>
        </pc:picChg>
      </pc:sldChg>
      <pc:sldChg chg="addSp modSp add mod">
        <pc:chgData name="HAMZA ALKOFAHI" userId="0a9eb2f7-2fc5-4b6e-b75c-6ce8ba152c8d" providerId="ADAL" clId="{6652E266-3F60-4A37-8D90-1ABDAAE71003}" dt="2022-11-16T14:19:30.498" v="1378"/>
        <pc:sldMkLst>
          <pc:docMk/>
          <pc:sldMk cId="0" sldId="1235"/>
        </pc:sldMkLst>
        <pc:spChg chg="add mod">
          <ac:chgData name="HAMZA ALKOFAHI" userId="0a9eb2f7-2fc5-4b6e-b75c-6ce8ba152c8d" providerId="ADAL" clId="{6652E266-3F60-4A37-8D90-1ABDAAE71003}" dt="2022-11-16T14:19:30.498" v="1378"/>
          <ac:spMkLst>
            <pc:docMk/>
            <pc:sldMk cId="0" sldId="1235"/>
            <ac:spMk id="2" creationId="{34DB1681-CEEA-111E-1CDA-5DCE81517F77}"/>
          </ac:spMkLst>
        </pc:spChg>
        <pc:spChg chg="mod">
          <ac:chgData name="HAMZA ALKOFAHI" userId="0a9eb2f7-2fc5-4b6e-b75c-6ce8ba152c8d" providerId="ADAL" clId="{6652E266-3F60-4A37-8D90-1ABDAAE71003}" dt="2022-11-14T17:21:17.427" v="1010"/>
          <ac:spMkLst>
            <pc:docMk/>
            <pc:sldMk cId="0" sldId="1235"/>
            <ac:spMk id="22530" creationId="{FE6EA637-285B-6831-E576-CE6951CCD30C}"/>
          </ac:spMkLst>
        </pc:spChg>
        <pc:spChg chg="mod">
          <ac:chgData name="HAMZA ALKOFAHI" userId="0a9eb2f7-2fc5-4b6e-b75c-6ce8ba152c8d" providerId="ADAL" clId="{6652E266-3F60-4A37-8D90-1ABDAAE71003}" dt="2022-11-11T15:31:19.080" v="241" actId="27636"/>
          <ac:spMkLst>
            <pc:docMk/>
            <pc:sldMk cId="0" sldId="1235"/>
            <ac:spMk id="1389574" creationId="{7817E987-592D-AF7B-98C7-798AB2E5BFBB}"/>
          </ac:spMkLst>
        </pc:spChg>
        <pc:graphicFrameChg chg="mod">
          <ac:chgData name="HAMZA ALKOFAHI" userId="0a9eb2f7-2fc5-4b6e-b75c-6ce8ba152c8d" providerId="ADAL" clId="{6652E266-3F60-4A37-8D90-1ABDAAE71003}" dt="2022-11-11T15:37:02.828" v="307" actId="1076"/>
          <ac:graphicFrameMkLst>
            <pc:docMk/>
            <pc:sldMk cId="0" sldId="1235"/>
            <ac:graphicFrameMk id="22532" creationId="{CD7E5FB7-D9F6-2BD8-8F39-D7A54C518AB2}"/>
          </ac:graphicFrameMkLst>
        </pc:graphicFrameChg>
      </pc:sldChg>
      <pc:sldChg chg="delSp modSp add del mod">
        <pc:chgData name="HAMZA ALKOFAHI" userId="0a9eb2f7-2fc5-4b6e-b75c-6ce8ba152c8d" providerId="ADAL" clId="{6652E266-3F60-4A37-8D90-1ABDAAE71003}" dt="2022-11-14T17:15:39.426" v="985" actId="47"/>
        <pc:sldMkLst>
          <pc:docMk/>
          <pc:sldMk cId="0" sldId="1236"/>
        </pc:sldMkLst>
        <pc:spChg chg="mod">
          <ac:chgData name="HAMZA ALKOFAHI" userId="0a9eb2f7-2fc5-4b6e-b75c-6ce8ba152c8d" providerId="ADAL" clId="{6652E266-3F60-4A37-8D90-1ABDAAE71003}" dt="2022-11-11T15:39:26.729" v="320" actId="20577"/>
          <ac:spMkLst>
            <pc:docMk/>
            <pc:sldMk cId="0" sldId="1236"/>
            <ac:spMk id="29698" creationId="{0A16D8A3-2CA4-53EF-07E2-CDFF203C008B}"/>
          </ac:spMkLst>
        </pc:spChg>
        <pc:spChg chg="mod">
          <ac:chgData name="HAMZA ALKOFAHI" userId="0a9eb2f7-2fc5-4b6e-b75c-6ce8ba152c8d" providerId="ADAL" clId="{6652E266-3F60-4A37-8D90-1ABDAAE71003}" dt="2022-11-11T15:31:19.127" v="246" actId="27636"/>
          <ac:spMkLst>
            <pc:docMk/>
            <pc:sldMk cId="0" sldId="1236"/>
            <ac:spMk id="1393667" creationId="{F9D68440-56A5-235C-6DB4-F1B83F5962E2}"/>
          </ac:spMkLst>
        </pc:spChg>
        <pc:picChg chg="del">
          <ac:chgData name="HAMZA ALKOFAHI" userId="0a9eb2f7-2fc5-4b6e-b75c-6ce8ba152c8d" providerId="ADAL" clId="{6652E266-3F60-4A37-8D90-1ABDAAE71003}" dt="2022-11-11T15:38:53.298" v="317" actId="478"/>
          <ac:picMkLst>
            <pc:docMk/>
            <pc:sldMk cId="0" sldId="1236"/>
            <ac:picMk id="29700" creationId="{60D41851-53DD-3399-47C2-6A515A563C13}"/>
          </ac:picMkLst>
        </pc:picChg>
        <pc:picChg chg="mod">
          <ac:chgData name="HAMZA ALKOFAHI" userId="0a9eb2f7-2fc5-4b6e-b75c-6ce8ba152c8d" providerId="ADAL" clId="{6652E266-3F60-4A37-8D90-1ABDAAE71003}" dt="2022-11-11T15:38:50.976" v="316" actId="1076"/>
          <ac:picMkLst>
            <pc:docMk/>
            <pc:sldMk cId="0" sldId="1236"/>
            <ac:picMk id="29701" creationId="{017889BA-C8C9-895F-54E5-7413689E1EC2}"/>
          </ac:picMkLst>
        </pc:picChg>
      </pc:sldChg>
      <pc:sldChg chg="addSp modSp add mod">
        <pc:chgData name="HAMZA ALKOFAHI" userId="0a9eb2f7-2fc5-4b6e-b75c-6ce8ba152c8d" providerId="ADAL" clId="{6652E266-3F60-4A37-8D90-1ABDAAE71003}" dt="2022-11-16T14:19:41.014" v="1384"/>
        <pc:sldMkLst>
          <pc:docMk/>
          <pc:sldMk cId="0" sldId="1238"/>
        </pc:sldMkLst>
        <pc:spChg chg="add mod">
          <ac:chgData name="HAMZA ALKOFAHI" userId="0a9eb2f7-2fc5-4b6e-b75c-6ce8ba152c8d" providerId="ADAL" clId="{6652E266-3F60-4A37-8D90-1ABDAAE71003}" dt="2022-11-16T14:19:41.014" v="1384"/>
          <ac:spMkLst>
            <pc:docMk/>
            <pc:sldMk cId="0" sldId="1238"/>
            <ac:spMk id="2" creationId="{09D9F41A-012A-3D8B-AED7-F4C079A18F7B}"/>
          </ac:spMkLst>
        </pc:spChg>
        <pc:spChg chg="mod">
          <ac:chgData name="HAMZA ALKOFAHI" userId="0a9eb2f7-2fc5-4b6e-b75c-6ce8ba152c8d" providerId="ADAL" clId="{6652E266-3F60-4A37-8D90-1ABDAAE71003}" dt="2022-11-11T15:42:21.420" v="339" actId="1076"/>
          <ac:spMkLst>
            <pc:docMk/>
            <pc:sldMk cId="0" sldId="1238"/>
            <ac:spMk id="1395715" creationId="{2C28EF06-7720-8C9B-39C5-C20731C36F93}"/>
          </ac:spMkLst>
        </pc:spChg>
        <pc:graphicFrameChg chg="mod">
          <ac:chgData name="HAMZA ALKOFAHI" userId="0a9eb2f7-2fc5-4b6e-b75c-6ce8ba152c8d" providerId="ADAL" clId="{6652E266-3F60-4A37-8D90-1ABDAAE71003}" dt="2022-11-11T15:42:19.247" v="338" actId="1076"/>
          <ac:graphicFrameMkLst>
            <pc:docMk/>
            <pc:sldMk cId="0" sldId="1238"/>
            <ac:graphicFrameMk id="44036" creationId="{9FA1AB0E-6A96-659E-A018-E091D48DA472}"/>
          </ac:graphicFrameMkLst>
        </pc:graphicFrameChg>
      </pc:sldChg>
      <pc:sldChg chg="addSp modSp add mod">
        <pc:chgData name="HAMZA ALKOFAHI" userId="0a9eb2f7-2fc5-4b6e-b75c-6ce8ba152c8d" providerId="ADAL" clId="{6652E266-3F60-4A37-8D90-1ABDAAE71003}" dt="2022-11-16T14:19:47.591" v="1389"/>
        <pc:sldMkLst>
          <pc:docMk/>
          <pc:sldMk cId="0" sldId="1239"/>
        </pc:sldMkLst>
        <pc:spChg chg="add mod">
          <ac:chgData name="HAMZA ALKOFAHI" userId="0a9eb2f7-2fc5-4b6e-b75c-6ce8ba152c8d" providerId="ADAL" clId="{6652E266-3F60-4A37-8D90-1ABDAAE71003}" dt="2022-11-16T14:19:47.591" v="1389"/>
          <ac:spMkLst>
            <pc:docMk/>
            <pc:sldMk cId="0" sldId="1239"/>
            <ac:spMk id="2" creationId="{F8A3F85D-E992-E377-78A4-29577892D9D1}"/>
          </ac:spMkLst>
        </pc:spChg>
        <pc:spChg chg="mod">
          <ac:chgData name="HAMZA ALKOFAHI" userId="0a9eb2f7-2fc5-4b6e-b75c-6ce8ba152c8d" providerId="ADAL" clId="{6652E266-3F60-4A37-8D90-1ABDAAE71003}" dt="2022-11-11T16:05:12.206" v="678" actId="1076"/>
          <ac:spMkLst>
            <pc:docMk/>
            <pc:sldMk cId="0" sldId="1239"/>
            <ac:spMk id="50178" creationId="{DD880BC3-2DF6-8858-0791-FD09696958E2}"/>
          </ac:spMkLst>
        </pc:spChg>
        <pc:spChg chg="mod">
          <ac:chgData name="HAMZA ALKOFAHI" userId="0a9eb2f7-2fc5-4b6e-b75c-6ce8ba152c8d" providerId="ADAL" clId="{6652E266-3F60-4A37-8D90-1ABDAAE71003}" dt="2022-11-11T15:43:54.680" v="371" actId="1038"/>
          <ac:spMkLst>
            <pc:docMk/>
            <pc:sldMk cId="0" sldId="1239"/>
            <ac:spMk id="1396739" creationId="{81C03DCB-3266-C453-758D-7EEB267D4E21}"/>
          </ac:spMkLst>
        </pc:spChg>
        <pc:picChg chg="mod">
          <ac:chgData name="HAMZA ALKOFAHI" userId="0a9eb2f7-2fc5-4b6e-b75c-6ce8ba152c8d" providerId="ADAL" clId="{6652E266-3F60-4A37-8D90-1ABDAAE71003}" dt="2022-11-11T15:59:41.589" v="596" actId="1076"/>
          <ac:picMkLst>
            <pc:docMk/>
            <pc:sldMk cId="0" sldId="1239"/>
            <ac:picMk id="50180" creationId="{6472C2DC-C1EE-933C-2609-9AE699E1D207}"/>
          </ac:picMkLst>
        </pc:picChg>
      </pc:sldChg>
      <pc:sldChg chg="modSp add del mod">
        <pc:chgData name="HAMZA ALKOFAHI" userId="0a9eb2f7-2fc5-4b6e-b75c-6ce8ba152c8d" providerId="ADAL" clId="{6652E266-3F60-4A37-8D90-1ABDAAE71003}" dt="2022-11-11T15:43:17.265" v="343" actId="47"/>
        <pc:sldMkLst>
          <pc:docMk/>
          <pc:sldMk cId="0" sldId="1240"/>
        </pc:sldMkLst>
        <pc:spChg chg="mod">
          <ac:chgData name="HAMZA ALKOFAHI" userId="0a9eb2f7-2fc5-4b6e-b75c-6ce8ba152c8d" providerId="ADAL" clId="{6652E266-3F60-4A37-8D90-1ABDAAE71003}" dt="2022-11-11T15:31:19.268" v="260" actId="27636"/>
          <ac:spMkLst>
            <pc:docMk/>
            <pc:sldMk cId="0" sldId="1240"/>
            <ac:spMk id="1397765" creationId="{A5022D6D-BCEC-1B9D-0B06-5739BE408946}"/>
          </ac:spMkLst>
        </pc:spChg>
      </pc:sldChg>
      <pc:sldChg chg="modSp add del mod">
        <pc:chgData name="HAMZA ALKOFAHI" userId="0a9eb2f7-2fc5-4b6e-b75c-6ce8ba152c8d" providerId="ADAL" clId="{6652E266-3F60-4A37-8D90-1ABDAAE71003}" dt="2022-11-11T15:37:15.893" v="308" actId="47"/>
        <pc:sldMkLst>
          <pc:docMk/>
          <pc:sldMk cId="0" sldId="1241"/>
        </pc:sldMkLst>
        <pc:spChg chg="mod">
          <ac:chgData name="HAMZA ALKOFAHI" userId="0a9eb2f7-2fc5-4b6e-b75c-6ce8ba152c8d" providerId="ADAL" clId="{6652E266-3F60-4A37-8D90-1ABDAAE71003}" dt="2022-11-11T15:36:45.281" v="306" actId="1076"/>
          <ac:spMkLst>
            <pc:docMk/>
            <pc:sldMk cId="0" sldId="1241"/>
            <ac:spMk id="19460" creationId="{6090AA4A-348C-E694-5FE3-17E2557D21E8}"/>
          </ac:spMkLst>
        </pc:spChg>
        <pc:spChg chg="mod">
          <ac:chgData name="HAMZA ALKOFAHI" userId="0a9eb2f7-2fc5-4b6e-b75c-6ce8ba152c8d" providerId="ADAL" clId="{6652E266-3F60-4A37-8D90-1ABDAAE71003}" dt="2022-11-11T15:31:19.064" v="239" actId="27636"/>
          <ac:spMkLst>
            <pc:docMk/>
            <pc:sldMk cId="0" sldId="1241"/>
            <ac:spMk id="1398787" creationId="{72186ACE-0758-EEC7-65E8-D15D05616FE9}"/>
          </ac:spMkLst>
        </pc:spChg>
      </pc:sldChg>
      <pc:sldChg chg="addSp modSp add mod">
        <pc:chgData name="HAMZA ALKOFAHI" userId="0a9eb2f7-2fc5-4b6e-b75c-6ce8ba152c8d" providerId="ADAL" clId="{6652E266-3F60-4A37-8D90-1ABDAAE71003}" dt="2022-11-16T14:19:33.739" v="1380"/>
        <pc:sldMkLst>
          <pc:docMk/>
          <pc:sldMk cId="0" sldId="1242"/>
        </pc:sldMkLst>
        <pc:spChg chg="add mod">
          <ac:chgData name="HAMZA ALKOFAHI" userId="0a9eb2f7-2fc5-4b6e-b75c-6ce8ba152c8d" providerId="ADAL" clId="{6652E266-3F60-4A37-8D90-1ABDAAE71003}" dt="2022-11-16T14:19:33.739" v="1380"/>
          <ac:spMkLst>
            <pc:docMk/>
            <pc:sldMk cId="0" sldId="1242"/>
            <ac:spMk id="2" creationId="{2954DAE1-D1CE-09B8-D7E4-DBEA48AC2452}"/>
          </ac:spMkLst>
        </pc:spChg>
        <pc:spChg chg="mod">
          <ac:chgData name="HAMZA ALKOFAHI" userId="0a9eb2f7-2fc5-4b6e-b75c-6ce8ba152c8d" providerId="ADAL" clId="{6652E266-3F60-4A37-8D90-1ABDAAE71003}" dt="2022-11-14T17:21:17.427" v="1010"/>
          <ac:spMkLst>
            <pc:docMk/>
            <pc:sldMk cId="0" sldId="1242"/>
            <ac:spMk id="24578" creationId="{4F864866-428C-D6B0-CE5C-653663B28A05}"/>
          </ac:spMkLst>
        </pc:spChg>
        <pc:spChg chg="mod">
          <ac:chgData name="HAMZA ALKOFAHI" userId="0a9eb2f7-2fc5-4b6e-b75c-6ce8ba152c8d" providerId="ADAL" clId="{6652E266-3F60-4A37-8D90-1ABDAAE71003}" dt="2022-11-14T17:21:17.427" v="1010"/>
          <ac:spMkLst>
            <pc:docMk/>
            <pc:sldMk cId="0" sldId="1242"/>
            <ac:spMk id="1400835" creationId="{D87516C2-37E4-4732-45B7-EB2AA3DE36BD}"/>
          </ac:spMkLst>
        </pc:spChg>
        <pc:picChg chg="mod">
          <ac:chgData name="HAMZA ALKOFAHI" userId="0a9eb2f7-2fc5-4b6e-b75c-6ce8ba152c8d" providerId="ADAL" clId="{6652E266-3F60-4A37-8D90-1ABDAAE71003}" dt="2022-11-11T15:37:38.765" v="312" actId="1076"/>
          <ac:picMkLst>
            <pc:docMk/>
            <pc:sldMk cId="0" sldId="1242"/>
            <ac:picMk id="24580" creationId="{0C3FD389-7B2C-797F-01A0-9FE314C25D24}"/>
          </ac:picMkLst>
        </pc:picChg>
      </pc:sldChg>
      <pc:sldChg chg="modSp add del mod">
        <pc:chgData name="HAMZA ALKOFAHI" userId="0a9eb2f7-2fc5-4b6e-b75c-6ce8ba152c8d" providerId="ADAL" clId="{6652E266-3F60-4A37-8D90-1ABDAAE71003}" dt="2022-11-11T15:38:32.945" v="314" actId="47"/>
        <pc:sldMkLst>
          <pc:docMk/>
          <pc:sldMk cId="0" sldId="1243"/>
        </pc:sldMkLst>
        <pc:spChg chg="mod">
          <ac:chgData name="HAMZA ALKOFAHI" userId="0a9eb2f7-2fc5-4b6e-b75c-6ce8ba152c8d" providerId="ADAL" clId="{6652E266-3F60-4A37-8D90-1ABDAAE71003}" dt="2022-11-11T15:31:19.096" v="243" actId="27636"/>
          <ac:spMkLst>
            <pc:docMk/>
            <pc:sldMk cId="0" sldId="1243"/>
            <ac:spMk id="25602" creationId="{52226DF6-2472-73E9-D74F-5861264C0B8C}"/>
          </ac:spMkLst>
        </pc:spChg>
      </pc:sldChg>
      <pc:sldChg chg="addSp delSp modSp add mod">
        <pc:chgData name="HAMZA ALKOFAHI" userId="0a9eb2f7-2fc5-4b6e-b75c-6ce8ba152c8d" providerId="ADAL" clId="{6652E266-3F60-4A37-8D90-1ABDAAE71003}" dt="2022-11-16T14:19:35.039" v="1381"/>
        <pc:sldMkLst>
          <pc:docMk/>
          <pc:sldMk cId="0" sldId="1244"/>
        </pc:sldMkLst>
        <pc:spChg chg="add mod">
          <ac:chgData name="HAMZA ALKOFAHI" userId="0a9eb2f7-2fc5-4b6e-b75c-6ce8ba152c8d" providerId="ADAL" clId="{6652E266-3F60-4A37-8D90-1ABDAAE71003}" dt="2022-11-16T14:19:35.039" v="1381"/>
          <ac:spMkLst>
            <pc:docMk/>
            <pc:sldMk cId="0" sldId="1244"/>
            <ac:spMk id="2" creationId="{725549F9-2AC7-E107-38A3-D05F6C7485BD}"/>
          </ac:spMkLst>
        </pc:spChg>
        <pc:spChg chg="mod">
          <ac:chgData name="HAMZA ALKOFAHI" userId="0a9eb2f7-2fc5-4b6e-b75c-6ce8ba152c8d" providerId="ADAL" clId="{6652E266-3F60-4A37-8D90-1ABDAAE71003}" dt="2022-11-11T15:46:11.520" v="425" actId="1035"/>
          <ac:spMkLst>
            <pc:docMk/>
            <pc:sldMk cId="0" sldId="1244"/>
            <ac:spMk id="26626" creationId="{1892CDB0-25CC-24E2-5460-81EF684E86D9}"/>
          </ac:spMkLst>
        </pc:spChg>
        <pc:spChg chg="mod">
          <ac:chgData name="HAMZA ALKOFAHI" userId="0a9eb2f7-2fc5-4b6e-b75c-6ce8ba152c8d" providerId="ADAL" clId="{6652E266-3F60-4A37-8D90-1ABDAAE71003}" dt="2022-11-11T15:45:56.622" v="411" actId="20577"/>
          <ac:spMkLst>
            <pc:docMk/>
            <pc:sldMk cId="0" sldId="1244"/>
            <ac:spMk id="1402883" creationId="{E17ECC43-83C8-F29D-92CA-D6BCFA74AC42}"/>
          </ac:spMkLst>
        </pc:spChg>
        <pc:picChg chg="del mod">
          <ac:chgData name="HAMZA ALKOFAHI" userId="0a9eb2f7-2fc5-4b6e-b75c-6ce8ba152c8d" providerId="ADAL" clId="{6652E266-3F60-4A37-8D90-1ABDAAE71003}" dt="2022-11-11T15:44:27.564" v="401" actId="478"/>
          <ac:picMkLst>
            <pc:docMk/>
            <pc:sldMk cId="0" sldId="1244"/>
            <ac:picMk id="26628" creationId="{7528125C-6A9C-7943-DD63-FA7CADB7D1AF}"/>
          </ac:picMkLst>
        </pc:picChg>
      </pc:sldChg>
      <pc:sldChg chg="addSp delSp modSp add mod">
        <pc:chgData name="HAMZA ALKOFAHI" userId="0a9eb2f7-2fc5-4b6e-b75c-6ce8ba152c8d" providerId="ADAL" clId="{6652E266-3F60-4A37-8D90-1ABDAAE71003}" dt="2022-11-16T14:19:37.513" v="1382"/>
        <pc:sldMkLst>
          <pc:docMk/>
          <pc:sldMk cId="0" sldId="1245"/>
        </pc:sldMkLst>
        <pc:spChg chg="add mod">
          <ac:chgData name="HAMZA ALKOFAHI" userId="0a9eb2f7-2fc5-4b6e-b75c-6ce8ba152c8d" providerId="ADAL" clId="{6652E266-3F60-4A37-8D90-1ABDAAE71003}" dt="2022-11-16T14:19:37.513" v="1382"/>
          <ac:spMkLst>
            <pc:docMk/>
            <pc:sldMk cId="0" sldId="1245"/>
            <ac:spMk id="2" creationId="{BC1A62FE-73DA-F45A-7909-2CEA92F8B1D2}"/>
          </ac:spMkLst>
        </pc:spChg>
        <pc:spChg chg="mod">
          <ac:chgData name="HAMZA ALKOFAHI" userId="0a9eb2f7-2fc5-4b6e-b75c-6ce8ba152c8d" providerId="ADAL" clId="{6652E266-3F60-4A37-8D90-1ABDAAE71003}" dt="2022-11-11T15:44:18.381" v="400" actId="1035"/>
          <ac:spMkLst>
            <pc:docMk/>
            <pc:sldMk cId="0" sldId="1245"/>
            <ac:spMk id="27650" creationId="{5A49BDCF-514E-AFF9-28B0-D8DA6CA98CD1}"/>
          </ac:spMkLst>
        </pc:spChg>
        <pc:spChg chg="mod">
          <ac:chgData name="HAMZA ALKOFAHI" userId="0a9eb2f7-2fc5-4b6e-b75c-6ce8ba152c8d" providerId="ADAL" clId="{6652E266-3F60-4A37-8D90-1ABDAAE71003}" dt="2022-11-11T15:31:19.127" v="245" actId="27636"/>
          <ac:spMkLst>
            <pc:docMk/>
            <pc:sldMk cId="0" sldId="1245"/>
            <ac:spMk id="27651" creationId="{ACF1B1CE-BF43-BE3D-3352-BF1DAAB0E128}"/>
          </ac:spMkLst>
        </pc:spChg>
        <pc:picChg chg="del mod">
          <ac:chgData name="HAMZA ALKOFAHI" userId="0a9eb2f7-2fc5-4b6e-b75c-6ce8ba152c8d" providerId="ADAL" clId="{6652E266-3F60-4A37-8D90-1ABDAAE71003}" dt="2022-11-11T15:44:29.514" v="402" actId="478"/>
          <ac:picMkLst>
            <pc:docMk/>
            <pc:sldMk cId="0" sldId="1245"/>
            <ac:picMk id="27652" creationId="{896FBD83-50CA-4C6F-8967-50AF6819350A}"/>
          </ac:picMkLst>
        </pc:picChg>
      </pc:sldChg>
      <pc:sldChg chg="modSp add del mod">
        <pc:chgData name="HAMZA ALKOFAHI" userId="0a9eb2f7-2fc5-4b6e-b75c-6ce8ba152c8d" providerId="ADAL" clId="{6652E266-3F60-4A37-8D90-1ABDAAE71003}" dt="2022-11-11T15:39:22.531" v="319" actId="47"/>
        <pc:sldMkLst>
          <pc:docMk/>
          <pc:sldMk cId="0" sldId="1246"/>
        </pc:sldMkLst>
        <pc:spChg chg="mod">
          <ac:chgData name="HAMZA ALKOFAHI" userId="0a9eb2f7-2fc5-4b6e-b75c-6ce8ba152c8d" providerId="ADAL" clId="{6652E266-3F60-4A37-8D90-1ABDAAE71003}" dt="2022-11-11T15:31:19.127" v="247" actId="27636"/>
          <ac:spMkLst>
            <pc:docMk/>
            <pc:sldMk cId="0" sldId="1246"/>
            <ac:spMk id="1404931" creationId="{79A32B46-3D29-2DA1-5C83-A2E9D902DCBC}"/>
          </ac:spMkLst>
        </pc:spChg>
      </pc:sldChg>
      <pc:sldChg chg="modSp add del mod">
        <pc:chgData name="HAMZA ALKOFAHI" userId="0a9eb2f7-2fc5-4b6e-b75c-6ce8ba152c8d" providerId="ADAL" clId="{6652E266-3F60-4A37-8D90-1ABDAAE71003}" dt="2022-11-14T17:15:42.660" v="987" actId="47"/>
        <pc:sldMkLst>
          <pc:docMk/>
          <pc:sldMk cId="0" sldId="1247"/>
        </pc:sldMkLst>
        <pc:spChg chg="mod">
          <ac:chgData name="HAMZA ALKOFAHI" userId="0a9eb2f7-2fc5-4b6e-b75c-6ce8ba152c8d" providerId="ADAL" clId="{6652E266-3F60-4A37-8D90-1ABDAAE71003}" dt="2022-11-11T15:40:10.173" v="329" actId="1076"/>
          <ac:spMkLst>
            <pc:docMk/>
            <pc:sldMk cId="0" sldId="1247"/>
            <ac:spMk id="34818" creationId="{02FDC451-43B5-5CA8-D7D3-CB13ED1CDC7F}"/>
          </ac:spMkLst>
        </pc:spChg>
        <pc:spChg chg="mod">
          <ac:chgData name="HAMZA ALKOFAHI" userId="0a9eb2f7-2fc5-4b6e-b75c-6ce8ba152c8d" providerId="ADAL" clId="{6652E266-3F60-4A37-8D90-1ABDAAE71003}" dt="2022-11-11T15:31:19.143" v="248" actId="27636"/>
          <ac:spMkLst>
            <pc:docMk/>
            <pc:sldMk cId="0" sldId="1247"/>
            <ac:spMk id="34819" creationId="{1056C285-1818-8327-36C2-C2DB04AD4CD7}"/>
          </ac:spMkLst>
        </pc:spChg>
        <pc:picChg chg="mod">
          <ac:chgData name="HAMZA ALKOFAHI" userId="0a9eb2f7-2fc5-4b6e-b75c-6ce8ba152c8d" providerId="ADAL" clId="{6652E266-3F60-4A37-8D90-1ABDAAE71003}" dt="2022-11-11T15:40:07.234" v="328" actId="1076"/>
          <ac:picMkLst>
            <pc:docMk/>
            <pc:sldMk cId="0" sldId="1247"/>
            <ac:picMk id="34820" creationId="{0738C0B1-EE44-4599-AAEB-9D164BBD3579}"/>
          </ac:picMkLst>
        </pc:picChg>
      </pc:sldChg>
      <pc:sldChg chg="addSp delSp modSp add mod">
        <pc:chgData name="HAMZA ALKOFAHI" userId="0a9eb2f7-2fc5-4b6e-b75c-6ce8ba152c8d" providerId="ADAL" clId="{6652E266-3F60-4A37-8D90-1ABDAAE71003}" dt="2022-11-16T14:19:42.465" v="1385"/>
        <pc:sldMkLst>
          <pc:docMk/>
          <pc:sldMk cId="0" sldId="1253"/>
        </pc:sldMkLst>
        <pc:spChg chg="add mod">
          <ac:chgData name="HAMZA ALKOFAHI" userId="0a9eb2f7-2fc5-4b6e-b75c-6ce8ba152c8d" providerId="ADAL" clId="{6652E266-3F60-4A37-8D90-1ABDAAE71003}" dt="2022-11-16T14:19:42.465" v="1385"/>
          <ac:spMkLst>
            <pc:docMk/>
            <pc:sldMk cId="0" sldId="1253"/>
            <ac:spMk id="2" creationId="{C4DD4AEC-E48F-66AD-59F9-FB47EAF51AE7}"/>
          </ac:spMkLst>
        </pc:spChg>
        <pc:spChg chg="mod">
          <ac:chgData name="HAMZA ALKOFAHI" userId="0a9eb2f7-2fc5-4b6e-b75c-6ce8ba152c8d" providerId="ADAL" clId="{6652E266-3F60-4A37-8D90-1ABDAAE71003}" dt="2022-11-14T17:21:17.427" v="1010"/>
          <ac:spMkLst>
            <pc:docMk/>
            <pc:sldMk cId="0" sldId="1253"/>
            <ac:spMk id="45058" creationId="{888554AD-12CA-512E-F8DD-8C8370627C31}"/>
          </ac:spMkLst>
        </pc:spChg>
        <pc:spChg chg="mod">
          <ac:chgData name="HAMZA ALKOFAHI" userId="0a9eb2f7-2fc5-4b6e-b75c-6ce8ba152c8d" providerId="ADAL" clId="{6652E266-3F60-4A37-8D90-1ABDAAE71003}" dt="2022-11-14T17:24:40.540" v="1014" actId="313"/>
          <ac:spMkLst>
            <pc:docMk/>
            <pc:sldMk cId="0" sldId="1253"/>
            <ac:spMk id="1412099" creationId="{25B1D539-9013-BC4C-1B8D-88E777492B14}"/>
          </ac:spMkLst>
        </pc:spChg>
        <pc:graphicFrameChg chg="del mod">
          <ac:chgData name="HAMZA ALKOFAHI" userId="0a9eb2f7-2fc5-4b6e-b75c-6ce8ba152c8d" providerId="ADAL" clId="{6652E266-3F60-4A37-8D90-1ABDAAE71003}" dt="2022-11-11T15:42:30.953" v="341" actId="478"/>
          <ac:graphicFrameMkLst>
            <pc:docMk/>
            <pc:sldMk cId="0" sldId="1253"/>
            <ac:graphicFrameMk id="45060" creationId="{9406F92D-07DE-D3F9-083E-9FA2D978B8B1}"/>
          </ac:graphicFrameMkLst>
        </pc:graphicFrameChg>
      </pc:sldChg>
      <pc:sldChg chg="addSp delSp modSp add mod">
        <pc:chgData name="HAMZA ALKOFAHI" userId="0a9eb2f7-2fc5-4b6e-b75c-6ce8ba152c8d" providerId="ADAL" clId="{6652E266-3F60-4A37-8D90-1ABDAAE71003}" dt="2022-11-16T14:19:43.783" v="1386"/>
        <pc:sldMkLst>
          <pc:docMk/>
          <pc:sldMk cId="0" sldId="1254"/>
        </pc:sldMkLst>
        <pc:spChg chg="add mod">
          <ac:chgData name="HAMZA ALKOFAHI" userId="0a9eb2f7-2fc5-4b6e-b75c-6ce8ba152c8d" providerId="ADAL" clId="{6652E266-3F60-4A37-8D90-1ABDAAE71003}" dt="2022-11-16T14:19:43.783" v="1386"/>
          <ac:spMkLst>
            <pc:docMk/>
            <pc:sldMk cId="0" sldId="1254"/>
            <ac:spMk id="2" creationId="{321523AB-6F7F-41A2-2A75-8F29E4135DE1}"/>
          </ac:spMkLst>
        </pc:spChg>
        <pc:spChg chg="mod">
          <ac:chgData name="HAMZA ALKOFAHI" userId="0a9eb2f7-2fc5-4b6e-b75c-6ce8ba152c8d" providerId="ADAL" clId="{6652E266-3F60-4A37-8D90-1ABDAAE71003}" dt="2022-11-11T15:44:02.432" v="390" actId="1038"/>
          <ac:spMkLst>
            <pc:docMk/>
            <pc:sldMk cId="0" sldId="1254"/>
            <ac:spMk id="46082" creationId="{CC83A57F-83C9-1177-8D00-70225BE62541}"/>
          </ac:spMkLst>
        </pc:spChg>
        <pc:spChg chg="mod">
          <ac:chgData name="HAMZA ALKOFAHI" userId="0a9eb2f7-2fc5-4b6e-b75c-6ce8ba152c8d" providerId="ADAL" clId="{6652E266-3F60-4A37-8D90-1ABDAAE71003}" dt="2022-11-11T15:44:02.432" v="390" actId="1038"/>
          <ac:spMkLst>
            <pc:docMk/>
            <pc:sldMk cId="0" sldId="1254"/>
            <ac:spMk id="1413123" creationId="{1945B511-EEE8-67F3-AB7E-07B98184B337}"/>
          </ac:spMkLst>
        </pc:spChg>
        <pc:graphicFrameChg chg="del">
          <ac:chgData name="HAMZA ALKOFAHI" userId="0a9eb2f7-2fc5-4b6e-b75c-6ce8ba152c8d" providerId="ADAL" clId="{6652E266-3F60-4A37-8D90-1ABDAAE71003}" dt="2022-11-11T15:42:38.235" v="342" actId="478"/>
          <ac:graphicFrameMkLst>
            <pc:docMk/>
            <pc:sldMk cId="0" sldId="1254"/>
            <ac:graphicFrameMk id="46084" creationId="{AE582A5C-1DC4-C41D-4313-C149ABEC515C}"/>
          </ac:graphicFrameMkLst>
        </pc:graphicFrameChg>
      </pc:sldChg>
      <pc:sldChg chg="addSp modSp add del mod">
        <pc:chgData name="HAMZA ALKOFAHI" userId="0a9eb2f7-2fc5-4b6e-b75c-6ce8ba152c8d" providerId="ADAL" clId="{6652E266-3F60-4A37-8D90-1ABDAAE71003}" dt="2022-11-16T14:23:39.227" v="1435" actId="27636"/>
        <pc:sldMkLst>
          <pc:docMk/>
          <pc:sldMk cId="0" sldId="1255"/>
        </pc:sldMkLst>
        <pc:spChg chg="add mod">
          <ac:chgData name="HAMZA ALKOFAHI" userId="0a9eb2f7-2fc5-4b6e-b75c-6ce8ba152c8d" providerId="ADAL" clId="{6652E266-3F60-4A37-8D90-1ABDAAE71003}" dt="2022-11-16T14:19:45.239" v="1387"/>
          <ac:spMkLst>
            <pc:docMk/>
            <pc:sldMk cId="0" sldId="1255"/>
            <ac:spMk id="2" creationId="{99E4E5E1-900A-DF69-A579-234770312E95}"/>
          </ac:spMkLst>
        </pc:spChg>
        <pc:spChg chg="mod">
          <ac:chgData name="HAMZA ALKOFAHI" userId="0a9eb2f7-2fc5-4b6e-b75c-6ce8ba152c8d" providerId="ADAL" clId="{6652E266-3F60-4A37-8D90-1ABDAAE71003}" dt="2022-11-14T17:26:25.130" v="1067" actId="1037"/>
          <ac:spMkLst>
            <pc:docMk/>
            <pc:sldMk cId="0" sldId="1255"/>
            <ac:spMk id="47106" creationId="{490E0B53-25EE-4795-975C-FB91FE0FB3F2}"/>
          </ac:spMkLst>
        </pc:spChg>
        <pc:spChg chg="mod">
          <ac:chgData name="HAMZA ALKOFAHI" userId="0a9eb2f7-2fc5-4b6e-b75c-6ce8ba152c8d" providerId="ADAL" clId="{6652E266-3F60-4A37-8D90-1ABDAAE71003}" dt="2022-11-11T15:31:19.221" v="254" actId="27636"/>
          <ac:spMkLst>
            <pc:docMk/>
            <pc:sldMk cId="0" sldId="1255"/>
            <ac:spMk id="1414150" creationId="{21C2BF0E-A072-DBCB-CC12-D18D44CBA522}"/>
          </ac:spMkLst>
        </pc:spChg>
        <pc:spChg chg="mod">
          <ac:chgData name="HAMZA ALKOFAHI" userId="0a9eb2f7-2fc5-4b6e-b75c-6ce8ba152c8d" providerId="ADAL" clId="{6652E266-3F60-4A37-8D90-1ABDAAE71003}" dt="2022-11-16T14:23:39.227" v="1435" actId="27636"/>
          <ac:spMkLst>
            <pc:docMk/>
            <pc:sldMk cId="0" sldId="1255"/>
            <ac:spMk id="1414150" creationId="{4DAE4A4E-9521-A88E-958F-6B18490B6334}"/>
          </ac:spMkLst>
        </pc:spChg>
        <pc:graphicFrameChg chg="mod">
          <ac:chgData name="HAMZA ALKOFAHI" userId="0a9eb2f7-2fc5-4b6e-b75c-6ce8ba152c8d" providerId="ADAL" clId="{6652E266-3F60-4A37-8D90-1ABDAAE71003}" dt="2022-11-14T17:26:25.130" v="1067" actId="1037"/>
          <ac:graphicFrameMkLst>
            <pc:docMk/>
            <pc:sldMk cId="0" sldId="1255"/>
            <ac:graphicFrameMk id="47107" creationId="{4265FE87-0DB6-164F-2D25-19450DEE3C4E}"/>
          </ac:graphicFrameMkLst>
        </pc:graphicFrameChg>
      </pc:sldChg>
      <pc:sldChg chg="addSp modSp add del mod">
        <pc:chgData name="HAMZA ALKOFAHI" userId="0a9eb2f7-2fc5-4b6e-b75c-6ce8ba152c8d" providerId="ADAL" clId="{6652E266-3F60-4A37-8D90-1ABDAAE71003}" dt="2022-11-16T14:22:48.202" v="1418" actId="47"/>
        <pc:sldMkLst>
          <pc:docMk/>
          <pc:sldMk cId="0" sldId="1256"/>
        </pc:sldMkLst>
        <pc:spChg chg="add mod">
          <ac:chgData name="HAMZA ALKOFAHI" userId="0a9eb2f7-2fc5-4b6e-b75c-6ce8ba152c8d" providerId="ADAL" clId="{6652E266-3F60-4A37-8D90-1ABDAAE71003}" dt="2022-11-16T14:19:46.357" v="1388"/>
          <ac:spMkLst>
            <pc:docMk/>
            <pc:sldMk cId="0" sldId="1256"/>
            <ac:spMk id="2" creationId="{9F78479B-75E4-5A06-3009-AD11ED193EFB}"/>
          </ac:spMkLst>
        </pc:spChg>
        <pc:spChg chg="mod">
          <ac:chgData name="HAMZA ALKOFAHI" userId="0a9eb2f7-2fc5-4b6e-b75c-6ce8ba152c8d" providerId="ADAL" clId="{6652E266-3F60-4A37-8D90-1ABDAAE71003}" dt="2022-11-11T15:31:19.221" v="255" actId="27636"/>
          <ac:spMkLst>
            <pc:docMk/>
            <pc:sldMk cId="0" sldId="1256"/>
            <ac:spMk id="48130" creationId="{8E970187-35C5-A76B-8315-0D18C95DDD1F}"/>
          </ac:spMkLst>
        </pc:spChg>
        <pc:spChg chg="mod">
          <ac:chgData name="HAMZA ALKOFAHI" userId="0a9eb2f7-2fc5-4b6e-b75c-6ce8ba152c8d" providerId="ADAL" clId="{6652E266-3F60-4A37-8D90-1ABDAAE71003}" dt="2022-11-14T17:27:10.390" v="1098" actId="1038"/>
          <ac:spMkLst>
            <pc:docMk/>
            <pc:sldMk cId="0" sldId="1256"/>
            <ac:spMk id="48130" creationId="{AE595645-B8AC-5F60-C293-392C07266A06}"/>
          </ac:spMkLst>
        </pc:spChg>
        <pc:spChg chg="mod">
          <ac:chgData name="HAMZA ALKOFAHI" userId="0a9eb2f7-2fc5-4b6e-b75c-6ce8ba152c8d" providerId="ADAL" clId="{6652E266-3F60-4A37-8D90-1ABDAAE71003}" dt="2022-11-16T14:21:35.960" v="1400" actId="27636"/>
          <ac:spMkLst>
            <pc:docMk/>
            <pc:sldMk cId="0" sldId="1256"/>
            <ac:spMk id="48131" creationId="{6DDF56EA-3887-5E0D-3B95-5398CBE17CE0}"/>
          </ac:spMkLst>
        </pc:spChg>
        <pc:spChg chg="mod">
          <ac:chgData name="HAMZA ALKOFAHI" userId="0a9eb2f7-2fc5-4b6e-b75c-6ce8ba152c8d" providerId="ADAL" clId="{6652E266-3F60-4A37-8D90-1ABDAAE71003}" dt="2022-11-11T15:31:19.236" v="256" actId="27636"/>
          <ac:spMkLst>
            <pc:docMk/>
            <pc:sldMk cId="0" sldId="1256"/>
            <ac:spMk id="48131" creationId="{7E283ADD-1E13-D1BF-90ED-19A4882BC9B9}"/>
          </ac:spMkLst>
        </pc:spChg>
        <pc:graphicFrameChg chg="mod">
          <ac:chgData name="HAMZA ALKOFAHI" userId="0a9eb2f7-2fc5-4b6e-b75c-6ce8ba152c8d" providerId="ADAL" clId="{6652E266-3F60-4A37-8D90-1ABDAAE71003}" dt="2022-11-14T17:27:10.390" v="1098" actId="1038"/>
          <ac:graphicFrameMkLst>
            <pc:docMk/>
            <pc:sldMk cId="0" sldId="1256"/>
            <ac:graphicFrameMk id="48132" creationId="{A1A1D33D-0D47-9E37-0BD7-C57FC61484E5}"/>
          </ac:graphicFrameMkLst>
        </pc:graphicFrameChg>
      </pc:sldChg>
      <pc:sldChg chg="addSp delSp modSp add mod">
        <pc:chgData name="HAMZA ALKOFAHI" userId="0a9eb2f7-2fc5-4b6e-b75c-6ce8ba152c8d" providerId="ADAL" clId="{6652E266-3F60-4A37-8D90-1ABDAAE71003}" dt="2022-11-16T14:19:48.875" v="1390"/>
        <pc:sldMkLst>
          <pc:docMk/>
          <pc:sldMk cId="0" sldId="1257"/>
        </pc:sldMkLst>
        <pc:spChg chg="add mod">
          <ac:chgData name="HAMZA ALKOFAHI" userId="0a9eb2f7-2fc5-4b6e-b75c-6ce8ba152c8d" providerId="ADAL" clId="{6652E266-3F60-4A37-8D90-1ABDAAE71003}" dt="2022-11-16T14:19:48.875" v="1390"/>
          <ac:spMkLst>
            <pc:docMk/>
            <pc:sldMk cId="0" sldId="1257"/>
            <ac:spMk id="2" creationId="{D88F4BA3-E68B-E44B-DB1C-6B285C996988}"/>
          </ac:spMkLst>
        </pc:spChg>
        <pc:spChg chg="mod">
          <ac:chgData name="HAMZA ALKOFAHI" userId="0a9eb2f7-2fc5-4b6e-b75c-6ce8ba152c8d" providerId="ADAL" clId="{6652E266-3F60-4A37-8D90-1ABDAAE71003}" dt="2022-11-11T15:59:51.983" v="599" actId="1076"/>
          <ac:spMkLst>
            <pc:docMk/>
            <pc:sldMk cId="0" sldId="1257"/>
            <ac:spMk id="51202" creationId="{D031607D-8DAF-692F-36A3-A3438804E0E0}"/>
          </ac:spMkLst>
        </pc:spChg>
        <pc:spChg chg="mod">
          <ac:chgData name="HAMZA ALKOFAHI" userId="0a9eb2f7-2fc5-4b6e-b75c-6ce8ba152c8d" providerId="ADAL" clId="{6652E266-3F60-4A37-8D90-1ABDAAE71003}" dt="2022-11-11T16:23:15.722" v="959" actId="20577"/>
          <ac:spMkLst>
            <pc:docMk/>
            <pc:sldMk cId="0" sldId="1257"/>
            <ac:spMk id="1416195" creationId="{0CF541EB-ED93-11C5-A19F-E5405B25E512}"/>
          </ac:spMkLst>
        </pc:spChg>
        <pc:picChg chg="del mod">
          <ac:chgData name="HAMZA ALKOFAHI" userId="0a9eb2f7-2fc5-4b6e-b75c-6ce8ba152c8d" providerId="ADAL" clId="{6652E266-3F60-4A37-8D90-1ABDAAE71003}" dt="2022-11-11T15:59:45.154" v="597" actId="478"/>
          <ac:picMkLst>
            <pc:docMk/>
            <pc:sldMk cId="0" sldId="1257"/>
            <ac:picMk id="51204" creationId="{CD3CC9D8-6DB4-CFC9-D849-0F28C01A4670}"/>
          </ac:picMkLst>
        </pc:picChg>
      </pc:sldChg>
      <pc:sldChg chg="modSp add del mod">
        <pc:chgData name="HAMZA ALKOFAHI" userId="0a9eb2f7-2fc5-4b6e-b75c-6ce8ba152c8d" providerId="ADAL" clId="{6652E266-3F60-4A37-8D90-1ABDAAE71003}" dt="2022-11-11T15:43:19.890" v="345" actId="47"/>
        <pc:sldMkLst>
          <pc:docMk/>
          <pc:sldMk cId="0" sldId="1258"/>
        </pc:sldMkLst>
        <pc:spChg chg="mod">
          <ac:chgData name="HAMZA ALKOFAHI" userId="0a9eb2f7-2fc5-4b6e-b75c-6ce8ba152c8d" providerId="ADAL" clId="{6652E266-3F60-4A37-8D90-1ABDAAE71003}" dt="2022-11-11T15:31:19.284" v="261" actId="27636"/>
          <ac:spMkLst>
            <pc:docMk/>
            <pc:sldMk cId="0" sldId="1258"/>
            <ac:spMk id="55300" creationId="{6AFA3BE6-4195-71FC-95EA-34CDA438039D}"/>
          </ac:spMkLst>
        </pc:spChg>
      </pc:sldChg>
      <pc:sldChg chg="add del">
        <pc:chgData name="HAMZA ALKOFAHI" userId="0a9eb2f7-2fc5-4b6e-b75c-6ce8ba152c8d" providerId="ADAL" clId="{6652E266-3F60-4A37-8D90-1ABDAAE71003}" dt="2022-11-11T15:43:18.812" v="344" actId="47"/>
        <pc:sldMkLst>
          <pc:docMk/>
          <pc:sldMk cId="0" sldId="1259"/>
        </pc:sldMkLst>
      </pc:sldChg>
      <pc:sldChg chg="modSp add del mod">
        <pc:chgData name="HAMZA ALKOFAHI" userId="0a9eb2f7-2fc5-4b6e-b75c-6ce8ba152c8d" providerId="ADAL" clId="{6652E266-3F60-4A37-8D90-1ABDAAE71003}" dt="2022-11-11T15:42:11.866" v="336" actId="47"/>
        <pc:sldMkLst>
          <pc:docMk/>
          <pc:sldMk cId="0" sldId="1260"/>
        </pc:sldMkLst>
        <pc:spChg chg="mod">
          <ac:chgData name="HAMZA ALKOFAHI" userId="0a9eb2f7-2fc5-4b6e-b75c-6ce8ba152c8d" providerId="ADAL" clId="{6652E266-3F60-4A37-8D90-1ABDAAE71003}" dt="2022-11-11T15:31:19.143" v="250" actId="27636"/>
          <ac:spMkLst>
            <pc:docMk/>
            <pc:sldMk cId="0" sldId="1260"/>
            <ac:spMk id="41986" creationId="{9D634163-E4F7-DD68-0C19-C2ED148530F5}"/>
          </ac:spMkLst>
        </pc:spChg>
      </pc:sldChg>
      <pc:sldChg chg="modSp add del mod">
        <pc:chgData name="HAMZA ALKOFAHI" userId="0a9eb2f7-2fc5-4b6e-b75c-6ce8ba152c8d" providerId="ADAL" clId="{6652E266-3F60-4A37-8D90-1ABDAAE71003}" dt="2022-11-11T15:43:20.983" v="346" actId="47"/>
        <pc:sldMkLst>
          <pc:docMk/>
          <pc:sldMk cId="0" sldId="1261"/>
        </pc:sldMkLst>
        <pc:spChg chg="mod">
          <ac:chgData name="HAMZA ALKOFAHI" userId="0a9eb2f7-2fc5-4b6e-b75c-6ce8ba152c8d" providerId="ADAL" clId="{6652E266-3F60-4A37-8D90-1ABDAAE71003}" dt="2022-11-11T15:31:18.972" v="230" actId="27636"/>
          <ac:spMkLst>
            <pc:docMk/>
            <pc:sldMk cId="0" sldId="1261"/>
            <ac:spMk id="1421315" creationId="{42531E84-7712-7FB7-8DEC-27481DF717C1}"/>
          </ac:spMkLst>
        </pc:spChg>
      </pc:sldChg>
      <pc:sldChg chg="modSp add del mod">
        <pc:chgData name="HAMZA ALKOFAHI" userId="0a9eb2f7-2fc5-4b6e-b75c-6ce8ba152c8d" providerId="ADAL" clId="{6652E266-3F60-4A37-8D90-1ABDAAE71003}" dt="2022-11-14T17:25:48.192" v="1020" actId="47"/>
        <pc:sldMkLst>
          <pc:docMk/>
          <pc:sldMk cId="0" sldId="1262"/>
        </pc:sldMkLst>
        <pc:spChg chg="mod">
          <ac:chgData name="HAMZA ALKOFAHI" userId="0a9eb2f7-2fc5-4b6e-b75c-6ce8ba152c8d" providerId="ADAL" clId="{6652E266-3F60-4A37-8D90-1ABDAAE71003}" dt="2022-11-14T17:25:39.755" v="1016" actId="27636"/>
          <ac:spMkLst>
            <pc:docMk/>
            <pc:sldMk cId="0" sldId="1262"/>
            <ac:spMk id="5122" creationId="{4035667B-FC5A-5CBC-C885-3DE7F0A80035}"/>
          </ac:spMkLst>
        </pc:spChg>
      </pc:sldChg>
      <pc:sldChg chg="add del">
        <pc:chgData name="HAMZA ALKOFAHI" userId="0a9eb2f7-2fc5-4b6e-b75c-6ce8ba152c8d" providerId="ADAL" clId="{6652E266-3F60-4A37-8D90-1ABDAAE71003}" dt="2022-11-11T15:31:48.094" v="262" actId="47"/>
        <pc:sldMkLst>
          <pc:docMk/>
          <pc:sldMk cId="0" sldId="1263"/>
        </pc:sldMkLst>
      </pc:sldChg>
      <pc:sldChg chg="addSp modSp add mod">
        <pc:chgData name="HAMZA ALKOFAHI" userId="0a9eb2f7-2fc5-4b6e-b75c-6ce8ba152c8d" providerId="ADAL" clId="{6652E266-3F60-4A37-8D90-1ABDAAE71003}" dt="2022-11-16T14:19:32.222" v="1379"/>
        <pc:sldMkLst>
          <pc:docMk/>
          <pc:sldMk cId="0" sldId="1264"/>
        </pc:sldMkLst>
        <pc:spChg chg="add mod">
          <ac:chgData name="HAMZA ALKOFAHI" userId="0a9eb2f7-2fc5-4b6e-b75c-6ce8ba152c8d" providerId="ADAL" clId="{6652E266-3F60-4A37-8D90-1ABDAAE71003}" dt="2022-11-16T14:19:32.222" v="1379"/>
          <ac:spMkLst>
            <pc:docMk/>
            <pc:sldMk cId="0" sldId="1264"/>
            <ac:spMk id="2" creationId="{C3E1CDDA-1DCA-5DD4-18F4-6CAADA7CB686}"/>
          </ac:spMkLst>
        </pc:spChg>
        <pc:spChg chg="mod">
          <ac:chgData name="HAMZA ALKOFAHI" userId="0a9eb2f7-2fc5-4b6e-b75c-6ce8ba152c8d" providerId="ADAL" clId="{6652E266-3F60-4A37-8D90-1ABDAAE71003}" dt="2022-11-14T17:21:17.427" v="1010"/>
          <ac:spMkLst>
            <pc:docMk/>
            <pc:sldMk cId="0" sldId="1264"/>
            <ac:spMk id="23554" creationId="{E35B0614-CA52-B02B-4B84-E8527D5DD71F}"/>
          </ac:spMkLst>
        </pc:spChg>
        <pc:graphicFrameChg chg="mod">
          <ac:chgData name="HAMZA ALKOFAHI" userId="0a9eb2f7-2fc5-4b6e-b75c-6ce8ba152c8d" providerId="ADAL" clId="{6652E266-3F60-4A37-8D90-1ABDAAE71003}" dt="2022-11-11T15:37:31.777" v="311" actId="1076"/>
          <ac:graphicFrameMkLst>
            <pc:docMk/>
            <pc:sldMk cId="0" sldId="1264"/>
            <ac:graphicFrameMk id="23555" creationId="{D4CDD871-DF95-E73B-BD4D-884DDF90654B}"/>
          </ac:graphicFrameMkLst>
        </pc:graphicFrameChg>
        <pc:picChg chg="mod">
          <ac:chgData name="HAMZA ALKOFAHI" userId="0a9eb2f7-2fc5-4b6e-b75c-6ce8ba152c8d" providerId="ADAL" clId="{6652E266-3F60-4A37-8D90-1ABDAAE71003}" dt="2022-11-11T15:37:29.988" v="310" actId="1076"/>
          <ac:picMkLst>
            <pc:docMk/>
            <pc:sldMk cId="0" sldId="1264"/>
            <ac:picMk id="23556" creationId="{39BA309D-1C0B-86C2-C3CE-ADAAD5A00DE3}"/>
          </ac:picMkLst>
        </pc:picChg>
      </pc:sldChg>
      <pc:sldChg chg="modSp add del mod">
        <pc:chgData name="HAMZA ALKOFAHI" userId="0a9eb2f7-2fc5-4b6e-b75c-6ce8ba152c8d" providerId="ADAL" clId="{6652E266-3F60-4A37-8D90-1ABDAAE71003}" dt="2022-11-14T17:15:40.630" v="986" actId="47"/>
        <pc:sldMkLst>
          <pc:docMk/>
          <pc:sldMk cId="0" sldId="1265"/>
        </pc:sldMkLst>
        <pc:spChg chg="mod">
          <ac:chgData name="HAMZA ALKOFAHI" userId="0a9eb2f7-2fc5-4b6e-b75c-6ce8ba152c8d" providerId="ADAL" clId="{6652E266-3F60-4A37-8D90-1ABDAAE71003}" dt="2022-11-11T15:39:18.422" v="318" actId="1076"/>
          <ac:spMkLst>
            <pc:docMk/>
            <pc:sldMk cId="0" sldId="1265"/>
            <ac:spMk id="31746" creationId="{6D68297F-2EE6-79D1-6F03-9E220125F0F7}"/>
          </ac:spMkLst>
        </pc:spChg>
      </pc:sldChg>
      <pc:sldChg chg="add del">
        <pc:chgData name="HAMZA ALKOFAHI" userId="0a9eb2f7-2fc5-4b6e-b75c-6ce8ba152c8d" providerId="ADAL" clId="{6652E266-3F60-4A37-8D90-1ABDAAE71003}" dt="2022-11-11T15:39:43.224" v="321" actId="47"/>
        <pc:sldMkLst>
          <pc:docMk/>
          <pc:sldMk cId="0" sldId="1266"/>
        </pc:sldMkLst>
      </pc:sldChg>
      <pc:sldChg chg="modSp new del mod">
        <pc:chgData name="HAMZA ALKOFAHI" userId="0a9eb2f7-2fc5-4b6e-b75c-6ce8ba152c8d" providerId="ADAL" clId="{6652E266-3F60-4A37-8D90-1ABDAAE71003}" dt="2022-11-11T16:04:58.916" v="676" actId="47"/>
        <pc:sldMkLst>
          <pc:docMk/>
          <pc:sldMk cId="4124492725" sldId="1266"/>
        </pc:sldMkLst>
        <pc:spChg chg="mod">
          <ac:chgData name="HAMZA ALKOFAHI" userId="0a9eb2f7-2fc5-4b6e-b75c-6ce8ba152c8d" providerId="ADAL" clId="{6652E266-3F60-4A37-8D90-1ABDAAE71003}" dt="2022-11-11T15:41:08.283" v="332" actId="20577"/>
          <ac:spMkLst>
            <pc:docMk/>
            <pc:sldMk cId="4124492725" sldId="1266"/>
            <ac:spMk id="2" creationId="{D360A6FD-67FF-E4CD-F931-23D56E3551FF}"/>
          </ac:spMkLst>
        </pc:spChg>
      </pc:sldChg>
      <pc:sldChg chg="modSp add del mod">
        <pc:chgData name="HAMZA ALKOFAHI" userId="0a9eb2f7-2fc5-4b6e-b75c-6ce8ba152c8d" providerId="ADAL" clId="{6652E266-3F60-4A37-8D90-1ABDAAE71003}" dt="2022-11-11T16:02:01.724" v="635" actId="47"/>
        <pc:sldMkLst>
          <pc:docMk/>
          <pc:sldMk cId="1180221766" sldId="1267"/>
        </pc:sldMkLst>
        <pc:spChg chg="mod">
          <ac:chgData name="HAMZA ALKOFAHI" userId="0a9eb2f7-2fc5-4b6e-b75c-6ce8ba152c8d" providerId="ADAL" clId="{6652E266-3F60-4A37-8D90-1ABDAAE71003}" dt="2022-11-11T16:01:59.620" v="634" actId="21"/>
          <ac:spMkLst>
            <pc:docMk/>
            <pc:sldMk cId="1180221766" sldId="1267"/>
            <ac:spMk id="2" creationId="{D360A6FD-67FF-E4CD-F931-23D56E3551FF}"/>
          </ac:spMkLst>
        </pc:spChg>
      </pc:sldChg>
      <pc:sldChg chg="addSp delSp modSp new del mod setBg">
        <pc:chgData name="HAMZA ALKOFAHI" userId="0a9eb2f7-2fc5-4b6e-b75c-6ce8ba152c8d" providerId="ADAL" clId="{6652E266-3F60-4A37-8D90-1ABDAAE71003}" dt="2022-11-11T16:20:42.622" v="870" actId="47"/>
        <pc:sldMkLst>
          <pc:docMk/>
          <pc:sldMk cId="532059493" sldId="1268"/>
        </pc:sldMkLst>
        <pc:spChg chg="mod">
          <ac:chgData name="HAMZA ALKOFAHI" userId="0a9eb2f7-2fc5-4b6e-b75c-6ce8ba152c8d" providerId="ADAL" clId="{6652E266-3F60-4A37-8D90-1ABDAAE71003}" dt="2022-11-11T15:52:11.464" v="531" actId="26606"/>
          <ac:spMkLst>
            <pc:docMk/>
            <pc:sldMk cId="532059493" sldId="1268"/>
            <ac:spMk id="2" creationId="{D9153678-C258-7780-62F1-73902B3FD040}"/>
          </ac:spMkLst>
        </pc:spChg>
        <pc:spChg chg="add del">
          <ac:chgData name="HAMZA ALKOFAHI" userId="0a9eb2f7-2fc5-4b6e-b75c-6ce8ba152c8d" providerId="ADAL" clId="{6652E266-3F60-4A37-8D90-1ABDAAE71003}" dt="2022-11-11T15:52:13.186" v="532" actId="478"/>
          <ac:spMkLst>
            <pc:docMk/>
            <pc:sldMk cId="532059493" sldId="1268"/>
            <ac:spMk id="3" creationId="{0AE28BCE-B1F7-9D2A-D434-3B5B66D86F34}"/>
          </ac:spMkLst>
        </pc:spChg>
        <pc:spChg chg="add del">
          <ac:chgData name="HAMZA ALKOFAHI" userId="0a9eb2f7-2fc5-4b6e-b75c-6ce8ba152c8d" providerId="ADAL" clId="{6652E266-3F60-4A37-8D90-1ABDAAE71003}" dt="2022-11-11T15:52:11.464" v="531" actId="26606"/>
          <ac:spMkLst>
            <pc:docMk/>
            <pc:sldMk cId="532059493" sldId="1268"/>
            <ac:spMk id="3081" creationId="{7F57BEA8-497D-4AA8-8A18-BDCD696B25FE}"/>
          </ac:spMkLst>
        </pc:spChg>
        <pc:picChg chg="add mod">
          <ac:chgData name="HAMZA ALKOFAHI" userId="0a9eb2f7-2fc5-4b6e-b75c-6ce8ba152c8d" providerId="ADAL" clId="{6652E266-3F60-4A37-8D90-1ABDAAE71003}" dt="2022-11-11T15:52:23.269" v="535" actId="732"/>
          <ac:picMkLst>
            <pc:docMk/>
            <pc:sldMk cId="532059493" sldId="1268"/>
            <ac:picMk id="3074" creationId="{1CDDE884-7EED-7457-2C92-05244D3361C6}"/>
          </ac:picMkLst>
        </pc:picChg>
        <pc:cxnChg chg="add del">
          <ac:chgData name="HAMZA ALKOFAHI" userId="0a9eb2f7-2fc5-4b6e-b75c-6ce8ba152c8d" providerId="ADAL" clId="{6652E266-3F60-4A37-8D90-1ABDAAE71003}" dt="2022-11-11T15:52:11.464" v="531" actId="26606"/>
          <ac:cxnSpMkLst>
            <pc:docMk/>
            <pc:sldMk cId="532059493" sldId="1268"/>
            <ac:cxnSpMk id="3079" creationId="{D2E961F1-4A28-4A5F-BBD4-6E400E5E6C75}"/>
          </ac:cxnSpMkLst>
        </pc:cxnChg>
        <pc:cxnChg chg="add del">
          <ac:chgData name="HAMZA ALKOFAHI" userId="0a9eb2f7-2fc5-4b6e-b75c-6ce8ba152c8d" providerId="ADAL" clId="{6652E266-3F60-4A37-8D90-1ABDAAE71003}" dt="2022-11-11T15:52:11.464" v="531" actId="26606"/>
          <ac:cxnSpMkLst>
            <pc:docMk/>
            <pc:sldMk cId="532059493" sldId="1268"/>
            <ac:cxnSpMk id="3083" creationId="{A82415D3-DDE5-4D63-8CB3-23A5EC581B27}"/>
          </ac:cxnSpMkLst>
        </pc:cxnChg>
        <pc:cxnChg chg="add del">
          <ac:chgData name="HAMZA ALKOFAHI" userId="0a9eb2f7-2fc5-4b6e-b75c-6ce8ba152c8d" providerId="ADAL" clId="{6652E266-3F60-4A37-8D90-1ABDAAE71003}" dt="2022-11-11T15:52:11.464" v="531" actId="26606"/>
          <ac:cxnSpMkLst>
            <pc:docMk/>
            <pc:sldMk cId="532059493" sldId="1268"/>
            <ac:cxnSpMk id="3085" creationId="{AD7193FB-6AE6-4B3B-8F89-56B55DD63B4D}"/>
          </ac:cxnSpMkLst>
        </pc:cxnChg>
      </pc:sldChg>
      <pc:sldChg chg="modSp new mod">
        <pc:chgData name="HAMZA ALKOFAHI" userId="0a9eb2f7-2fc5-4b6e-b75c-6ce8ba152c8d" providerId="ADAL" clId="{6652E266-3F60-4A37-8D90-1ABDAAE71003}" dt="2022-11-16T14:14:32.331" v="1342" actId="20577"/>
        <pc:sldMkLst>
          <pc:docMk/>
          <pc:sldMk cId="4283257331" sldId="1269"/>
        </pc:sldMkLst>
        <pc:spChg chg="mod">
          <ac:chgData name="HAMZA ALKOFAHI" userId="0a9eb2f7-2fc5-4b6e-b75c-6ce8ba152c8d" providerId="ADAL" clId="{6652E266-3F60-4A37-8D90-1ABDAAE71003}" dt="2022-11-14T17:21:17.427" v="1010"/>
          <ac:spMkLst>
            <pc:docMk/>
            <pc:sldMk cId="4283257331" sldId="1269"/>
            <ac:spMk id="2" creationId="{3E4B1CEC-D62C-6254-D867-4924532C8ADC}"/>
          </ac:spMkLst>
        </pc:spChg>
        <pc:spChg chg="mod">
          <ac:chgData name="HAMZA ALKOFAHI" userId="0a9eb2f7-2fc5-4b6e-b75c-6ce8ba152c8d" providerId="ADAL" clId="{6652E266-3F60-4A37-8D90-1ABDAAE71003}" dt="2022-11-16T14:14:32.331" v="1342" actId="20577"/>
          <ac:spMkLst>
            <pc:docMk/>
            <pc:sldMk cId="4283257331" sldId="1269"/>
            <ac:spMk id="3" creationId="{728F8D60-C669-476E-9C41-B1064055A049}"/>
          </ac:spMkLst>
        </pc:spChg>
      </pc:sldChg>
      <pc:sldChg chg="addSp modSp add del mod">
        <pc:chgData name="HAMZA ALKOFAHI" userId="0a9eb2f7-2fc5-4b6e-b75c-6ce8ba152c8d" providerId="ADAL" clId="{6652E266-3F60-4A37-8D90-1ABDAAE71003}" dt="2022-11-16T14:19:19.427" v="1373"/>
        <pc:sldMkLst>
          <pc:docMk/>
          <pc:sldMk cId="1676444102" sldId="1270"/>
        </pc:sldMkLst>
        <pc:spChg chg="mod">
          <ac:chgData name="HAMZA ALKOFAHI" userId="0a9eb2f7-2fc5-4b6e-b75c-6ce8ba152c8d" providerId="ADAL" clId="{6652E266-3F60-4A37-8D90-1ABDAAE71003}" dt="2022-11-14T17:21:17.427" v="1010"/>
          <ac:spMkLst>
            <pc:docMk/>
            <pc:sldMk cId="1676444102" sldId="1270"/>
            <ac:spMk id="2" creationId="{EAD34684-B032-1D90-FDE0-DFAC548F66D2}"/>
          </ac:spMkLst>
        </pc:spChg>
        <pc:spChg chg="mod">
          <ac:chgData name="HAMZA ALKOFAHI" userId="0a9eb2f7-2fc5-4b6e-b75c-6ce8ba152c8d" providerId="ADAL" clId="{6652E266-3F60-4A37-8D90-1ABDAAE71003}" dt="2022-11-14T17:21:17.427" v="1010"/>
          <ac:spMkLst>
            <pc:docMk/>
            <pc:sldMk cId="1676444102" sldId="1270"/>
            <ac:spMk id="3" creationId="{ABF95633-2F71-E86F-C9AC-32B5373A265C}"/>
          </ac:spMkLst>
        </pc:spChg>
        <pc:spChg chg="add mod">
          <ac:chgData name="HAMZA ALKOFAHI" userId="0a9eb2f7-2fc5-4b6e-b75c-6ce8ba152c8d" providerId="ADAL" clId="{6652E266-3F60-4A37-8D90-1ABDAAE71003}" dt="2022-11-16T14:19:19.427" v="1373"/>
          <ac:spMkLst>
            <pc:docMk/>
            <pc:sldMk cId="1676444102" sldId="1270"/>
            <ac:spMk id="4" creationId="{C21ED90C-2E91-BB58-376B-34B1FD352AAA}"/>
          </ac:spMkLst>
        </pc:spChg>
      </pc:sldChg>
      <pc:sldChg chg="addSp modSp add del mod">
        <pc:chgData name="HAMZA ALKOFAHI" userId="0a9eb2f7-2fc5-4b6e-b75c-6ce8ba152c8d" providerId="ADAL" clId="{6652E266-3F60-4A37-8D90-1ABDAAE71003}" dt="2022-11-16T14:19:39.607" v="1383"/>
        <pc:sldMkLst>
          <pc:docMk/>
          <pc:sldMk cId="2344614782" sldId="1271"/>
        </pc:sldMkLst>
        <pc:spChg chg="mod">
          <ac:chgData name="HAMZA ALKOFAHI" userId="0a9eb2f7-2fc5-4b6e-b75c-6ce8ba152c8d" providerId="ADAL" clId="{6652E266-3F60-4A37-8D90-1ABDAAE71003}" dt="2022-11-14T17:21:17.427" v="1010"/>
          <ac:spMkLst>
            <pc:docMk/>
            <pc:sldMk cId="2344614782" sldId="1271"/>
            <ac:spMk id="2" creationId="{EAD34684-B032-1D90-FDE0-DFAC548F66D2}"/>
          </ac:spMkLst>
        </pc:spChg>
        <pc:spChg chg="mod">
          <ac:chgData name="HAMZA ALKOFAHI" userId="0a9eb2f7-2fc5-4b6e-b75c-6ce8ba152c8d" providerId="ADAL" clId="{6652E266-3F60-4A37-8D90-1ABDAAE71003}" dt="2022-11-14T17:21:17.427" v="1010"/>
          <ac:spMkLst>
            <pc:docMk/>
            <pc:sldMk cId="2344614782" sldId="1271"/>
            <ac:spMk id="3" creationId="{ABF95633-2F71-E86F-C9AC-32B5373A265C}"/>
          </ac:spMkLst>
        </pc:spChg>
        <pc:spChg chg="add mod">
          <ac:chgData name="HAMZA ALKOFAHI" userId="0a9eb2f7-2fc5-4b6e-b75c-6ce8ba152c8d" providerId="ADAL" clId="{6652E266-3F60-4A37-8D90-1ABDAAE71003}" dt="2022-11-16T14:19:39.607" v="1383"/>
          <ac:spMkLst>
            <pc:docMk/>
            <pc:sldMk cId="2344614782" sldId="1271"/>
            <ac:spMk id="4" creationId="{3211CCDF-7E81-AA47-8226-FE0FE9D9F061}"/>
          </ac:spMkLst>
        </pc:spChg>
      </pc:sldChg>
      <pc:sldChg chg="addSp modSp add del mod">
        <pc:chgData name="HAMZA ALKOFAHI" userId="0a9eb2f7-2fc5-4b6e-b75c-6ce8ba152c8d" providerId="ADAL" clId="{6652E266-3F60-4A37-8D90-1ABDAAE71003}" dt="2022-11-16T14:19:50.476" v="1391"/>
        <pc:sldMkLst>
          <pc:docMk/>
          <pc:sldMk cId="260029276" sldId="1272"/>
        </pc:sldMkLst>
        <pc:spChg chg="mod">
          <ac:chgData name="HAMZA ALKOFAHI" userId="0a9eb2f7-2fc5-4b6e-b75c-6ce8ba152c8d" providerId="ADAL" clId="{6652E266-3F60-4A37-8D90-1ABDAAE71003}" dt="2022-11-14T17:21:17.427" v="1010"/>
          <ac:spMkLst>
            <pc:docMk/>
            <pc:sldMk cId="260029276" sldId="1272"/>
            <ac:spMk id="2" creationId="{EAD34684-B032-1D90-FDE0-DFAC548F66D2}"/>
          </ac:spMkLst>
        </pc:spChg>
        <pc:spChg chg="mod">
          <ac:chgData name="HAMZA ALKOFAHI" userId="0a9eb2f7-2fc5-4b6e-b75c-6ce8ba152c8d" providerId="ADAL" clId="{6652E266-3F60-4A37-8D90-1ABDAAE71003}" dt="2022-11-14T17:21:17.427" v="1010"/>
          <ac:spMkLst>
            <pc:docMk/>
            <pc:sldMk cId="260029276" sldId="1272"/>
            <ac:spMk id="3" creationId="{ABF95633-2F71-E86F-C9AC-32B5373A265C}"/>
          </ac:spMkLst>
        </pc:spChg>
        <pc:spChg chg="add mod">
          <ac:chgData name="HAMZA ALKOFAHI" userId="0a9eb2f7-2fc5-4b6e-b75c-6ce8ba152c8d" providerId="ADAL" clId="{6652E266-3F60-4A37-8D90-1ABDAAE71003}" dt="2022-11-16T14:19:50.476" v="1391"/>
          <ac:spMkLst>
            <pc:docMk/>
            <pc:sldMk cId="260029276" sldId="1272"/>
            <ac:spMk id="4" creationId="{BED99B33-24F0-E130-F6BD-5B30E657E071}"/>
          </ac:spMkLst>
        </pc:spChg>
      </pc:sldChg>
      <pc:sldChg chg="addSp delSp modSp new del mod">
        <pc:chgData name="HAMZA ALKOFAHI" userId="0a9eb2f7-2fc5-4b6e-b75c-6ce8ba152c8d" providerId="ADAL" clId="{6652E266-3F60-4A37-8D90-1ABDAAE71003}" dt="2022-11-14T17:43:26.137" v="1211" actId="47"/>
        <pc:sldMkLst>
          <pc:docMk/>
          <pc:sldMk cId="797930146" sldId="1273"/>
        </pc:sldMkLst>
        <pc:spChg chg="mod">
          <ac:chgData name="HAMZA ALKOFAHI" userId="0a9eb2f7-2fc5-4b6e-b75c-6ce8ba152c8d" providerId="ADAL" clId="{6652E266-3F60-4A37-8D90-1ABDAAE71003}" dt="2022-11-14T17:37:17.868" v="1170" actId="20577"/>
          <ac:spMkLst>
            <pc:docMk/>
            <pc:sldMk cId="797930146" sldId="1273"/>
            <ac:spMk id="2" creationId="{480C70B9-E33B-A910-60BC-03BC7D78DE65}"/>
          </ac:spMkLst>
        </pc:spChg>
        <pc:spChg chg="del mod">
          <ac:chgData name="HAMZA ALKOFAHI" userId="0a9eb2f7-2fc5-4b6e-b75c-6ce8ba152c8d" providerId="ADAL" clId="{6652E266-3F60-4A37-8D90-1ABDAAE71003}" dt="2022-11-14T17:38:50.590" v="1174"/>
          <ac:spMkLst>
            <pc:docMk/>
            <pc:sldMk cId="797930146" sldId="1273"/>
            <ac:spMk id="3" creationId="{60025AEE-57B2-C5B3-6D20-DB3344FF9581}"/>
          </ac:spMkLst>
        </pc:spChg>
        <pc:picChg chg="add mod">
          <ac:chgData name="HAMZA ALKOFAHI" userId="0a9eb2f7-2fc5-4b6e-b75c-6ce8ba152c8d" providerId="ADAL" clId="{6652E266-3F60-4A37-8D90-1ABDAAE71003}" dt="2022-11-14T17:38:50.590" v="1174"/>
          <ac:picMkLst>
            <pc:docMk/>
            <pc:sldMk cId="797930146" sldId="1273"/>
            <ac:picMk id="1026" creationId="{1AC33E30-D85B-A624-18FB-F6D1213D9ED4}"/>
          </ac:picMkLst>
        </pc:picChg>
      </pc:sldChg>
      <pc:sldChg chg="modSp add del mod ord">
        <pc:chgData name="HAMZA ALKOFAHI" userId="0a9eb2f7-2fc5-4b6e-b75c-6ce8ba152c8d" providerId="ADAL" clId="{6652E266-3F60-4A37-8D90-1ABDAAE71003}" dt="2022-11-14T17:43:27.099" v="1212" actId="47"/>
        <pc:sldMkLst>
          <pc:docMk/>
          <pc:sldMk cId="3863924510" sldId="1274"/>
        </pc:sldMkLst>
        <pc:spChg chg="mod">
          <ac:chgData name="HAMZA ALKOFAHI" userId="0a9eb2f7-2fc5-4b6e-b75c-6ce8ba152c8d" providerId="ADAL" clId="{6652E266-3F60-4A37-8D90-1ABDAAE71003}" dt="2022-11-14T17:40:16.740" v="1184" actId="14100"/>
          <ac:spMkLst>
            <pc:docMk/>
            <pc:sldMk cId="3863924510" sldId="1274"/>
            <ac:spMk id="3" creationId="{60025AEE-57B2-C5B3-6D20-DB3344FF9581}"/>
          </ac:spMkLst>
        </pc:spChg>
      </pc:sldChg>
      <pc:sldChg chg="addSp modSp add mod">
        <pc:chgData name="HAMZA ALKOFAHI" userId="0a9eb2f7-2fc5-4b6e-b75c-6ce8ba152c8d" providerId="ADAL" clId="{6652E266-3F60-4A37-8D90-1ABDAAE71003}" dt="2022-11-16T14:18:51.858" v="1372" actId="122"/>
        <pc:sldMkLst>
          <pc:docMk/>
          <pc:sldMk cId="3821137128" sldId="1275"/>
        </pc:sldMkLst>
        <pc:spChg chg="mod">
          <ac:chgData name="HAMZA ALKOFAHI" userId="0a9eb2f7-2fc5-4b6e-b75c-6ce8ba152c8d" providerId="ADAL" clId="{6652E266-3F60-4A37-8D90-1ABDAAE71003}" dt="2022-11-16T14:18:51.858" v="1372" actId="122"/>
          <ac:spMkLst>
            <pc:docMk/>
            <pc:sldMk cId="3821137128" sldId="1275"/>
            <ac:spMk id="2" creationId="{480C70B9-E33B-A910-60BC-03BC7D78DE65}"/>
          </ac:spMkLst>
        </pc:spChg>
        <pc:spChg chg="add mod">
          <ac:chgData name="HAMZA ALKOFAHI" userId="0a9eb2f7-2fc5-4b6e-b75c-6ce8ba152c8d" providerId="ADAL" clId="{6652E266-3F60-4A37-8D90-1ABDAAE71003}" dt="2022-11-14T17:43:17.431" v="1210" actId="113"/>
          <ac:spMkLst>
            <pc:docMk/>
            <pc:sldMk cId="3821137128" sldId="1275"/>
            <ac:spMk id="3" creationId="{5C8166BD-BF1F-5262-BEFC-3C16B5CEB96B}"/>
          </ac:spMkLst>
        </pc:spChg>
        <pc:picChg chg="mod">
          <ac:chgData name="HAMZA ALKOFAHI" userId="0a9eb2f7-2fc5-4b6e-b75c-6ce8ba152c8d" providerId="ADAL" clId="{6652E266-3F60-4A37-8D90-1ABDAAE71003}" dt="2022-11-14T17:39:36.435" v="1178" actId="1076"/>
          <ac:picMkLst>
            <pc:docMk/>
            <pc:sldMk cId="3821137128" sldId="1275"/>
            <ac:picMk id="1026" creationId="{1AC33E30-D85B-A624-18FB-F6D1213D9ED4}"/>
          </ac:picMkLst>
        </pc:picChg>
      </pc:sldChg>
      <pc:sldChg chg="addSp modSp new mod">
        <pc:chgData name="HAMZA ALKOFAHI" userId="0a9eb2f7-2fc5-4b6e-b75c-6ce8ba152c8d" providerId="ADAL" clId="{6652E266-3F60-4A37-8D90-1ABDAAE71003}" dt="2022-11-16T14:20:04.785" v="1396"/>
        <pc:sldMkLst>
          <pc:docMk/>
          <pc:sldMk cId="1755500661" sldId="1276"/>
        </pc:sldMkLst>
        <pc:spChg chg="mod">
          <ac:chgData name="HAMZA ALKOFAHI" userId="0a9eb2f7-2fc5-4b6e-b75c-6ce8ba152c8d" providerId="ADAL" clId="{6652E266-3F60-4A37-8D90-1ABDAAE71003}" dt="2022-11-16T14:11:35.112" v="1326" actId="20577"/>
          <ac:spMkLst>
            <pc:docMk/>
            <pc:sldMk cId="1755500661" sldId="1276"/>
            <ac:spMk id="2" creationId="{9C2C851C-D8A2-3CA8-6EFC-6A5DEEDC322E}"/>
          </ac:spMkLst>
        </pc:spChg>
        <pc:spChg chg="mod">
          <ac:chgData name="HAMZA ALKOFAHI" userId="0a9eb2f7-2fc5-4b6e-b75c-6ce8ba152c8d" providerId="ADAL" clId="{6652E266-3F60-4A37-8D90-1ABDAAE71003}" dt="2022-11-16T14:14:03.815" v="1338" actId="113"/>
          <ac:spMkLst>
            <pc:docMk/>
            <pc:sldMk cId="1755500661" sldId="1276"/>
            <ac:spMk id="3" creationId="{FA14415F-2A1C-3CC8-ADC1-CE7C3216E8CD}"/>
          </ac:spMkLst>
        </pc:spChg>
        <pc:spChg chg="add mod">
          <ac:chgData name="HAMZA ALKOFAHI" userId="0a9eb2f7-2fc5-4b6e-b75c-6ce8ba152c8d" providerId="ADAL" clId="{6652E266-3F60-4A37-8D90-1ABDAAE71003}" dt="2022-11-16T14:20:04.785" v="1396"/>
          <ac:spMkLst>
            <pc:docMk/>
            <pc:sldMk cId="1755500661" sldId="1276"/>
            <ac:spMk id="4" creationId="{7F731ED9-B596-44E7-687F-056D755E6473}"/>
          </ac:spMkLst>
        </pc:spChg>
      </pc:sldChg>
      <pc:sldChg chg="addSp modSp new mod ord">
        <pc:chgData name="HAMZA ALKOFAHI" userId="0a9eb2f7-2fc5-4b6e-b75c-6ce8ba152c8d" providerId="ADAL" clId="{6652E266-3F60-4A37-8D90-1ABDAAE71003}" dt="2022-11-16T14:19:58.256" v="1394"/>
        <pc:sldMkLst>
          <pc:docMk/>
          <pc:sldMk cId="2506256969" sldId="1277"/>
        </pc:sldMkLst>
        <pc:spChg chg="mod">
          <ac:chgData name="HAMZA ALKOFAHI" userId="0a9eb2f7-2fc5-4b6e-b75c-6ce8ba152c8d" providerId="ADAL" clId="{6652E266-3F60-4A37-8D90-1ABDAAE71003}" dt="2022-11-16T14:06:45.228" v="1226"/>
          <ac:spMkLst>
            <pc:docMk/>
            <pc:sldMk cId="2506256969" sldId="1277"/>
            <ac:spMk id="2" creationId="{161E9BD6-7814-FFB8-8CA5-9F85E75BCDF6}"/>
          </ac:spMkLst>
        </pc:spChg>
        <pc:spChg chg="mod">
          <ac:chgData name="HAMZA ALKOFAHI" userId="0a9eb2f7-2fc5-4b6e-b75c-6ce8ba152c8d" providerId="ADAL" clId="{6652E266-3F60-4A37-8D90-1ABDAAE71003}" dt="2022-11-16T14:12:38.194" v="1333" actId="27636"/>
          <ac:spMkLst>
            <pc:docMk/>
            <pc:sldMk cId="2506256969" sldId="1277"/>
            <ac:spMk id="3" creationId="{D9919360-6AE5-E08E-7D7D-B56D101B66F1}"/>
          </ac:spMkLst>
        </pc:spChg>
        <pc:spChg chg="add mod">
          <ac:chgData name="HAMZA ALKOFAHI" userId="0a9eb2f7-2fc5-4b6e-b75c-6ce8ba152c8d" providerId="ADAL" clId="{6652E266-3F60-4A37-8D90-1ABDAAE71003}" dt="2022-11-16T14:19:58.256" v="1394"/>
          <ac:spMkLst>
            <pc:docMk/>
            <pc:sldMk cId="2506256969" sldId="1277"/>
            <ac:spMk id="4" creationId="{10F60B4B-6F79-E29B-220C-7E5100010383}"/>
          </ac:spMkLst>
        </pc:spChg>
      </pc:sldChg>
      <pc:sldChg chg="addSp modSp new mod">
        <pc:chgData name="HAMZA ALKOFAHI" userId="0a9eb2f7-2fc5-4b6e-b75c-6ce8ba152c8d" providerId="ADAL" clId="{6652E266-3F60-4A37-8D90-1ABDAAE71003}" dt="2022-11-16T14:20:06.330" v="1397"/>
        <pc:sldMkLst>
          <pc:docMk/>
          <pc:sldMk cId="1479033227" sldId="1278"/>
        </pc:sldMkLst>
        <pc:spChg chg="mod">
          <ac:chgData name="HAMZA ALKOFAHI" userId="0a9eb2f7-2fc5-4b6e-b75c-6ce8ba152c8d" providerId="ADAL" clId="{6652E266-3F60-4A37-8D90-1ABDAAE71003}" dt="2022-11-16T14:14:38.402" v="1343"/>
          <ac:spMkLst>
            <pc:docMk/>
            <pc:sldMk cId="1479033227" sldId="1278"/>
            <ac:spMk id="2" creationId="{C873BA6B-9614-0F67-E2FC-64A45C6B843E}"/>
          </ac:spMkLst>
        </pc:spChg>
        <pc:spChg chg="mod">
          <ac:chgData name="HAMZA ALKOFAHI" userId="0a9eb2f7-2fc5-4b6e-b75c-6ce8ba152c8d" providerId="ADAL" clId="{6652E266-3F60-4A37-8D90-1ABDAAE71003}" dt="2022-11-16T14:15:47.903" v="1351" actId="33524"/>
          <ac:spMkLst>
            <pc:docMk/>
            <pc:sldMk cId="1479033227" sldId="1278"/>
            <ac:spMk id="3" creationId="{19E03C2E-9B69-D60F-F671-34F05DE4003F}"/>
          </ac:spMkLst>
        </pc:spChg>
        <pc:spChg chg="add mod">
          <ac:chgData name="HAMZA ALKOFAHI" userId="0a9eb2f7-2fc5-4b6e-b75c-6ce8ba152c8d" providerId="ADAL" clId="{6652E266-3F60-4A37-8D90-1ABDAAE71003}" dt="2022-11-16T14:20:06.330" v="1397"/>
          <ac:spMkLst>
            <pc:docMk/>
            <pc:sldMk cId="1479033227" sldId="1278"/>
            <ac:spMk id="4" creationId="{FF5B96BB-61DC-1F1D-9414-369DDC8B50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9AA82-0C96-4E0C-8FE5-85E6B4DE775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GB"/>
        </a:p>
      </dgm:t>
    </dgm:pt>
    <dgm:pt modelId="{D6A950DC-31E9-44C7-B30C-5CDAE79885CB}">
      <dgm:prSet phldrT="[Text]"/>
      <dgm:spPr/>
      <dgm:t>
        <a:bodyPr/>
        <a:lstStyle/>
        <a:p>
          <a:r>
            <a:rPr lang="en-GB" b="1" i="0" dirty="0">
              <a:effectLst/>
              <a:latin typeface="Nunito Sans" pitchFamily="2" charset="0"/>
            </a:rPr>
            <a:t>Introduction</a:t>
          </a:r>
          <a:endParaRPr lang="en-GB" dirty="0"/>
        </a:p>
      </dgm:t>
    </dgm:pt>
    <dgm:pt modelId="{37A3CDA2-9B1B-42D9-A465-867E2D78E846}" type="parTrans" cxnId="{B6A121C0-1D0D-4EDD-A3E9-31E663362C53}">
      <dgm:prSet/>
      <dgm:spPr/>
      <dgm:t>
        <a:bodyPr/>
        <a:lstStyle/>
        <a:p>
          <a:endParaRPr lang="en-GB"/>
        </a:p>
      </dgm:t>
    </dgm:pt>
    <dgm:pt modelId="{8A070E74-BF33-41BA-9449-D276B2DE0CEA}" type="sibTrans" cxnId="{B6A121C0-1D0D-4EDD-A3E9-31E663362C53}">
      <dgm:prSet/>
      <dgm:spPr/>
      <dgm:t>
        <a:bodyPr/>
        <a:lstStyle/>
        <a:p>
          <a:endParaRPr lang="en-GB"/>
        </a:p>
      </dgm:t>
    </dgm:pt>
    <dgm:pt modelId="{1D27F352-D00F-4B21-B4C5-FB5CDA0303F2}">
      <dgm:prSet phldrT="[Text]"/>
      <dgm:spPr/>
      <dgm:t>
        <a:bodyPr/>
        <a:lstStyle/>
        <a:p>
          <a:r>
            <a:rPr lang="en-GB" b="1" i="0" dirty="0">
              <a:effectLst/>
              <a:latin typeface="Nunito Sans" pitchFamily="2" charset="0"/>
            </a:rPr>
            <a:t>Purpose</a:t>
          </a:r>
          <a:endParaRPr lang="en-GB" dirty="0"/>
        </a:p>
      </dgm:t>
    </dgm:pt>
    <dgm:pt modelId="{F5F6DE4E-0076-421C-87E8-0A148E9D12A9}" type="parTrans" cxnId="{E7AC1B99-F69E-4AE0-BF70-5422D7D5A44E}">
      <dgm:prSet/>
      <dgm:spPr/>
      <dgm:t>
        <a:bodyPr/>
        <a:lstStyle/>
        <a:p>
          <a:endParaRPr lang="en-GB"/>
        </a:p>
      </dgm:t>
    </dgm:pt>
    <dgm:pt modelId="{B85591F8-39A7-427E-9471-D0B4BB62A973}" type="sibTrans" cxnId="{E7AC1B99-F69E-4AE0-BF70-5422D7D5A44E}">
      <dgm:prSet/>
      <dgm:spPr/>
      <dgm:t>
        <a:bodyPr/>
        <a:lstStyle/>
        <a:p>
          <a:endParaRPr lang="en-GB"/>
        </a:p>
      </dgm:t>
    </dgm:pt>
    <dgm:pt modelId="{FF8BB0B2-26E4-444B-BB1A-87DDD6AE37CD}">
      <dgm:prSet phldrT="[Text]"/>
      <dgm:spPr/>
      <dgm:t>
        <a:bodyPr/>
        <a:lstStyle/>
        <a:p>
          <a:r>
            <a:rPr lang="en-GB" b="1" i="0" dirty="0">
              <a:effectLst/>
              <a:latin typeface="Nunito Sans" pitchFamily="2" charset="0"/>
            </a:rPr>
            <a:t>Intended Audience</a:t>
          </a:r>
          <a:endParaRPr lang="en-GB" dirty="0"/>
        </a:p>
      </dgm:t>
    </dgm:pt>
    <dgm:pt modelId="{2C3FCFBC-7361-43F5-9CF2-470469AA2277}" type="parTrans" cxnId="{9F7D64A8-A98D-440A-A8F2-7AB709361FAF}">
      <dgm:prSet/>
      <dgm:spPr/>
      <dgm:t>
        <a:bodyPr/>
        <a:lstStyle/>
        <a:p>
          <a:endParaRPr lang="en-GB"/>
        </a:p>
      </dgm:t>
    </dgm:pt>
    <dgm:pt modelId="{7F32F84B-23D2-4D41-8000-53BFF072656A}" type="sibTrans" cxnId="{9F7D64A8-A98D-440A-A8F2-7AB709361FAF}">
      <dgm:prSet/>
      <dgm:spPr/>
      <dgm:t>
        <a:bodyPr/>
        <a:lstStyle/>
        <a:p>
          <a:endParaRPr lang="en-GB"/>
        </a:p>
      </dgm:t>
    </dgm:pt>
    <dgm:pt modelId="{9B2E2C8E-DA46-4168-BCD7-5227436B2B84}">
      <dgm:prSet/>
      <dgm:spPr/>
      <dgm:t>
        <a:bodyPr/>
        <a:lstStyle/>
        <a:p>
          <a:pPr>
            <a:buNone/>
          </a:pPr>
          <a:r>
            <a:rPr lang="en-GB" b="0" i="0" dirty="0">
              <a:effectLst/>
              <a:latin typeface="Nunito Sans" pitchFamily="2" charset="0"/>
            </a:rPr>
            <a:t>The structure of the SRS document begins with an introduction. This section illustrates the overall software requirements along with their scope for your team. </a:t>
          </a:r>
          <a:endParaRPr lang="en-GB" dirty="0"/>
        </a:p>
      </dgm:t>
    </dgm:pt>
    <dgm:pt modelId="{46573C1F-64A5-4AFD-9887-73C5635E16D9}" type="parTrans" cxnId="{A582C7BE-0753-4AD2-8307-77B073A19444}">
      <dgm:prSet/>
      <dgm:spPr/>
      <dgm:t>
        <a:bodyPr/>
        <a:lstStyle/>
        <a:p>
          <a:endParaRPr lang="en-GB"/>
        </a:p>
      </dgm:t>
    </dgm:pt>
    <dgm:pt modelId="{F828BF29-CC61-400D-BFEC-E90C892AAA9F}" type="sibTrans" cxnId="{A582C7BE-0753-4AD2-8307-77B073A19444}">
      <dgm:prSet/>
      <dgm:spPr/>
      <dgm:t>
        <a:bodyPr/>
        <a:lstStyle/>
        <a:p>
          <a:endParaRPr lang="en-GB"/>
        </a:p>
      </dgm:t>
    </dgm:pt>
    <dgm:pt modelId="{6BB427F2-B8A3-4B85-8A51-34D2EC8E8004}">
      <dgm:prSet/>
      <dgm:spPr/>
      <dgm:t>
        <a:bodyPr/>
        <a:lstStyle/>
        <a:p>
          <a:pPr>
            <a:buNone/>
          </a:pPr>
          <a:r>
            <a:rPr lang="en-GB" b="0" i="0" dirty="0">
              <a:effectLst/>
              <a:latin typeface="Nunito Sans" pitchFamily="2" charset="0"/>
            </a:rPr>
            <a:t>It includes the types of requirements described in the document and a list of the people who will work with it. A few paragraphs will be enough to discuss the goals of your SRS documentation.</a:t>
          </a:r>
          <a:endParaRPr lang="en-GB" dirty="0"/>
        </a:p>
      </dgm:t>
    </dgm:pt>
    <dgm:pt modelId="{1ADAB33F-2093-465C-A741-2FB4613DD485}" type="parTrans" cxnId="{CFC68E75-C80F-4505-B0D3-6EE1CDC049F0}">
      <dgm:prSet/>
      <dgm:spPr/>
      <dgm:t>
        <a:bodyPr/>
        <a:lstStyle/>
        <a:p>
          <a:endParaRPr lang="en-GB"/>
        </a:p>
      </dgm:t>
    </dgm:pt>
    <dgm:pt modelId="{851F3A1D-487A-4906-AD05-E6041190073C}" type="sibTrans" cxnId="{CFC68E75-C80F-4505-B0D3-6EE1CDC049F0}">
      <dgm:prSet/>
      <dgm:spPr/>
      <dgm:t>
        <a:bodyPr/>
        <a:lstStyle/>
        <a:p>
          <a:endParaRPr lang="en-GB"/>
        </a:p>
      </dgm:t>
    </dgm:pt>
    <dgm:pt modelId="{BFF46080-E569-4929-8512-47882CFB5A0C}">
      <dgm:prSet/>
      <dgm:spPr/>
      <dgm:t>
        <a:bodyPr/>
        <a:lstStyle/>
        <a:p>
          <a:pPr>
            <a:buNone/>
          </a:pPr>
          <a:r>
            <a:rPr lang="en-GB" b="0" i="0" dirty="0">
              <a:effectLst/>
              <a:latin typeface="Nunito Sans" pitchFamily="2" charset="0"/>
            </a:rPr>
            <a:t>List all the team members and stakeholders who will take part in the SRS document creation and those who will have access to the completed document. Describe their roles to identify each one's responsibilities within the project. </a:t>
          </a:r>
          <a:endParaRPr lang="en-GB" dirty="0"/>
        </a:p>
      </dgm:t>
    </dgm:pt>
    <dgm:pt modelId="{ED94C773-62AD-4D6F-A83E-BBB0F2867C44}" type="parTrans" cxnId="{CFC6A4F5-AF00-43D4-92B3-B6937AF1E040}">
      <dgm:prSet/>
      <dgm:spPr/>
      <dgm:t>
        <a:bodyPr/>
        <a:lstStyle/>
        <a:p>
          <a:endParaRPr lang="en-GB"/>
        </a:p>
      </dgm:t>
    </dgm:pt>
    <dgm:pt modelId="{A4431140-7C83-4E06-B3AC-AE7D316A1C12}" type="sibTrans" cxnId="{CFC6A4F5-AF00-43D4-92B3-B6937AF1E040}">
      <dgm:prSet/>
      <dgm:spPr/>
      <dgm:t>
        <a:bodyPr/>
        <a:lstStyle/>
        <a:p>
          <a:endParaRPr lang="en-GB"/>
        </a:p>
      </dgm:t>
    </dgm:pt>
    <dgm:pt modelId="{EFE58211-A686-4A83-8BAD-0B609E20777B}" type="pres">
      <dgm:prSet presAssocID="{C9D9AA82-0C96-4E0C-8FE5-85E6B4DE7751}" presName="Name0" presStyleCnt="0">
        <dgm:presLayoutVars>
          <dgm:dir/>
          <dgm:animLvl val="lvl"/>
          <dgm:resizeHandles val="exact"/>
        </dgm:presLayoutVars>
      </dgm:prSet>
      <dgm:spPr/>
    </dgm:pt>
    <dgm:pt modelId="{9DD411B4-080A-4DDA-89CE-FC98606F1D6C}" type="pres">
      <dgm:prSet presAssocID="{D6A950DC-31E9-44C7-B30C-5CDAE79885CB}" presName="composite" presStyleCnt="0"/>
      <dgm:spPr/>
    </dgm:pt>
    <dgm:pt modelId="{0F4A325D-AD3B-4466-962D-6016D95C5513}" type="pres">
      <dgm:prSet presAssocID="{D6A950DC-31E9-44C7-B30C-5CDAE79885CB}" presName="parTx" presStyleLbl="alignNode1" presStyleIdx="0" presStyleCnt="3">
        <dgm:presLayoutVars>
          <dgm:chMax val="0"/>
          <dgm:chPref val="0"/>
          <dgm:bulletEnabled val="1"/>
        </dgm:presLayoutVars>
      </dgm:prSet>
      <dgm:spPr/>
    </dgm:pt>
    <dgm:pt modelId="{21E80438-B532-47ED-82BF-51628D9FBF12}" type="pres">
      <dgm:prSet presAssocID="{D6A950DC-31E9-44C7-B30C-5CDAE79885CB}" presName="desTx" presStyleLbl="alignAccFollowNode1" presStyleIdx="0" presStyleCnt="3">
        <dgm:presLayoutVars>
          <dgm:bulletEnabled val="1"/>
        </dgm:presLayoutVars>
      </dgm:prSet>
      <dgm:spPr/>
    </dgm:pt>
    <dgm:pt modelId="{2E779ACD-D004-4B62-82E9-E3B02BE0F78A}" type="pres">
      <dgm:prSet presAssocID="{8A070E74-BF33-41BA-9449-D276B2DE0CEA}" presName="space" presStyleCnt="0"/>
      <dgm:spPr/>
    </dgm:pt>
    <dgm:pt modelId="{00E51585-52B0-4E1D-BA87-1E333362CDB0}" type="pres">
      <dgm:prSet presAssocID="{1D27F352-D00F-4B21-B4C5-FB5CDA0303F2}" presName="composite" presStyleCnt="0"/>
      <dgm:spPr/>
    </dgm:pt>
    <dgm:pt modelId="{3F0D4939-3225-4786-BCC9-24D0AC492F0B}" type="pres">
      <dgm:prSet presAssocID="{1D27F352-D00F-4B21-B4C5-FB5CDA0303F2}" presName="parTx" presStyleLbl="alignNode1" presStyleIdx="1" presStyleCnt="3">
        <dgm:presLayoutVars>
          <dgm:chMax val="0"/>
          <dgm:chPref val="0"/>
          <dgm:bulletEnabled val="1"/>
        </dgm:presLayoutVars>
      </dgm:prSet>
      <dgm:spPr/>
    </dgm:pt>
    <dgm:pt modelId="{9C42355C-3D8E-44A7-9393-A2DB322788FE}" type="pres">
      <dgm:prSet presAssocID="{1D27F352-D00F-4B21-B4C5-FB5CDA0303F2}" presName="desTx" presStyleLbl="alignAccFollowNode1" presStyleIdx="1" presStyleCnt="3">
        <dgm:presLayoutVars>
          <dgm:bulletEnabled val="1"/>
        </dgm:presLayoutVars>
      </dgm:prSet>
      <dgm:spPr/>
    </dgm:pt>
    <dgm:pt modelId="{ED810671-F805-4133-AB58-08847BE15D4F}" type="pres">
      <dgm:prSet presAssocID="{B85591F8-39A7-427E-9471-D0B4BB62A973}" presName="space" presStyleCnt="0"/>
      <dgm:spPr/>
    </dgm:pt>
    <dgm:pt modelId="{3286A30B-EABE-454C-BBF9-8B2C6D552F07}" type="pres">
      <dgm:prSet presAssocID="{FF8BB0B2-26E4-444B-BB1A-87DDD6AE37CD}" presName="composite" presStyleCnt="0"/>
      <dgm:spPr/>
    </dgm:pt>
    <dgm:pt modelId="{83836B44-7B17-4596-B1C2-EB1260B968A7}" type="pres">
      <dgm:prSet presAssocID="{FF8BB0B2-26E4-444B-BB1A-87DDD6AE37CD}" presName="parTx" presStyleLbl="alignNode1" presStyleIdx="2" presStyleCnt="3">
        <dgm:presLayoutVars>
          <dgm:chMax val="0"/>
          <dgm:chPref val="0"/>
          <dgm:bulletEnabled val="1"/>
        </dgm:presLayoutVars>
      </dgm:prSet>
      <dgm:spPr/>
    </dgm:pt>
    <dgm:pt modelId="{E0DD4D6B-6688-4F62-BE90-FFD7C7D1ABC0}" type="pres">
      <dgm:prSet presAssocID="{FF8BB0B2-26E4-444B-BB1A-87DDD6AE37CD}" presName="desTx" presStyleLbl="alignAccFollowNode1" presStyleIdx="2" presStyleCnt="3">
        <dgm:presLayoutVars>
          <dgm:bulletEnabled val="1"/>
        </dgm:presLayoutVars>
      </dgm:prSet>
      <dgm:spPr/>
    </dgm:pt>
  </dgm:ptLst>
  <dgm:cxnLst>
    <dgm:cxn modelId="{8F80820C-E210-487F-A246-C58178E0AA4E}" type="presOf" srcId="{BFF46080-E569-4929-8512-47882CFB5A0C}" destId="{E0DD4D6B-6688-4F62-BE90-FFD7C7D1ABC0}" srcOrd="0" destOrd="0" presId="urn:microsoft.com/office/officeart/2005/8/layout/hList1"/>
    <dgm:cxn modelId="{727BC939-7BEA-4AF5-B70B-73EDECEAE377}" type="presOf" srcId="{6BB427F2-B8A3-4B85-8A51-34D2EC8E8004}" destId="{9C42355C-3D8E-44A7-9393-A2DB322788FE}" srcOrd="0" destOrd="0" presId="urn:microsoft.com/office/officeart/2005/8/layout/hList1"/>
    <dgm:cxn modelId="{CFC68E75-C80F-4505-B0D3-6EE1CDC049F0}" srcId="{1D27F352-D00F-4B21-B4C5-FB5CDA0303F2}" destId="{6BB427F2-B8A3-4B85-8A51-34D2EC8E8004}" srcOrd="0" destOrd="0" parTransId="{1ADAB33F-2093-465C-A741-2FB4613DD485}" sibTransId="{851F3A1D-487A-4906-AD05-E6041190073C}"/>
    <dgm:cxn modelId="{0AF7AA87-C20E-4BCE-8B76-B74BD2EB5840}" type="presOf" srcId="{1D27F352-D00F-4B21-B4C5-FB5CDA0303F2}" destId="{3F0D4939-3225-4786-BCC9-24D0AC492F0B}" srcOrd="0" destOrd="0" presId="urn:microsoft.com/office/officeart/2005/8/layout/hList1"/>
    <dgm:cxn modelId="{D2F7798F-F774-4364-8B35-03F55F0815BA}" type="presOf" srcId="{FF8BB0B2-26E4-444B-BB1A-87DDD6AE37CD}" destId="{83836B44-7B17-4596-B1C2-EB1260B968A7}" srcOrd="0" destOrd="0" presId="urn:microsoft.com/office/officeart/2005/8/layout/hList1"/>
    <dgm:cxn modelId="{E7AC1B99-F69E-4AE0-BF70-5422D7D5A44E}" srcId="{C9D9AA82-0C96-4E0C-8FE5-85E6B4DE7751}" destId="{1D27F352-D00F-4B21-B4C5-FB5CDA0303F2}" srcOrd="1" destOrd="0" parTransId="{F5F6DE4E-0076-421C-87E8-0A148E9D12A9}" sibTransId="{B85591F8-39A7-427E-9471-D0B4BB62A973}"/>
    <dgm:cxn modelId="{9F7D64A8-A98D-440A-A8F2-7AB709361FAF}" srcId="{C9D9AA82-0C96-4E0C-8FE5-85E6B4DE7751}" destId="{FF8BB0B2-26E4-444B-BB1A-87DDD6AE37CD}" srcOrd="2" destOrd="0" parTransId="{2C3FCFBC-7361-43F5-9CF2-470469AA2277}" sibTransId="{7F32F84B-23D2-4D41-8000-53BFF072656A}"/>
    <dgm:cxn modelId="{A582C7BE-0753-4AD2-8307-77B073A19444}" srcId="{D6A950DC-31E9-44C7-B30C-5CDAE79885CB}" destId="{9B2E2C8E-DA46-4168-BCD7-5227436B2B84}" srcOrd="0" destOrd="0" parTransId="{46573C1F-64A5-4AFD-9887-73C5635E16D9}" sibTransId="{F828BF29-CC61-400D-BFEC-E90C892AAA9F}"/>
    <dgm:cxn modelId="{B6A121C0-1D0D-4EDD-A3E9-31E663362C53}" srcId="{C9D9AA82-0C96-4E0C-8FE5-85E6B4DE7751}" destId="{D6A950DC-31E9-44C7-B30C-5CDAE79885CB}" srcOrd="0" destOrd="0" parTransId="{37A3CDA2-9B1B-42D9-A465-867E2D78E846}" sibTransId="{8A070E74-BF33-41BA-9449-D276B2DE0CEA}"/>
    <dgm:cxn modelId="{FD9188D5-09B5-47DF-8457-5E7F038A7891}" type="presOf" srcId="{C9D9AA82-0C96-4E0C-8FE5-85E6B4DE7751}" destId="{EFE58211-A686-4A83-8BAD-0B609E20777B}" srcOrd="0" destOrd="0" presId="urn:microsoft.com/office/officeart/2005/8/layout/hList1"/>
    <dgm:cxn modelId="{CFC6A4F5-AF00-43D4-92B3-B6937AF1E040}" srcId="{FF8BB0B2-26E4-444B-BB1A-87DDD6AE37CD}" destId="{BFF46080-E569-4929-8512-47882CFB5A0C}" srcOrd="0" destOrd="0" parTransId="{ED94C773-62AD-4D6F-A83E-BBB0F2867C44}" sibTransId="{A4431140-7C83-4E06-B3AC-AE7D316A1C12}"/>
    <dgm:cxn modelId="{779A83FD-7B06-4474-BF9C-4E05D41ABA4F}" type="presOf" srcId="{D6A950DC-31E9-44C7-B30C-5CDAE79885CB}" destId="{0F4A325D-AD3B-4466-962D-6016D95C5513}" srcOrd="0" destOrd="0" presId="urn:microsoft.com/office/officeart/2005/8/layout/hList1"/>
    <dgm:cxn modelId="{A849ADFE-D4BF-4D9A-8E1D-9EA1988E1198}" type="presOf" srcId="{9B2E2C8E-DA46-4168-BCD7-5227436B2B84}" destId="{21E80438-B532-47ED-82BF-51628D9FBF12}" srcOrd="0" destOrd="0" presId="urn:microsoft.com/office/officeart/2005/8/layout/hList1"/>
    <dgm:cxn modelId="{5B63C80C-A625-4351-91C7-CF5C07B2C26A}" type="presParOf" srcId="{EFE58211-A686-4A83-8BAD-0B609E20777B}" destId="{9DD411B4-080A-4DDA-89CE-FC98606F1D6C}" srcOrd="0" destOrd="0" presId="urn:microsoft.com/office/officeart/2005/8/layout/hList1"/>
    <dgm:cxn modelId="{19476039-74D0-49AA-BEF0-F127D766C23C}" type="presParOf" srcId="{9DD411B4-080A-4DDA-89CE-FC98606F1D6C}" destId="{0F4A325D-AD3B-4466-962D-6016D95C5513}" srcOrd="0" destOrd="0" presId="urn:microsoft.com/office/officeart/2005/8/layout/hList1"/>
    <dgm:cxn modelId="{BE5ED68D-51EB-44C6-9FAD-F20244725DF8}" type="presParOf" srcId="{9DD411B4-080A-4DDA-89CE-FC98606F1D6C}" destId="{21E80438-B532-47ED-82BF-51628D9FBF12}" srcOrd="1" destOrd="0" presId="urn:microsoft.com/office/officeart/2005/8/layout/hList1"/>
    <dgm:cxn modelId="{114715F7-C8D8-4927-A56D-FA77742D6EB8}" type="presParOf" srcId="{EFE58211-A686-4A83-8BAD-0B609E20777B}" destId="{2E779ACD-D004-4B62-82E9-E3B02BE0F78A}" srcOrd="1" destOrd="0" presId="urn:microsoft.com/office/officeart/2005/8/layout/hList1"/>
    <dgm:cxn modelId="{45A4ABDB-9443-4A8C-A267-D79539077619}" type="presParOf" srcId="{EFE58211-A686-4A83-8BAD-0B609E20777B}" destId="{00E51585-52B0-4E1D-BA87-1E333362CDB0}" srcOrd="2" destOrd="0" presId="urn:microsoft.com/office/officeart/2005/8/layout/hList1"/>
    <dgm:cxn modelId="{CA6CFD82-7200-49B4-848B-0205E90E6C78}" type="presParOf" srcId="{00E51585-52B0-4E1D-BA87-1E333362CDB0}" destId="{3F0D4939-3225-4786-BCC9-24D0AC492F0B}" srcOrd="0" destOrd="0" presId="urn:microsoft.com/office/officeart/2005/8/layout/hList1"/>
    <dgm:cxn modelId="{0B6D6A47-1AAD-4B0F-9B3E-3575325EADF1}" type="presParOf" srcId="{00E51585-52B0-4E1D-BA87-1E333362CDB0}" destId="{9C42355C-3D8E-44A7-9393-A2DB322788FE}" srcOrd="1" destOrd="0" presId="urn:microsoft.com/office/officeart/2005/8/layout/hList1"/>
    <dgm:cxn modelId="{31551FC9-41CC-48B7-BBEF-472074CC7041}" type="presParOf" srcId="{EFE58211-A686-4A83-8BAD-0B609E20777B}" destId="{ED810671-F805-4133-AB58-08847BE15D4F}" srcOrd="3" destOrd="0" presId="urn:microsoft.com/office/officeart/2005/8/layout/hList1"/>
    <dgm:cxn modelId="{2BB4C89D-063E-4A63-8703-3A36860AD41F}" type="presParOf" srcId="{EFE58211-A686-4A83-8BAD-0B609E20777B}" destId="{3286A30B-EABE-454C-BBF9-8B2C6D552F07}" srcOrd="4" destOrd="0" presId="urn:microsoft.com/office/officeart/2005/8/layout/hList1"/>
    <dgm:cxn modelId="{A9D2071F-3F8E-4416-8937-6085F1DAFB4B}" type="presParOf" srcId="{3286A30B-EABE-454C-BBF9-8B2C6D552F07}" destId="{83836B44-7B17-4596-B1C2-EB1260B968A7}" srcOrd="0" destOrd="0" presId="urn:microsoft.com/office/officeart/2005/8/layout/hList1"/>
    <dgm:cxn modelId="{725AF20D-AE6F-41E3-9CBE-6553171B7856}" type="presParOf" srcId="{3286A30B-EABE-454C-BBF9-8B2C6D552F07}" destId="{E0DD4D6B-6688-4F62-BE90-FFD7C7D1AB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D9AA82-0C96-4E0C-8FE5-85E6B4DE775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GB"/>
        </a:p>
      </dgm:t>
    </dgm:pt>
    <dgm:pt modelId="{D6A950DC-31E9-44C7-B30C-5CDAE79885CB}">
      <dgm:prSet phldrT="[Text]"/>
      <dgm:spPr/>
      <dgm:t>
        <a:bodyPr/>
        <a:lstStyle/>
        <a:p>
          <a:r>
            <a:rPr lang="en-GB" b="1" i="0" dirty="0">
              <a:effectLst/>
              <a:latin typeface="Nunito Sans" pitchFamily="2" charset="0"/>
            </a:rPr>
            <a:t>Intended Use</a:t>
          </a:r>
          <a:endParaRPr lang="en-GB" dirty="0"/>
        </a:p>
      </dgm:t>
    </dgm:pt>
    <dgm:pt modelId="{37A3CDA2-9B1B-42D9-A465-867E2D78E846}" type="parTrans" cxnId="{B6A121C0-1D0D-4EDD-A3E9-31E663362C53}">
      <dgm:prSet/>
      <dgm:spPr/>
      <dgm:t>
        <a:bodyPr/>
        <a:lstStyle/>
        <a:p>
          <a:endParaRPr lang="en-GB"/>
        </a:p>
      </dgm:t>
    </dgm:pt>
    <dgm:pt modelId="{8A070E74-BF33-41BA-9449-D276B2DE0CEA}" type="sibTrans" cxnId="{B6A121C0-1D0D-4EDD-A3E9-31E663362C53}">
      <dgm:prSet/>
      <dgm:spPr/>
      <dgm:t>
        <a:bodyPr/>
        <a:lstStyle/>
        <a:p>
          <a:endParaRPr lang="en-GB"/>
        </a:p>
      </dgm:t>
    </dgm:pt>
    <dgm:pt modelId="{1D27F352-D00F-4B21-B4C5-FB5CDA0303F2}">
      <dgm:prSet phldrT="[Text]"/>
      <dgm:spPr/>
      <dgm:t>
        <a:bodyPr/>
        <a:lstStyle/>
        <a:p>
          <a:r>
            <a:rPr lang="en-GB" b="1" i="0" dirty="0">
              <a:effectLst/>
              <a:latin typeface="Nunito Sans" pitchFamily="2" charset="0"/>
            </a:rPr>
            <a:t>Scope</a:t>
          </a:r>
          <a:endParaRPr lang="en-GB" dirty="0"/>
        </a:p>
      </dgm:t>
    </dgm:pt>
    <dgm:pt modelId="{F5F6DE4E-0076-421C-87E8-0A148E9D12A9}" type="parTrans" cxnId="{E7AC1B99-F69E-4AE0-BF70-5422D7D5A44E}">
      <dgm:prSet/>
      <dgm:spPr/>
      <dgm:t>
        <a:bodyPr/>
        <a:lstStyle/>
        <a:p>
          <a:endParaRPr lang="en-GB"/>
        </a:p>
      </dgm:t>
    </dgm:pt>
    <dgm:pt modelId="{B85591F8-39A7-427E-9471-D0B4BB62A973}" type="sibTrans" cxnId="{E7AC1B99-F69E-4AE0-BF70-5422D7D5A44E}">
      <dgm:prSet/>
      <dgm:spPr/>
      <dgm:t>
        <a:bodyPr/>
        <a:lstStyle/>
        <a:p>
          <a:endParaRPr lang="en-GB"/>
        </a:p>
      </dgm:t>
    </dgm:pt>
    <dgm:pt modelId="{FF8BB0B2-26E4-444B-BB1A-87DDD6AE37CD}">
      <dgm:prSet phldrT="[Text]"/>
      <dgm:spPr/>
      <dgm:t>
        <a:bodyPr/>
        <a:lstStyle/>
        <a:p>
          <a:r>
            <a:rPr lang="en-GB" b="1" i="0" dirty="0">
              <a:effectLst/>
              <a:latin typeface="Nunito Sans" pitchFamily="2" charset="0"/>
            </a:rPr>
            <a:t>Definitions and Acronyms</a:t>
          </a:r>
          <a:endParaRPr lang="en-GB" dirty="0"/>
        </a:p>
      </dgm:t>
    </dgm:pt>
    <dgm:pt modelId="{2C3FCFBC-7361-43F5-9CF2-470469AA2277}" type="parTrans" cxnId="{9F7D64A8-A98D-440A-A8F2-7AB709361FAF}">
      <dgm:prSet/>
      <dgm:spPr/>
      <dgm:t>
        <a:bodyPr/>
        <a:lstStyle/>
        <a:p>
          <a:endParaRPr lang="en-GB"/>
        </a:p>
      </dgm:t>
    </dgm:pt>
    <dgm:pt modelId="{7F32F84B-23D2-4D41-8000-53BFF072656A}" type="sibTrans" cxnId="{9F7D64A8-A98D-440A-A8F2-7AB709361FAF}">
      <dgm:prSet/>
      <dgm:spPr/>
      <dgm:t>
        <a:bodyPr/>
        <a:lstStyle/>
        <a:p>
          <a:endParaRPr lang="en-GB"/>
        </a:p>
      </dgm:t>
    </dgm:pt>
    <dgm:pt modelId="{9B2E2C8E-DA46-4168-BCD7-5227436B2B84}">
      <dgm:prSet/>
      <dgm:spPr/>
      <dgm:t>
        <a:bodyPr/>
        <a:lstStyle/>
        <a:p>
          <a:pPr>
            <a:buNone/>
          </a:pPr>
          <a:r>
            <a:rPr lang="en-GB" b="0" i="0" dirty="0">
              <a:effectLst/>
              <a:latin typeface="Nunito Sans" pitchFamily="2" charset="0"/>
            </a:rPr>
            <a:t>Identify the cases in which your team will use the software requirements specification:</a:t>
          </a:r>
          <a:endParaRPr lang="en-GB" dirty="0"/>
        </a:p>
      </dgm:t>
    </dgm:pt>
    <dgm:pt modelId="{46573C1F-64A5-4AFD-9887-73C5635E16D9}" type="parTrans" cxnId="{A582C7BE-0753-4AD2-8307-77B073A19444}">
      <dgm:prSet/>
      <dgm:spPr/>
      <dgm:t>
        <a:bodyPr/>
        <a:lstStyle/>
        <a:p>
          <a:endParaRPr lang="en-GB"/>
        </a:p>
      </dgm:t>
    </dgm:pt>
    <dgm:pt modelId="{F828BF29-CC61-400D-BFEC-E90C892AAA9F}" type="sibTrans" cxnId="{A582C7BE-0753-4AD2-8307-77B073A19444}">
      <dgm:prSet/>
      <dgm:spPr/>
      <dgm:t>
        <a:bodyPr/>
        <a:lstStyle/>
        <a:p>
          <a:endParaRPr lang="en-GB"/>
        </a:p>
      </dgm:t>
    </dgm:pt>
    <dgm:pt modelId="{6BB427F2-B8A3-4B85-8A51-34D2EC8E8004}">
      <dgm:prSet/>
      <dgm:spPr/>
      <dgm:t>
        <a:bodyPr/>
        <a:lstStyle/>
        <a:p>
          <a:pPr>
            <a:buNone/>
          </a:pPr>
          <a:r>
            <a:rPr lang="en-GB" b="0" i="0" dirty="0">
              <a:effectLst/>
              <a:latin typeface="Nunito Sans" pitchFamily="2" charset="0"/>
            </a:rPr>
            <a:t>This subsection provides a brief representation of the system. You can describe the project from a more technical angle, mentioning its functionality and positioning.</a:t>
          </a:r>
          <a:endParaRPr lang="en-GB" dirty="0"/>
        </a:p>
      </dgm:t>
    </dgm:pt>
    <dgm:pt modelId="{1ADAB33F-2093-465C-A741-2FB4613DD485}" type="parTrans" cxnId="{CFC68E75-C80F-4505-B0D3-6EE1CDC049F0}">
      <dgm:prSet/>
      <dgm:spPr/>
      <dgm:t>
        <a:bodyPr/>
        <a:lstStyle/>
        <a:p>
          <a:endParaRPr lang="en-GB"/>
        </a:p>
      </dgm:t>
    </dgm:pt>
    <dgm:pt modelId="{851F3A1D-487A-4906-AD05-E6041190073C}" type="sibTrans" cxnId="{CFC68E75-C80F-4505-B0D3-6EE1CDC049F0}">
      <dgm:prSet/>
      <dgm:spPr/>
      <dgm:t>
        <a:bodyPr/>
        <a:lstStyle/>
        <a:p>
          <a:endParaRPr lang="en-GB"/>
        </a:p>
      </dgm:t>
    </dgm:pt>
    <dgm:pt modelId="{BFF46080-E569-4929-8512-47882CFB5A0C}">
      <dgm:prSet/>
      <dgm:spPr/>
      <dgm:t>
        <a:bodyPr/>
        <a:lstStyle/>
        <a:p>
          <a:pPr>
            <a:buNone/>
          </a:pPr>
          <a:r>
            <a:rPr lang="en-GB" b="0" i="0" dirty="0">
              <a:effectLst/>
              <a:latin typeface="Nunito Sans" pitchFamily="2" charset="0"/>
            </a:rPr>
            <a:t>Describe all specific terms mentioned in the requirements documentation in software engineering, to avoid misunderstandings with new developers. Name business entities and stakeholders with a particular abbreviation to speed up the process of SRS creation. </a:t>
          </a:r>
          <a:endParaRPr lang="en-GB" dirty="0"/>
        </a:p>
      </dgm:t>
    </dgm:pt>
    <dgm:pt modelId="{ED94C773-62AD-4D6F-A83E-BBB0F2867C44}" type="parTrans" cxnId="{CFC6A4F5-AF00-43D4-92B3-B6937AF1E040}">
      <dgm:prSet/>
      <dgm:spPr/>
      <dgm:t>
        <a:bodyPr/>
        <a:lstStyle/>
        <a:p>
          <a:endParaRPr lang="en-GB"/>
        </a:p>
      </dgm:t>
    </dgm:pt>
    <dgm:pt modelId="{A4431140-7C83-4E06-B3AC-AE7D316A1C12}" type="sibTrans" cxnId="{CFC6A4F5-AF00-43D4-92B3-B6937AF1E040}">
      <dgm:prSet/>
      <dgm:spPr/>
      <dgm:t>
        <a:bodyPr/>
        <a:lstStyle/>
        <a:p>
          <a:endParaRPr lang="en-GB"/>
        </a:p>
      </dgm:t>
    </dgm:pt>
    <dgm:pt modelId="{4C0EC85D-7171-4A63-BDA9-16E7E61E48F4}">
      <dgm:prSet/>
      <dgm:spPr/>
      <dgm:t>
        <a:bodyPr/>
        <a:lstStyle/>
        <a:p>
          <a:pPr>
            <a:buNone/>
          </a:pPr>
          <a:r>
            <a:rPr lang="en-GB" b="0" i="0" dirty="0">
              <a:effectLst/>
              <a:latin typeface="Nunito Sans" pitchFamily="2" charset="0"/>
            </a:rPr>
            <a:t>- estimating costs and project duration</a:t>
          </a:r>
        </a:p>
      </dgm:t>
    </dgm:pt>
    <dgm:pt modelId="{4660F1FE-DF48-4952-84AD-D26FE6251784}" type="parTrans" cxnId="{E4FE8B1A-63C3-4388-83DA-EE0508324BB3}">
      <dgm:prSet/>
      <dgm:spPr/>
      <dgm:t>
        <a:bodyPr/>
        <a:lstStyle/>
        <a:p>
          <a:endParaRPr lang="en-GB"/>
        </a:p>
      </dgm:t>
    </dgm:pt>
    <dgm:pt modelId="{E5FF50A0-F80E-4F5F-AEBB-92CF56B9E393}" type="sibTrans" cxnId="{E4FE8B1A-63C3-4388-83DA-EE0508324BB3}">
      <dgm:prSet/>
      <dgm:spPr/>
      <dgm:t>
        <a:bodyPr/>
        <a:lstStyle/>
        <a:p>
          <a:endParaRPr lang="en-GB"/>
        </a:p>
      </dgm:t>
    </dgm:pt>
    <dgm:pt modelId="{AA8A0C20-5E2D-49AA-B2B8-ADF86B702EFA}">
      <dgm:prSet/>
      <dgm:spPr/>
      <dgm:t>
        <a:bodyPr/>
        <a:lstStyle/>
        <a:p>
          <a:pPr>
            <a:buNone/>
          </a:pPr>
          <a:r>
            <a:rPr lang="en-GB" b="0" i="0" dirty="0">
              <a:effectLst/>
              <a:latin typeface="Nunito Sans" pitchFamily="2" charset="0"/>
            </a:rPr>
            <a:t>- possible risks evaluation</a:t>
          </a:r>
        </a:p>
      </dgm:t>
    </dgm:pt>
    <dgm:pt modelId="{716F6A4F-968B-4F10-9F37-77B6D7395EAA}" type="parTrans" cxnId="{7B5E573A-04CA-4326-AB75-07C6869126A0}">
      <dgm:prSet/>
      <dgm:spPr/>
      <dgm:t>
        <a:bodyPr/>
        <a:lstStyle/>
        <a:p>
          <a:endParaRPr lang="en-GB"/>
        </a:p>
      </dgm:t>
    </dgm:pt>
    <dgm:pt modelId="{FCE5D9A2-0012-45E9-A048-772923C1CE91}" type="sibTrans" cxnId="{7B5E573A-04CA-4326-AB75-07C6869126A0}">
      <dgm:prSet/>
      <dgm:spPr/>
      <dgm:t>
        <a:bodyPr/>
        <a:lstStyle/>
        <a:p>
          <a:endParaRPr lang="en-GB"/>
        </a:p>
      </dgm:t>
    </dgm:pt>
    <dgm:pt modelId="{887C8428-CCFA-4BC3-B3B2-222501F4F80B}">
      <dgm:prSet/>
      <dgm:spPr/>
      <dgm:t>
        <a:bodyPr/>
        <a:lstStyle/>
        <a:p>
          <a:pPr>
            <a:buNone/>
          </a:pPr>
          <a:r>
            <a:rPr lang="en-GB" b="0" i="0" dirty="0">
              <a:effectLst/>
              <a:latin typeface="Nunito Sans" pitchFamily="2" charset="0"/>
            </a:rPr>
            <a:t>- monitoring the team’s success within the project</a:t>
          </a:r>
        </a:p>
      </dgm:t>
    </dgm:pt>
    <dgm:pt modelId="{74D81355-A82D-4522-AEB7-577D3B30F8D3}" type="parTrans" cxnId="{4AA32DC9-2D7F-417A-9AEA-C35689D130CF}">
      <dgm:prSet/>
      <dgm:spPr/>
      <dgm:t>
        <a:bodyPr/>
        <a:lstStyle/>
        <a:p>
          <a:endParaRPr lang="en-GB"/>
        </a:p>
      </dgm:t>
    </dgm:pt>
    <dgm:pt modelId="{F7DA3B1A-F5E3-4413-AEF4-12E0482660EE}" type="sibTrans" cxnId="{4AA32DC9-2D7F-417A-9AEA-C35689D130CF}">
      <dgm:prSet/>
      <dgm:spPr/>
      <dgm:t>
        <a:bodyPr/>
        <a:lstStyle/>
        <a:p>
          <a:endParaRPr lang="en-GB"/>
        </a:p>
      </dgm:t>
    </dgm:pt>
    <dgm:pt modelId="{596A2957-483D-4A4D-BD47-E12CC9606745}">
      <dgm:prSet/>
      <dgm:spPr/>
      <dgm:t>
        <a:bodyPr/>
        <a:lstStyle/>
        <a:p>
          <a:pPr>
            <a:buNone/>
          </a:pPr>
          <a:r>
            <a:rPr lang="en-GB" b="0" i="0" dirty="0">
              <a:effectLst/>
              <a:latin typeface="Nunito Sans" pitchFamily="2" charset="0"/>
            </a:rPr>
            <a:t>- dealing with conflicting situations</a:t>
          </a:r>
        </a:p>
      </dgm:t>
    </dgm:pt>
    <dgm:pt modelId="{64318C2C-B49D-42A6-B1B8-B02899C5B2A8}" type="parTrans" cxnId="{860ACFA6-A146-496E-BA10-3B5ADB673BAA}">
      <dgm:prSet/>
      <dgm:spPr/>
      <dgm:t>
        <a:bodyPr/>
        <a:lstStyle/>
        <a:p>
          <a:endParaRPr lang="en-GB"/>
        </a:p>
      </dgm:t>
    </dgm:pt>
    <dgm:pt modelId="{CAD5318B-2AB4-451D-90DE-987498877AE7}" type="sibTrans" cxnId="{860ACFA6-A146-496E-BA10-3B5ADB673BAA}">
      <dgm:prSet/>
      <dgm:spPr/>
      <dgm:t>
        <a:bodyPr/>
        <a:lstStyle/>
        <a:p>
          <a:endParaRPr lang="en-GB"/>
        </a:p>
      </dgm:t>
    </dgm:pt>
    <dgm:pt modelId="{B64BF29F-74CB-4DF8-9778-7DC59256E6D1}">
      <dgm:prSet/>
      <dgm:spPr/>
      <dgm:t>
        <a:bodyPr/>
        <a:lstStyle/>
        <a:p>
          <a:pPr>
            <a:buNone/>
          </a:pPr>
          <a:r>
            <a:rPr lang="en-GB" b="0" i="0" dirty="0">
              <a:effectLst/>
              <a:latin typeface="Nunito Sans" pitchFamily="2" charset="0"/>
            </a:rPr>
            <a:t>Illustrate the users that are expected to interact with the system. Explain why this software development solution is unique. Thus, you will be able to interest stakeholders and gain more investments in your project.</a:t>
          </a:r>
        </a:p>
      </dgm:t>
    </dgm:pt>
    <dgm:pt modelId="{1363ABC6-444B-45D4-B982-F82F1E6B2675}" type="parTrans" cxnId="{96BBF30C-3E47-4F0C-935B-D0C43AF444B7}">
      <dgm:prSet/>
      <dgm:spPr/>
      <dgm:t>
        <a:bodyPr/>
        <a:lstStyle/>
        <a:p>
          <a:endParaRPr lang="en-GB"/>
        </a:p>
      </dgm:t>
    </dgm:pt>
    <dgm:pt modelId="{E68A26E9-6A41-443A-8AE0-E1C22AE59149}" type="sibTrans" cxnId="{96BBF30C-3E47-4F0C-935B-D0C43AF444B7}">
      <dgm:prSet/>
      <dgm:spPr/>
      <dgm:t>
        <a:bodyPr/>
        <a:lstStyle/>
        <a:p>
          <a:endParaRPr lang="en-GB"/>
        </a:p>
      </dgm:t>
    </dgm:pt>
    <dgm:pt modelId="{FD083019-81A6-4EC2-B209-DF43132C4119}">
      <dgm:prSet/>
      <dgm:spPr/>
      <dgm:t>
        <a:bodyPr/>
        <a:lstStyle/>
        <a:p>
          <a:pPr>
            <a:buNone/>
          </a:pPr>
          <a:r>
            <a:rPr lang="en-GB" b="0" i="0" dirty="0">
              <a:effectLst/>
              <a:latin typeface="Nunito Sans" pitchFamily="2" charset="0"/>
            </a:rPr>
            <a:t>- determining new functions through brainstorming</a:t>
          </a:r>
          <a:endParaRPr lang="en-GB" dirty="0"/>
        </a:p>
      </dgm:t>
    </dgm:pt>
    <dgm:pt modelId="{B475561F-9041-47B1-BCEE-DAF16D36340D}" type="parTrans" cxnId="{E8635293-C198-47C7-908E-5B906C172DF2}">
      <dgm:prSet/>
      <dgm:spPr/>
      <dgm:t>
        <a:bodyPr/>
        <a:lstStyle/>
        <a:p>
          <a:endParaRPr lang="en-GB"/>
        </a:p>
      </dgm:t>
    </dgm:pt>
    <dgm:pt modelId="{CE56C36B-B971-471F-B13B-574B1EEDDAC4}" type="sibTrans" cxnId="{E8635293-C198-47C7-908E-5B906C172DF2}">
      <dgm:prSet/>
      <dgm:spPr/>
      <dgm:t>
        <a:bodyPr/>
        <a:lstStyle/>
        <a:p>
          <a:endParaRPr lang="en-GB"/>
        </a:p>
      </dgm:t>
    </dgm:pt>
    <dgm:pt modelId="{EFE58211-A686-4A83-8BAD-0B609E20777B}" type="pres">
      <dgm:prSet presAssocID="{C9D9AA82-0C96-4E0C-8FE5-85E6B4DE7751}" presName="Name0" presStyleCnt="0">
        <dgm:presLayoutVars>
          <dgm:dir/>
          <dgm:animLvl val="lvl"/>
          <dgm:resizeHandles val="exact"/>
        </dgm:presLayoutVars>
      </dgm:prSet>
      <dgm:spPr/>
    </dgm:pt>
    <dgm:pt modelId="{9DD411B4-080A-4DDA-89CE-FC98606F1D6C}" type="pres">
      <dgm:prSet presAssocID="{D6A950DC-31E9-44C7-B30C-5CDAE79885CB}" presName="composite" presStyleCnt="0"/>
      <dgm:spPr/>
    </dgm:pt>
    <dgm:pt modelId="{0F4A325D-AD3B-4466-962D-6016D95C5513}" type="pres">
      <dgm:prSet presAssocID="{D6A950DC-31E9-44C7-B30C-5CDAE79885CB}" presName="parTx" presStyleLbl="alignNode1" presStyleIdx="0" presStyleCnt="3">
        <dgm:presLayoutVars>
          <dgm:chMax val="0"/>
          <dgm:chPref val="0"/>
          <dgm:bulletEnabled val="1"/>
        </dgm:presLayoutVars>
      </dgm:prSet>
      <dgm:spPr/>
    </dgm:pt>
    <dgm:pt modelId="{21E80438-B532-47ED-82BF-51628D9FBF12}" type="pres">
      <dgm:prSet presAssocID="{D6A950DC-31E9-44C7-B30C-5CDAE79885CB}" presName="desTx" presStyleLbl="alignAccFollowNode1" presStyleIdx="0" presStyleCnt="3">
        <dgm:presLayoutVars>
          <dgm:bulletEnabled val="1"/>
        </dgm:presLayoutVars>
      </dgm:prSet>
      <dgm:spPr/>
    </dgm:pt>
    <dgm:pt modelId="{2E779ACD-D004-4B62-82E9-E3B02BE0F78A}" type="pres">
      <dgm:prSet presAssocID="{8A070E74-BF33-41BA-9449-D276B2DE0CEA}" presName="space" presStyleCnt="0"/>
      <dgm:spPr/>
    </dgm:pt>
    <dgm:pt modelId="{00E51585-52B0-4E1D-BA87-1E333362CDB0}" type="pres">
      <dgm:prSet presAssocID="{1D27F352-D00F-4B21-B4C5-FB5CDA0303F2}" presName="composite" presStyleCnt="0"/>
      <dgm:spPr/>
    </dgm:pt>
    <dgm:pt modelId="{3F0D4939-3225-4786-BCC9-24D0AC492F0B}" type="pres">
      <dgm:prSet presAssocID="{1D27F352-D00F-4B21-B4C5-FB5CDA0303F2}" presName="parTx" presStyleLbl="alignNode1" presStyleIdx="1" presStyleCnt="3">
        <dgm:presLayoutVars>
          <dgm:chMax val="0"/>
          <dgm:chPref val="0"/>
          <dgm:bulletEnabled val="1"/>
        </dgm:presLayoutVars>
      </dgm:prSet>
      <dgm:spPr/>
    </dgm:pt>
    <dgm:pt modelId="{9C42355C-3D8E-44A7-9393-A2DB322788FE}" type="pres">
      <dgm:prSet presAssocID="{1D27F352-D00F-4B21-B4C5-FB5CDA0303F2}" presName="desTx" presStyleLbl="alignAccFollowNode1" presStyleIdx="1" presStyleCnt="3">
        <dgm:presLayoutVars>
          <dgm:bulletEnabled val="1"/>
        </dgm:presLayoutVars>
      </dgm:prSet>
      <dgm:spPr/>
    </dgm:pt>
    <dgm:pt modelId="{ED810671-F805-4133-AB58-08847BE15D4F}" type="pres">
      <dgm:prSet presAssocID="{B85591F8-39A7-427E-9471-D0B4BB62A973}" presName="space" presStyleCnt="0"/>
      <dgm:spPr/>
    </dgm:pt>
    <dgm:pt modelId="{3286A30B-EABE-454C-BBF9-8B2C6D552F07}" type="pres">
      <dgm:prSet presAssocID="{FF8BB0B2-26E4-444B-BB1A-87DDD6AE37CD}" presName="composite" presStyleCnt="0"/>
      <dgm:spPr/>
    </dgm:pt>
    <dgm:pt modelId="{83836B44-7B17-4596-B1C2-EB1260B968A7}" type="pres">
      <dgm:prSet presAssocID="{FF8BB0B2-26E4-444B-BB1A-87DDD6AE37CD}" presName="parTx" presStyleLbl="alignNode1" presStyleIdx="2" presStyleCnt="3">
        <dgm:presLayoutVars>
          <dgm:chMax val="0"/>
          <dgm:chPref val="0"/>
          <dgm:bulletEnabled val="1"/>
        </dgm:presLayoutVars>
      </dgm:prSet>
      <dgm:spPr/>
    </dgm:pt>
    <dgm:pt modelId="{E0DD4D6B-6688-4F62-BE90-FFD7C7D1ABC0}" type="pres">
      <dgm:prSet presAssocID="{FF8BB0B2-26E4-444B-BB1A-87DDD6AE37CD}" presName="desTx" presStyleLbl="alignAccFollowNode1" presStyleIdx="2" presStyleCnt="3">
        <dgm:presLayoutVars>
          <dgm:bulletEnabled val="1"/>
        </dgm:presLayoutVars>
      </dgm:prSet>
      <dgm:spPr/>
    </dgm:pt>
  </dgm:ptLst>
  <dgm:cxnLst>
    <dgm:cxn modelId="{8F80820C-E210-487F-A246-C58178E0AA4E}" type="presOf" srcId="{BFF46080-E569-4929-8512-47882CFB5A0C}" destId="{E0DD4D6B-6688-4F62-BE90-FFD7C7D1ABC0}" srcOrd="0" destOrd="0" presId="urn:microsoft.com/office/officeart/2005/8/layout/hList1"/>
    <dgm:cxn modelId="{96BBF30C-3E47-4F0C-935B-D0C43AF444B7}" srcId="{1D27F352-D00F-4B21-B4C5-FB5CDA0303F2}" destId="{B64BF29F-74CB-4DF8-9778-7DC59256E6D1}" srcOrd="1" destOrd="0" parTransId="{1363ABC6-444B-45D4-B982-F82F1E6B2675}" sibTransId="{E68A26E9-6A41-443A-8AE0-E1C22AE59149}"/>
    <dgm:cxn modelId="{E4FE8B1A-63C3-4388-83DA-EE0508324BB3}" srcId="{D6A950DC-31E9-44C7-B30C-5CDAE79885CB}" destId="{4C0EC85D-7171-4A63-BDA9-16E7E61E48F4}" srcOrd="2" destOrd="0" parTransId="{4660F1FE-DF48-4952-84AD-D26FE6251784}" sibTransId="{E5FF50A0-F80E-4F5F-AEBB-92CF56B9E393}"/>
    <dgm:cxn modelId="{7C3A9A1B-EB15-47DE-BAEE-2B92A33C36A8}" type="presOf" srcId="{FD083019-81A6-4EC2-B209-DF43132C4119}" destId="{21E80438-B532-47ED-82BF-51628D9FBF12}" srcOrd="0" destOrd="1" presId="urn:microsoft.com/office/officeart/2005/8/layout/hList1"/>
    <dgm:cxn modelId="{727BC939-7BEA-4AF5-B70B-73EDECEAE377}" type="presOf" srcId="{6BB427F2-B8A3-4B85-8A51-34D2EC8E8004}" destId="{9C42355C-3D8E-44A7-9393-A2DB322788FE}" srcOrd="0" destOrd="0" presId="urn:microsoft.com/office/officeart/2005/8/layout/hList1"/>
    <dgm:cxn modelId="{7B5E573A-04CA-4326-AB75-07C6869126A0}" srcId="{D6A950DC-31E9-44C7-B30C-5CDAE79885CB}" destId="{AA8A0C20-5E2D-49AA-B2B8-ADF86B702EFA}" srcOrd="3" destOrd="0" parTransId="{716F6A4F-968B-4F10-9F37-77B6D7395EAA}" sibTransId="{FCE5D9A2-0012-45E9-A048-772923C1CE91}"/>
    <dgm:cxn modelId="{11B6A167-3407-471A-97AE-B70C9D5B9949}" type="presOf" srcId="{AA8A0C20-5E2D-49AA-B2B8-ADF86B702EFA}" destId="{21E80438-B532-47ED-82BF-51628D9FBF12}" srcOrd="0" destOrd="3" presId="urn:microsoft.com/office/officeart/2005/8/layout/hList1"/>
    <dgm:cxn modelId="{CFC68E75-C80F-4505-B0D3-6EE1CDC049F0}" srcId="{1D27F352-D00F-4B21-B4C5-FB5CDA0303F2}" destId="{6BB427F2-B8A3-4B85-8A51-34D2EC8E8004}" srcOrd="0" destOrd="0" parTransId="{1ADAB33F-2093-465C-A741-2FB4613DD485}" sibTransId="{851F3A1D-487A-4906-AD05-E6041190073C}"/>
    <dgm:cxn modelId="{0AF7AA87-C20E-4BCE-8B76-B74BD2EB5840}" type="presOf" srcId="{1D27F352-D00F-4B21-B4C5-FB5CDA0303F2}" destId="{3F0D4939-3225-4786-BCC9-24D0AC492F0B}" srcOrd="0" destOrd="0" presId="urn:microsoft.com/office/officeart/2005/8/layout/hList1"/>
    <dgm:cxn modelId="{D2F7798F-F774-4364-8B35-03F55F0815BA}" type="presOf" srcId="{FF8BB0B2-26E4-444B-BB1A-87DDD6AE37CD}" destId="{83836B44-7B17-4596-B1C2-EB1260B968A7}" srcOrd="0" destOrd="0" presId="urn:microsoft.com/office/officeart/2005/8/layout/hList1"/>
    <dgm:cxn modelId="{E8635293-C198-47C7-908E-5B906C172DF2}" srcId="{D6A950DC-31E9-44C7-B30C-5CDAE79885CB}" destId="{FD083019-81A6-4EC2-B209-DF43132C4119}" srcOrd="1" destOrd="0" parTransId="{B475561F-9041-47B1-BCEE-DAF16D36340D}" sibTransId="{CE56C36B-B971-471F-B13B-574B1EEDDAC4}"/>
    <dgm:cxn modelId="{D82F2A95-E3C4-40EC-A749-BA92F0F2C88E}" type="presOf" srcId="{B64BF29F-74CB-4DF8-9778-7DC59256E6D1}" destId="{9C42355C-3D8E-44A7-9393-A2DB322788FE}" srcOrd="0" destOrd="1" presId="urn:microsoft.com/office/officeart/2005/8/layout/hList1"/>
    <dgm:cxn modelId="{E7AC1B99-F69E-4AE0-BF70-5422D7D5A44E}" srcId="{C9D9AA82-0C96-4E0C-8FE5-85E6B4DE7751}" destId="{1D27F352-D00F-4B21-B4C5-FB5CDA0303F2}" srcOrd="1" destOrd="0" parTransId="{F5F6DE4E-0076-421C-87E8-0A148E9D12A9}" sibTransId="{B85591F8-39A7-427E-9471-D0B4BB62A973}"/>
    <dgm:cxn modelId="{860ACFA6-A146-496E-BA10-3B5ADB673BAA}" srcId="{D6A950DC-31E9-44C7-B30C-5CDAE79885CB}" destId="{596A2957-483D-4A4D-BD47-E12CC9606745}" srcOrd="5" destOrd="0" parTransId="{64318C2C-B49D-42A6-B1B8-B02899C5B2A8}" sibTransId="{CAD5318B-2AB4-451D-90DE-987498877AE7}"/>
    <dgm:cxn modelId="{9F7D64A8-A98D-440A-A8F2-7AB709361FAF}" srcId="{C9D9AA82-0C96-4E0C-8FE5-85E6B4DE7751}" destId="{FF8BB0B2-26E4-444B-BB1A-87DDD6AE37CD}" srcOrd="2" destOrd="0" parTransId="{2C3FCFBC-7361-43F5-9CF2-470469AA2277}" sibTransId="{7F32F84B-23D2-4D41-8000-53BFF072656A}"/>
    <dgm:cxn modelId="{A582C7BE-0753-4AD2-8307-77B073A19444}" srcId="{D6A950DC-31E9-44C7-B30C-5CDAE79885CB}" destId="{9B2E2C8E-DA46-4168-BCD7-5227436B2B84}" srcOrd="0" destOrd="0" parTransId="{46573C1F-64A5-4AFD-9887-73C5635E16D9}" sibTransId="{F828BF29-CC61-400D-BFEC-E90C892AAA9F}"/>
    <dgm:cxn modelId="{B6A121C0-1D0D-4EDD-A3E9-31E663362C53}" srcId="{C9D9AA82-0C96-4E0C-8FE5-85E6B4DE7751}" destId="{D6A950DC-31E9-44C7-B30C-5CDAE79885CB}" srcOrd="0" destOrd="0" parTransId="{37A3CDA2-9B1B-42D9-A465-867E2D78E846}" sibTransId="{8A070E74-BF33-41BA-9449-D276B2DE0CEA}"/>
    <dgm:cxn modelId="{BC19C5C0-DEE3-44D0-8EF7-6A7517262DB6}" type="presOf" srcId="{4C0EC85D-7171-4A63-BDA9-16E7E61E48F4}" destId="{21E80438-B532-47ED-82BF-51628D9FBF12}" srcOrd="0" destOrd="2" presId="urn:microsoft.com/office/officeart/2005/8/layout/hList1"/>
    <dgm:cxn modelId="{4AA32DC9-2D7F-417A-9AEA-C35689D130CF}" srcId="{D6A950DC-31E9-44C7-B30C-5CDAE79885CB}" destId="{887C8428-CCFA-4BC3-B3B2-222501F4F80B}" srcOrd="4" destOrd="0" parTransId="{74D81355-A82D-4522-AEB7-577D3B30F8D3}" sibTransId="{F7DA3B1A-F5E3-4413-AEF4-12E0482660EE}"/>
    <dgm:cxn modelId="{FD9188D5-09B5-47DF-8457-5E7F038A7891}" type="presOf" srcId="{C9D9AA82-0C96-4E0C-8FE5-85E6B4DE7751}" destId="{EFE58211-A686-4A83-8BAD-0B609E20777B}" srcOrd="0" destOrd="0" presId="urn:microsoft.com/office/officeart/2005/8/layout/hList1"/>
    <dgm:cxn modelId="{8391A0F0-BDE5-4CF5-BD50-FE400CE70E11}" type="presOf" srcId="{596A2957-483D-4A4D-BD47-E12CC9606745}" destId="{21E80438-B532-47ED-82BF-51628D9FBF12}" srcOrd="0" destOrd="5" presId="urn:microsoft.com/office/officeart/2005/8/layout/hList1"/>
    <dgm:cxn modelId="{2222A5F1-7FBD-4D84-9C90-CB74CB30C543}" type="presOf" srcId="{887C8428-CCFA-4BC3-B3B2-222501F4F80B}" destId="{21E80438-B532-47ED-82BF-51628D9FBF12}" srcOrd="0" destOrd="4" presId="urn:microsoft.com/office/officeart/2005/8/layout/hList1"/>
    <dgm:cxn modelId="{CFC6A4F5-AF00-43D4-92B3-B6937AF1E040}" srcId="{FF8BB0B2-26E4-444B-BB1A-87DDD6AE37CD}" destId="{BFF46080-E569-4929-8512-47882CFB5A0C}" srcOrd="0" destOrd="0" parTransId="{ED94C773-62AD-4D6F-A83E-BBB0F2867C44}" sibTransId="{A4431140-7C83-4E06-B3AC-AE7D316A1C12}"/>
    <dgm:cxn modelId="{779A83FD-7B06-4474-BF9C-4E05D41ABA4F}" type="presOf" srcId="{D6A950DC-31E9-44C7-B30C-5CDAE79885CB}" destId="{0F4A325D-AD3B-4466-962D-6016D95C5513}" srcOrd="0" destOrd="0" presId="urn:microsoft.com/office/officeart/2005/8/layout/hList1"/>
    <dgm:cxn modelId="{A849ADFE-D4BF-4D9A-8E1D-9EA1988E1198}" type="presOf" srcId="{9B2E2C8E-DA46-4168-BCD7-5227436B2B84}" destId="{21E80438-B532-47ED-82BF-51628D9FBF12}" srcOrd="0" destOrd="0" presId="urn:microsoft.com/office/officeart/2005/8/layout/hList1"/>
    <dgm:cxn modelId="{5B63C80C-A625-4351-91C7-CF5C07B2C26A}" type="presParOf" srcId="{EFE58211-A686-4A83-8BAD-0B609E20777B}" destId="{9DD411B4-080A-4DDA-89CE-FC98606F1D6C}" srcOrd="0" destOrd="0" presId="urn:microsoft.com/office/officeart/2005/8/layout/hList1"/>
    <dgm:cxn modelId="{19476039-74D0-49AA-BEF0-F127D766C23C}" type="presParOf" srcId="{9DD411B4-080A-4DDA-89CE-FC98606F1D6C}" destId="{0F4A325D-AD3B-4466-962D-6016D95C5513}" srcOrd="0" destOrd="0" presId="urn:microsoft.com/office/officeart/2005/8/layout/hList1"/>
    <dgm:cxn modelId="{BE5ED68D-51EB-44C6-9FAD-F20244725DF8}" type="presParOf" srcId="{9DD411B4-080A-4DDA-89CE-FC98606F1D6C}" destId="{21E80438-B532-47ED-82BF-51628D9FBF12}" srcOrd="1" destOrd="0" presId="urn:microsoft.com/office/officeart/2005/8/layout/hList1"/>
    <dgm:cxn modelId="{114715F7-C8D8-4927-A56D-FA77742D6EB8}" type="presParOf" srcId="{EFE58211-A686-4A83-8BAD-0B609E20777B}" destId="{2E779ACD-D004-4B62-82E9-E3B02BE0F78A}" srcOrd="1" destOrd="0" presId="urn:microsoft.com/office/officeart/2005/8/layout/hList1"/>
    <dgm:cxn modelId="{45A4ABDB-9443-4A8C-A267-D79539077619}" type="presParOf" srcId="{EFE58211-A686-4A83-8BAD-0B609E20777B}" destId="{00E51585-52B0-4E1D-BA87-1E333362CDB0}" srcOrd="2" destOrd="0" presId="urn:microsoft.com/office/officeart/2005/8/layout/hList1"/>
    <dgm:cxn modelId="{CA6CFD82-7200-49B4-848B-0205E90E6C78}" type="presParOf" srcId="{00E51585-52B0-4E1D-BA87-1E333362CDB0}" destId="{3F0D4939-3225-4786-BCC9-24D0AC492F0B}" srcOrd="0" destOrd="0" presId="urn:microsoft.com/office/officeart/2005/8/layout/hList1"/>
    <dgm:cxn modelId="{0B6D6A47-1AAD-4B0F-9B3E-3575325EADF1}" type="presParOf" srcId="{00E51585-52B0-4E1D-BA87-1E333362CDB0}" destId="{9C42355C-3D8E-44A7-9393-A2DB322788FE}" srcOrd="1" destOrd="0" presId="urn:microsoft.com/office/officeart/2005/8/layout/hList1"/>
    <dgm:cxn modelId="{31551FC9-41CC-48B7-BBEF-472074CC7041}" type="presParOf" srcId="{EFE58211-A686-4A83-8BAD-0B609E20777B}" destId="{ED810671-F805-4133-AB58-08847BE15D4F}" srcOrd="3" destOrd="0" presId="urn:microsoft.com/office/officeart/2005/8/layout/hList1"/>
    <dgm:cxn modelId="{2BB4C89D-063E-4A63-8703-3A36860AD41F}" type="presParOf" srcId="{EFE58211-A686-4A83-8BAD-0B609E20777B}" destId="{3286A30B-EABE-454C-BBF9-8B2C6D552F07}" srcOrd="4" destOrd="0" presId="urn:microsoft.com/office/officeart/2005/8/layout/hList1"/>
    <dgm:cxn modelId="{A9D2071F-3F8E-4416-8937-6085F1DAFB4B}" type="presParOf" srcId="{3286A30B-EABE-454C-BBF9-8B2C6D552F07}" destId="{83836B44-7B17-4596-B1C2-EB1260B968A7}" srcOrd="0" destOrd="0" presId="urn:microsoft.com/office/officeart/2005/8/layout/hList1"/>
    <dgm:cxn modelId="{725AF20D-AE6F-41E3-9CBE-6553171B7856}" type="presParOf" srcId="{3286A30B-EABE-454C-BBF9-8B2C6D552F07}" destId="{E0DD4D6B-6688-4F62-BE90-FFD7C7D1ABC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A325D-AD3B-4466-962D-6016D95C5513}">
      <dsp:nvSpPr>
        <dsp:cNvPr id="0" name=""/>
        <dsp:cNvSpPr/>
      </dsp:nvSpPr>
      <dsp:spPr>
        <a:xfrm>
          <a:off x="3414" y="358509"/>
          <a:ext cx="3329572"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dirty="0">
              <a:effectLst/>
              <a:latin typeface="Nunito Sans" pitchFamily="2" charset="0"/>
            </a:rPr>
            <a:t>Introduction</a:t>
          </a:r>
          <a:endParaRPr lang="en-GB" sz="2000" kern="1200" dirty="0"/>
        </a:p>
      </dsp:txBody>
      <dsp:txXfrm>
        <a:off x="3414" y="358509"/>
        <a:ext cx="3329572" cy="576000"/>
      </dsp:txXfrm>
    </dsp:sp>
    <dsp:sp modelId="{21E80438-B532-47ED-82BF-51628D9FBF12}">
      <dsp:nvSpPr>
        <dsp:cNvPr id="0" name=""/>
        <dsp:cNvSpPr/>
      </dsp:nvSpPr>
      <dsp:spPr>
        <a:xfrm>
          <a:off x="3414" y="934509"/>
          <a:ext cx="3329572" cy="344518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GB" sz="2000" b="0" i="0" kern="1200" dirty="0">
              <a:effectLst/>
              <a:latin typeface="Nunito Sans" pitchFamily="2" charset="0"/>
            </a:rPr>
            <a:t>The structure of the SRS document begins with an introduction. This section illustrates the overall software requirements along with their scope for your team. </a:t>
          </a:r>
          <a:endParaRPr lang="en-GB" sz="2000" kern="1200" dirty="0"/>
        </a:p>
      </dsp:txBody>
      <dsp:txXfrm>
        <a:off x="3414" y="934509"/>
        <a:ext cx="3329572" cy="3445189"/>
      </dsp:txXfrm>
    </dsp:sp>
    <dsp:sp modelId="{3F0D4939-3225-4786-BCC9-24D0AC492F0B}">
      <dsp:nvSpPr>
        <dsp:cNvPr id="0" name=""/>
        <dsp:cNvSpPr/>
      </dsp:nvSpPr>
      <dsp:spPr>
        <a:xfrm>
          <a:off x="3799128" y="358509"/>
          <a:ext cx="3329572" cy="5760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dirty="0">
              <a:effectLst/>
              <a:latin typeface="Nunito Sans" pitchFamily="2" charset="0"/>
            </a:rPr>
            <a:t>Purpose</a:t>
          </a:r>
          <a:endParaRPr lang="en-GB" sz="2000" kern="1200" dirty="0"/>
        </a:p>
      </dsp:txBody>
      <dsp:txXfrm>
        <a:off x="3799128" y="358509"/>
        <a:ext cx="3329572" cy="576000"/>
      </dsp:txXfrm>
    </dsp:sp>
    <dsp:sp modelId="{9C42355C-3D8E-44A7-9393-A2DB322788FE}">
      <dsp:nvSpPr>
        <dsp:cNvPr id="0" name=""/>
        <dsp:cNvSpPr/>
      </dsp:nvSpPr>
      <dsp:spPr>
        <a:xfrm>
          <a:off x="3799128" y="934509"/>
          <a:ext cx="3329572" cy="3445189"/>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GB" sz="2000" b="0" i="0" kern="1200" dirty="0">
              <a:effectLst/>
              <a:latin typeface="Nunito Sans" pitchFamily="2" charset="0"/>
            </a:rPr>
            <a:t>It includes the types of requirements described in the document and a list of the people who will work with it. A few paragraphs will be enough to discuss the goals of your SRS documentation.</a:t>
          </a:r>
          <a:endParaRPr lang="en-GB" sz="2000" kern="1200" dirty="0"/>
        </a:p>
      </dsp:txBody>
      <dsp:txXfrm>
        <a:off x="3799128" y="934509"/>
        <a:ext cx="3329572" cy="3445189"/>
      </dsp:txXfrm>
    </dsp:sp>
    <dsp:sp modelId="{83836B44-7B17-4596-B1C2-EB1260B968A7}">
      <dsp:nvSpPr>
        <dsp:cNvPr id="0" name=""/>
        <dsp:cNvSpPr/>
      </dsp:nvSpPr>
      <dsp:spPr>
        <a:xfrm>
          <a:off x="7594841" y="358509"/>
          <a:ext cx="3329572" cy="5760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dirty="0">
              <a:effectLst/>
              <a:latin typeface="Nunito Sans" pitchFamily="2" charset="0"/>
            </a:rPr>
            <a:t>Intended Audience</a:t>
          </a:r>
          <a:endParaRPr lang="en-GB" sz="2000" kern="1200" dirty="0"/>
        </a:p>
      </dsp:txBody>
      <dsp:txXfrm>
        <a:off x="7594841" y="358509"/>
        <a:ext cx="3329572" cy="576000"/>
      </dsp:txXfrm>
    </dsp:sp>
    <dsp:sp modelId="{E0DD4D6B-6688-4F62-BE90-FFD7C7D1ABC0}">
      <dsp:nvSpPr>
        <dsp:cNvPr id="0" name=""/>
        <dsp:cNvSpPr/>
      </dsp:nvSpPr>
      <dsp:spPr>
        <a:xfrm>
          <a:off x="7594841" y="934509"/>
          <a:ext cx="3329572" cy="344518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None/>
          </a:pPr>
          <a:r>
            <a:rPr lang="en-GB" sz="2000" b="0" i="0" kern="1200" dirty="0">
              <a:effectLst/>
              <a:latin typeface="Nunito Sans" pitchFamily="2" charset="0"/>
            </a:rPr>
            <a:t>List all the team members and stakeholders who will take part in the SRS document creation and those who will have access to the completed document. Describe their roles to identify each one's responsibilities within the project. </a:t>
          </a:r>
          <a:endParaRPr lang="en-GB" sz="2000" kern="1200" dirty="0"/>
        </a:p>
      </dsp:txBody>
      <dsp:txXfrm>
        <a:off x="7594841" y="934509"/>
        <a:ext cx="3329572" cy="344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A325D-AD3B-4466-962D-6016D95C5513}">
      <dsp:nvSpPr>
        <dsp:cNvPr id="0" name=""/>
        <dsp:cNvSpPr/>
      </dsp:nvSpPr>
      <dsp:spPr>
        <a:xfrm>
          <a:off x="3466" y="37199"/>
          <a:ext cx="3379798" cy="51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b="1" i="0" kern="1200" dirty="0">
              <a:effectLst/>
              <a:latin typeface="Nunito Sans" pitchFamily="2" charset="0"/>
            </a:rPr>
            <a:t>Intended Use</a:t>
          </a:r>
          <a:endParaRPr lang="en-GB" sz="1800" kern="1200" dirty="0"/>
        </a:p>
      </dsp:txBody>
      <dsp:txXfrm>
        <a:off x="3466" y="37199"/>
        <a:ext cx="3379798" cy="518400"/>
      </dsp:txXfrm>
    </dsp:sp>
    <dsp:sp modelId="{21E80438-B532-47ED-82BF-51628D9FBF12}">
      <dsp:nvSpPr>
        <dsp:cNvPr id="0" name=""/>
        <dsp:cNvSpPr/>
      </dsp:nvSpPr>
      <dsp:spPr>
        <a:xfrm>
          <a:off x="3466" y="555599"/>
          <a:ext cx="3379798" cy="428014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GB" sz="1800" b="0" i="0" kern="1200" dirty="0">
              <a:effectLst/>
              <a:latin typeface="Nunito Sans" pitchFamily="2" charset="0"/>
            </a:rPr>
            <a:t>Identify the cases in which your team will use the software requirements specification:</a:t>
          </a:r>
          <a:endParaRPr lang="en-GB" sz="1800" kern="1200" dirty="0"/>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 determining new functions through brainstorming</a:t>
          </a:r>
          <a:endParaRPr lang="en-GB" sz="1800" kern="1200" dirty="0"/>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 estimating costs and project duration</a:t>
          </a:r>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 possible risks evaluation</a:t>
          </a:r>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 monitoring the team’s success within the project</a:t>
          </a:r>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 dealing with conflicting situations</a:t>
          </a:r>
        </a:p>
      </dsp:txBody>
      <dsp:txXfrm>
        <a:off x="3466" y="555599"/>
        <a:ext cx="3379798" cy="4280141"/>
      </dsp:txXfrm>
    </dsp:sp>
    <dsp:sp modelId="{3F0D4939-3225-4786-BCC9-24D0AC492F0B}">
      <dsp:nvSpPr>
        <dsp:cNvPr id="0" name=""/>
        <dsp:cNvSpPr/>
      </dsp:nvSpPr>
      <dsp:spPr>
        <a:xfrm>
          <a:off x="3856437" y="37199"/>
          <a:ext cx="3379798" cy="5184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b="1" i="0" kern="1200" dirty="0">
              <a:effectLst/>
              <a:latin typeface="Nunito Sans" pitchFamily="2" charset="0"/>
            </a:rPr>
            <a:t>Scope</a:t>
          </a:r>
          <a:endParaRPr lang="en-GB" sz="1800" kern="1200" dirty="0"/>
        </a:p>
      </dsp:txBody>
      <dsp:txXfrm>
        <a:off x="3856437" y="37199"/>
        <a:ext cx="3379798" cy="518400"/>
      </dsp:txXfrm>
    </dsp:sp>
    <dsp:sp modelId="{9C42355C-3D8E-44A7-9393-A2DB322788FE}">
      <dsp:nvSpPr>
        <dsp:cNvPr id="0" name=""/>
        <dsp:cNvSpPr/>
      </dsp:nvSpPr>
      <dsp:spPr>
        <a:xfrm>
          <a:off x="3856437" y="555599"/>
          <a:ext cx="3379798" cy="428014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GB" sz="1800" b="0" i="0" kern="1200" dirty="0">
              <a:effectLst/>
              <a:latin typeface="Nunito Sans" pitchFamily="2" charset="0"/>
            </a:rPr>
            <a:t>This subsection provides a brief representation of the system. You can describe the project from a more technical angle, mentioning its functionality and positioning.</a:t>
          </a:r>
          <a:endParaRPr lang="en-GB" sz="1800" kern="1200" dirty="0"/>
        </a:p>
        <a:p>
          <a:pPr marL="171450" lvl="1" indent="-171450" algn="l" defTabSz="800100">
            <a:lnSpc>
              <a:spcPct val="90000"/>
            </a:lnSpc>
            <a:spcBef>
              <a:spcPct val="0"/>
            </a:spcBef>
            <a:spcAft>
              <a:spcPct val="15000"/>
            </a:spcAft>
            <a:buNone/>
          </a:pPr>
          <a:r>
            <a:rPr lang="en-GB" sz="1800" b="0" i="0" kern="1200" dirty="0">
              <a:effectLst/>
              <a:latin typeface="Nunito Sans" pitchFamily="2" charset="0"/>
            </a:rPr>
            <a:t>Illustrate the users that are expected to interact with the system. Explain why this software development solution is unique. Thus, you will be able to interest stakeholders and gain more investments in your project.</a:t>
          </a:r>
        </a:p>
      </dsp:txBody>
      <dsp:txXfrm>
        <a:off x="3856437" y="555599"/>
        <a:ext cx="3379798" cy="4280141"/>
      </dsp:txXfrm>
    </dsp:sp>
    <dsp:sp modelId="{83836B44-7B17-4596-B1C2-EB1260B968A7}">
      <dsp:nvSpPr>
        <dsp:cNvPr id="0" name=""/>
        <dsp:cNvSpPr/>
      </dsp:nvSpPr>
      <dsp:spPr>
        <a:xfrm>
          <a:off x="7709407" y="37199"/>
          <a:ext cx="3379798" cy="5184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1800" b="1" i="0" kern="1200" dirty="0">
              <a:effectLst/>
              <a:latin typeface="Nunito Sans" pitchFamily="2" charset="0"/>
            </a:rPr>
            <a:t>Definitions and Acronyms</a:t>
          </a:r>
          <a:endParaRPr lang="en-GB" sz="1800" kern="1200" dirty="0"/>
        </a:p>
      </dsp:txBody>
      <dsp:txXfrm>
        <a:off x="7709407" y="37199"/>
        <a:ext cx="3379798" cy="518400"/>
      </dsp:txXfrm>
    </dsp:sp>
    <dsp:sp modelId="{E0DD4D6B-6688-4F62-BE90-FFD7C7D1ABC0}">
      <dsp:nvSpPr>
        <dsp:cNvPr id="0" name=""/>
        <dsp:cNvSpPr/>
      </dsp:nvSpPr>
      <dsp:spPr>
        <a:xfrm>
          <a:off x="7709407" y="555599"/>
          <a:ext cx="3379798" cy="428014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GB" sz="1800" b="0" i="0" kern="1200" dirty="0">
              <a:effectLst/>
              <a:latin typeface="Nunito Sans" pitchFamily="2" charset="0"/>
            </a:rPr>
            <a:t>Describe all specific terms mentioned in the requirements documentation in software engineering, to avoid misunderstandings with new developers. Name business entities and stakeholders with a particular abbreviation to speed up the process of SRS creation. </a:t>
          </a:r>
          <a:endParaRPr lang="en-GB" sz="1800" kern="1200" dirty="0"/>
        </a:p>
      </dsp:txBody>
      <dsp:txXfrm>
        <a:off x="7709407" y="555599"/>
        <a:ext cx="3379798" cy="428014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B82AF-4DDA-4BDB-A06C-89E554C54DB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04358-F070-4B06-A248-3ADAEFA22538}" type="slidenum">
              <a:rPr lang="en-US" smtClean="0"/>
              <a:t>‹#›</a:t>
            </a:fld>
            <a:endParaRPr lang="en-US"/>
          </a:p>
        </p:txBody>
      </p:sp>
    </p:spTree>
    <p:extLst>
      <p:ext uri="{BB962C8B-B14F-4D97-AF65-F5344CB8AC3E}">
        <p14:creationId xmlns:p14="http://schemas.microsoft.com/office/powerpoint/2010/main" val="247626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AF23-D3E1-EB2D-72BF-24D78B0AD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1C2F92-2210-B2D9-C744-074FA58C1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757C9-1877-D564-3F62-28BA75882C16}"/>
              </a:ext>
            </a:extLst>
          </p:cNvPr>
          <p:cNvSpPr>
            <a:spLocks noGrp="1"/>
          </p:cNvSpPr>
          <p:nvPr>
            <p:ph type="dt" sz="half" idx="10"/>
          </p:nvPr>
        </p:nvSpPr>
        <p:spPr/>
        <p:txBody>
          <a:bodyPr/>
          <a:lstStyle/>
          <a:p>
            <a:fld id="{2AD015CF-5AA3-42E4-871B-62AFC3E794CD}" type="datetime1">
              <a:rPr lang="en-US" smtClean="0"/>
              <a:t>11/24/2022</a:t>
            </a:fld>
            <a:endParaRPr lang="en-US"/>
          </a:p>
        </p:txBody>
      </p:sp>
      <p:sp>
        <p:nvSpPr>
          <p:cNvPr id="5" name="Footer Placeholder 4">
            <a:extLst>
              <a:ext uri="{FF2B5EF4-FFF2-40B4-BE49-F238E27FC236}">
                <a16:creationId xmlns:a16="http://schemas.microsoft.com/office/drawing/2014/main" id="{D927A265-1175-9030-E386-677B3475C046}"/>
              </a:ext>
            </a:extLst>
          </p:cNvPr>
          <p:cNvSpPr>
            <a:spLocks noGrp="1"/>
          </p:cNvSpPr>
          <p:nvPr>
            <p:ph type="ftr" sz="quarter" idx="11"/>
          </p:nvPr>
        </p:nvSpPr>
        <p:spPr/>
        <p:txBody>
          <a:bodyPr/>
          <a:lstStyle/>
          <a:p>
            <a:r>
              <a:rPr lang="en-US"/>
              <a:t>Eng. Asmaa Lafi</a:t>
            </a:r>
          </a:p>
        </p:txBody>
      </p:sp>
      <p:sp>
        <p:nvSpPr>
          <p:cNvPr id="6" name="Slide Number Placeholder 5">
            <a:extLst>
              <a:ext uri="{FF2B5EF4-FFF2-40B4-BE49-F238E27FC236}">
                <a16:creationId xmlns:a16="http://schemas.microsoft.com/office/drawing/2014/main" id="{B51CE128-4D22-E2F5-BC0A-D73C2B1DEA2C}"/>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58628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3DC0-6E4A-3CB3-0C13-462BE0AF0C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44FF7-5C8C-4A50-36B9-A02AF0D3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42DCF-4A0E-3105-CBAE-D6869456EFF9}"/>
              </a:ext>
            </a:extLst>
          </p:cNvPr>
          <p:cNvSpPr>
            <a:spLocks noGrp="1"/>
          </p:cNvSpPr>
          <p:nvPr>
            <p:ph type="dt" sz="half" idx="10"/>
          </p:nvPr>
        </p:nvSpPr>
        <p:spPr/>
        <p:txBody>
          <a:bodyPr/>
          <a:lstStyle/>
          <a:p>
            <a:fld id="{0AFC63B5-66F3-41B7-A47F-03F96DFF3769}" type="datetime1">
              <a:rPr lang="en-US" smtClean="0"/>
              <a:t>11/24/2022</a:t>
            </a:fld>
            <a:endParaRPr lang="en-US"/>
          </a:p>
        </p:txBody>
      </p:sp>
      <p:sp>
        <p:nvSpPr>
          <p:cNvPr id="5" name="Footer Placeholder 4">
            <a:extLst>
              <a:ext uri="{FF2B5EF4-FFF2-40B4-BE49-F238E27FC236}">
                <a16:creationId xmlns:a16="http://schemas.microsoft.com/office/drawing/2014/main" id="{6E44985D-BD02-98E4-E8DD-B7C99AD13481}"/>
              </a:ext>
            </a:extLst>
          </p:cNvPr>
          <p:cNvSpPr>
            <a:spLocks noGrp="1"/>
          </p:cNvSpPr>
          <p:nvPr>
            <p:ph type="ftr" sz="quarter" idx="11"/>
          </p:nvPr>
        </p:nvSpPr>
        <p:spPr/>
        <p:txBody>
          <a:bodyPr/>
          <a:lstStyle/>
          <a:p>
            <a:r>
              <a:rPr lang="en-US"/>
              <a:t>Eng. Asmaa Lafi</a:t>
            </a:r>
          </a:p>
        </p:txBody>
      </p:sp>
      <p:sp>
        <p:nvSpPr>
          <p:cNvPr id="6" name="Slide Number Placeholder 5">
            <a:extLst>
              <a:ext uri="{FF2B5EF4-FFF2-40B4-BE49-F238E27FC236}">
                <a16:creationId xmlns:a16="http://schemas.microsoft.com/office/drawing/2014/main" id="{49560698-25FD-F5CB-FC26-348D5F1B01F2}"/>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83616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0CAD0B-BB3D-E77B-583F-A9A786DD6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535D9A-103F-E766-55BE-42E658051A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6FCD-4ABA-7789-4622-EFA1300056EE}"/>
              </a:ext>
            </a:extLst>
          </p:cNvPr>
          <p:cNvSpPr>
            <a:spLocks noGrp="1"/>
          </p:cNvSpPr>
          <p:nvPr>
            <p:ph type="dt" sz="half" idx="10"/>
          </p:nvPr>
        </p:nvSpPr>
        <p:spPr/>
        <p:txBody>
          <a:bodyPr/>
          <a:lstStyle/>
          <a:p>
            <a:fld id="{26A3C582-791B-4C8C-B35C-1D4024AA1AAF}" type="datetime1">
              <a:rPr lang="en-US" smtClean="0"/>
              <a:t>11/24/2022</a:t>
            </a:fld>
            <a:endParaRPr lang="en-US"/>
          </a:p>
        </p:txBody>
      </p:sp>
      <p:sp>
        <p:nvSpPr>
          <p:cNvPr id="5" name="Footer Placeholder 4">
            <a:extLst>
              <a:ext uri="{FF2B5EF4-FFF2-40B4-BE49-F238E27FC236}">
                <a16:creationId xmlns:a16="http://schemas.microsoft.com/office/drawing/2014/main" id="{5CEC8861-F108-11AF-F75C-D7FDAFEE4256}"/>
              </a:ext>
            </a:extLst>
          </p:cNvPr>
          <p:cNvSpPr>
            <a:spLocks noGrp="1"/>
          </p:cNvSpPr>
          <p:nvPr>
            <p:ph type="ftr" sz="quarter" idx="11"/>
          </p:nvPr>
        </p:nvSpPr>
        <p:spPr/>
        <p:txBody>
          <a:bodyPr/>
          <a:lstStyle/>
          <a:p>
            <a:r>
              <a:rPr lang="en-US"/>
              <a:t>Eng. Asmaa Lafi</a:t>
            </a:r>
          </a:p>
        </p:txBody>
      </p:sp>
      <p:sp>
        <p:nvSpPr>
          <p:cNvPr id="6" name="Slide Number Placeholder 5">
            <a:extLst>
              <a:ext uri="{FF2B5EF4-FFF2-40B4-BE49-F238E27FC236}">
                <a16:creationId xmlns:a16="http://schemas.microsoft.com/office/drawing/2014/main" id="{23257E02-DD3A-66E7-3F73-ADE91A67E190}"/>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36884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9A3F-39FD-87B0-03C7-2AD15241E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CC168-29D0-0D64-87E6-D3E212835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81381-8486-32F7-5C83-DED8725B65A0}"/>
              </a:ext>
            </a:extLst>
          </p:cNvPr>
          <p:cNvSpPr>
            <a:spLocks noGrp="1"/>
          </p:cNvSpPr>
          <p:nvPr>
            <p:ph type="dt" sz="half" idx="10"/>
          </p:nvPr>
        </p:nvSpPr>
        <p:spPr/>
        <p:txBody>
          <a:bodyPr/>
          <a:lstStyle/>
          <a:p>
            <a:fld id="{1EB07942-DFE9-4E2F-80DC-38BC4385E2A0}" type="datetime1">
              <a:rPr lang="en-US" smtClean="0"/>
              <a:t>11/24/2022</a:t>
            </a:fld>
            <a:endParaRPr lang="en-US"/>
          </a:p>
        </p:txBody>
      </p:sp>
      <p:sp>
        <p:nvSpPr>
          <p:cNvPr id="5" name="Footer Placeholder 4">
            <a:extLst>
              <a:ext uri="{FF2B5EF4-FFF2-40B4-BE49-F238E27FC236}">
                <a16:creationId xmlns:a16="http://schemas.microsoft.com/office/drawing/2014/main" id="{6E4EC4B5-9424-FA50-439F-58C608162EC0}"/>
              </a:ext>
            </a:extLst>
          </p:cNvPr>
          <p:cNvSpPr>
            <a:spLocks noGrp="1"/>
          </p:cNvSpPr>
          <p:nvPr>
            <p:ph type="ftr" sz="quarter" idx="11"/>
          </p:nvPr>
        </p:nvSpPr>
        <p:spPr/>
        <p:txBody>
          <a:bodyPr/>
          <a:lstStyle/>
          <a:p>
            <a:r>
              <a:rPr lang="en-US"/>
              <a:t>Eng. Asmaa Lafi</a:t>
            </a:r>
          </a:p>
        </p:txBody>
      </p:sp>
      <p:sp>
        <p:nvSpPr>
          <p:cNvPr id="6" name="Slide Number Placeholder 5">
            <a:extLst>
              <a:ext uri="{FF2B5EF4-FFF2-40B4-BE49-F238E27FC236}">
                <a16:creationId xmlns:a16="http://schemas.microsoft.com/office/drawing/2014/main" id="{1D061FF1-B932-D41B-62F4-1B75408E8E8D}"/>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05204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DE94-19D4-BF5F-C05A-190ACE686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5D553-7532-06B2-192C-05B149019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62E76-871E-01CA-8A58-75C7119F3458}"/>
              </a:ext>
            </a:extLst>
          </p:cNvPr>
          <p:cNvSpPr>
            <a:spLocks noGrp="1"/>
          </p:cNvSpPr>
          <p:nvPr>
            <p:ph type="dt" sz="half" idx="10"/>
          </p:nvPr>
        </p:nvSpPr>
        <p:spPr/>
        <p:txBody>
          <a:bodyPr/>
          <a:lstStyle/>
          <a:p>
            <a:fld id="{23D9426F-ADF2-4A65-97E2-0891E895C516}" type="datetime1">
              <a:rPr lang="en-US" smtClean="0"/>
              <a:t>11/24/2022</a:t>
            </a:fld>
            <a:endParaRPr lang="en-US"/>
          </a:p>
        </p:txBody>
      </p:sp>
      <p:sp>
        <p:nvSpPr>
          <p:cNvPr id="5" name="Footer Placeholder 4">
            <a:extLst>
              <a:ext uri="{FF2B5EF4-FFF2-40B4-BE49-F238E27FC236}">
                <a16:creationId xmlns:a16="http://schemas.microsoft.com/office/drawing/2014/main" id="{CD127E35-CE7D-D7F9-3827-58620C2067F6}"/>
              </a:ext>
            </a:extLst>
          </p:cNvPr>
          <p:cNvSpPr>
            <a:spLocks noGrp="1"/>
          </p:cNvSpPr>
          <p:nvPr>
            <p:ph type="ftr" sz="quarter" idx="11"/>
          </p:nvPr>
        </p:nvSpPr>
        <p:spPr/>
        <p:txBody>
          <a:bodyPr/>
          <a:lstStyle/>
          <a:p>
            <a:r>
              <a:rPr lang="en-US"/>
              <a:t>Eng. Asmaa Lafi</a:t>
            </a:r>
          </a:p>
        </p:txBody>
      </p:sp>
      <p:sp>
        <p:nvSpPr>
          <p:cNvPr id="6" name="Slide Number Placeholder 5">
            <a:extLst>
              <a:ext uri="{FF2B5EF4-FFF2-40B4-BE49-F238E27FC236}">
                <a16:creationId xmlns:a16="http://schemas.microsoft.com/office/drawing/2014/main" id="{33F0C3EF-152B-D661-01E6-89BE07022D64}"/>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3189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6842-4A5A-C108-10FF-1CD651B58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F9B48-FA7A-94CA-F9D3-DA1589526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6462D-1152-2A1A-1B7F-1C41F5C5B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1774C-D88F-0076-185E-0E021A80FBF6}"/>
              </a:ext>
            </a:extLst>
          </p:cNvPr>
          <p:cNvSpPr>
            <a:spLocks noGrp="1"/>
          </p:cNvSpPr>
          <p:nvPr>
            <p:ph type="dt" sz="half" idx="10"/>
          </p:nvPr>
        </p:nvSpPr>
        <p:spPr/>
        <p:txBody>
          <a:bodyPr/>
          <a:lstStyle/>
          <a:p>
            <a:fld id="{B6261CFE-38E5-45DF-A70D-03728642C520}" type="datetime1">
              <a:rPr lang="en-US" smtClean="0"/>
              <a:t>11/24/2022</a:t>
            </a:fld>
            <a:endParaRPr lang="en-US"/>
          </a:p>
        </p:txBody>
      </p:sp>
      <p:sp>
        <p:nvSpPr>
          <p:cNvPr id="6" name="Footer Placeholder 5">
            <a:extLst>
              <a:ext uri="{FF2B5EF4-FFF2-40B4-BE49-F238E27FC236}">
                <a16:creationId xmlns:a16="http://schemas.microsoft.com/office/drawing/2014/main" id="{8602F0A5-4798-9DC4-13B1-8654D74337E6}"/>
              </a:ext>
            </a:extLst>
          </p:cNvPr>
          <p:cNvSpPr>
            <a:spLocks noGrp="1"/>
          </p:cNvSpPr>
          <p:nvPr>
            <p:ph type="ftr" sz="quarter" idx="11"/>
          </p:nvPr>
        </p:nvSpPr>
        <p:spPr/>
        <p:txBody>
          <a:bodyPr/>
          <a:lstStyle/>
          <a:p>
            <a:r>
              <a:rPr lang="en-US"/>
              <a:t>Eng. Asmaa Lafi</a:t>
            </a:r>
          </a:p>
        </p:txBody>
      </p:sp>
      <p:sp>
        <p:nvSpPr>
          <p:cNvPr id="7" name="Slide Number Placeholder 6">
            <a:extLst>
              <a:ext uri="{FF2B5EF4-FFF2-40B4-BE49-F238E27FC236}">
                <a16:creationId xmlns:a16="http://schemas.microsoft.com/office/drawing/2014/main" id="{F19A41D2-77D1-56FB-D22E-4871927B09B5}"/>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3329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C8A0-F798-E734-E102-B1AE8DCCA8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C8953E-EA70-114A-D2DF-D947D03B8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41323-3F1F-7C19-7572-6DF5A2F19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9356EA-D79B-B057-10E0-D10F6E27F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05E26-D1DC-BAA6-7011-73EC9DE45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B09CCF-B04D-9BE2-6CBE-DE810C3BA300}"/>
              </a:ext>
            </a:extLst>
          </p:cNvPr>
          <p:cNvSpPr>
            <a:spLocks noGrp="1"/>
          </p:cNvSpPr>
          <p:nvPr>
            <p:ph type="dt" sz="half" idx="10"/>
          </p:nvPr>
        </p:nvSpPr>
        <p:spPr/>
        <p:txBody>
          <a:bodyPr/>
          <a:lstStyle/>
          <a:p>
            <a:fld id="{DE9125A0-FD75-49D2-B261-05289E184D34}" type="datetime1">
              <a:rPr lang="en-US" smtClean="0"/>
              <a:t>11/24/2022</a:t>
            </a:fld>
            <a:endParaRPr lang="en-US"/>
          </a:p>
        </p:txBody>
      </p:sp>
      <p:sp>
        <p:nvSpPr>
          <p:cNvPr id="8" name="Footer Placeholder 7">
            <a:extLst>
              <a:ext uri="{FF2B5EF4-FFF2-40B4-BE49-F238E27FC236}">
                <a16:creationId xmlns:a16="http://schemas.microsoft.com/office/drawing/2014/main" id="{3A5154F1-4860-15AD-1D00-75B9DF2B41BF}"/>
              </a:ext>
            </a:extLst>
          </p:cNvPr>
          <p:cNvSpPr>
            <a:spLocks noGrp="1"/>
          </p:cNvSpPr>
          <p:nvPr>
            <p:ph type="ftr" sz="quarter" idx="11"/>
          </p:nvPr>
        </p:nvSpPr>
        <p:spPr/>
        <p:txBody>
          <a:bodyPr/>
          <a:lstStyle/>
          <a:p>
            <a:r>
              <a:rPr lang="en-US"/>
              <a:t>Eng. Asmaa Lafi</a:t>
            </a:r>
          </a:p>
        </p:txBody>
      </p:sp>
      <p:sp>
        <p:nvSpPr>
          <p:cNvPr id="9" name="Slide Number Placeholder 8">
            <a:extLst>
              <a:ext uri="{FF2B5EF4-FFF2-40B4-BE49-F238E27FC236}">
                <a16:creationId xmlns:a16="http://schemas.microsoft.com/office/drawing/2014/main" id="{027B91E4-778E-B171-A21C-F8C3D9366463}"/>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22393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EB3F-E1EE-5C10-4723-1F2E6971A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516CA2-F0C1-41DC-1098-8C9AC87774CC}"/>
              </a:ext>
            </a:extLst>
          </p:cNvPr>
          <p:cNvSpPr>
            <a:spLocks noGrp="1"/>
          </p:cNvSpPr>
          <p:nvPr>
            <p:ph type="dt" sz="half" idx="10"/>
          </p:nvPr>
        </p:nvSpPr>
        <p:spPr/>
        <p:txBody>
          <a:bodyPr/>
          <a:lstStyle/>
          <a:p>
            <a:fld id="{8F8830B4-486E-4D42-8AE7-0EED8494581F}" type="datetime1">
              <a:rPr lang="en-US" smtClean="0"/>
              <a:t>11/24/2022</a:t>
            </a:fld>
            <a:endParaRPr lang="en-US"/>
          </a:p>
        </p:txBody>
      </p:sp>
      <p:sp>
        <p:nvSpPr>
          <p:cNvPr id="4" name="Footer Placeholder 3">
            <a:extLst>
              <a:ext uri="{FF2B5EF4-FFF2-40B4-BE49-F238E27FC236}">
                <a16:creationId xmlns:a16="http://schemas.microsoft.com/office/drawing/2014/main" id="{13A04A07-D0CA-0829-09BB-925FC43904E4}"/>
              </a:ext>
            </a:extLst>
          </p:cNvPr>
          <p:cNvSpPr>
            <a:spLocks noGrp="1"/>
          </p:cNvSpPr>
          <p:nvPr>
            <p:ph type="ftr" sz="quarter" idx="11"/>
          </p:nvPr>
        </p:nvSpPr>
        <p:spPr/>
        <p:txBody>
          <a:bodyPr/>
          <a:lstStyle/>
          <a:p>
            <a:r>
              <a:rPr lang="en-US"/>
              <a:t>Eng. Asmaa Lafi</a:t>
            </a:r>
          </a:p>
        </p:txBody>
      </p:sp>
      <p:sp>
        <p:nvSpPr>
          <p:cNvPr id="5" name="Slide Number Placeholder 4">
            <a:extLst>
              <a:ext uri="{FF2B5EF4-FFF2-40B4-BE49-F238E27FC236}">
                <a16:creationId xmlns:a16="http://schemas.microsoft.com/office/drawing/2014/main" id="{162B5720-AE78-8783-18D8-20180A9F5BB2}"/>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5211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C4D37-2105-6EB4-7442-50EA78A26E04}"/>
              </a:ext>
            </a:extLst>
          </p:cNvPr>
          <p:cNvSpPr>
            <a:spLocks noGrp="1"/>
          </p:cNvSpPr>
          <p:nvPr>
            <p:ph type="dt" sz="half" idx="10"/>
          </p:nvPr>
        </p:nvSpPr>
        <p:spPr/>
        <p:txBody>
          <a:bodyPr/>
          <a:lstStyle/>
          <a:p>
            <a:fld id="{5ADF5CEA-1B7D-499B-B20D-56DE9E1F535C}" type="datetime1">
              <a:rPr lang="en-US" smtClean="0"/>
              <a:t>11/24/2022</a:t>
            </a:fld>
            <a:endParaRPr lang="en-US"/>
          </a:p>
        </p:txBody>
      </p:sp>
      <p:sp>
        <p:nvSpPr>
          <p:cNvPr id="3" name="Footer Placeholder 2">
            <a:extLst>
              <a:ext uri="{FF2B5EF4-FFF2-40B4-BE49-F238E27FC236}">
                <a16:creationId xmlns:a16="http://schemas.microsoft.com/office/drawing/2014/main" id="{4DB0B77D-0FEC-3875-963B-1F150DE25256}"/>
              </a:ext>
            </a:extLst>
          </p:cNvPr>
          <p:cNvSpPr>
            <a:spLocks noGrp="1"/>
          </p:cNvSpPr>
          <p:nvPr>
            <p:ph type="ftr" sz="quarter" idx="11"/>
          </p:nvPr>
        </p:nvSpPr>
        <p:spPr/>
        <p:txBody>
          <a:bodyPr/>
          <a:lstStyle/>
          <a:p>
            <a:r>
              <a:rPr lang="en-US"/>
              <a:t>Eng. Asmaa Lafi</a:t>
            </a:r>
          </a:p>
        </p:txBody>
      </p:sp>
      <p:sp>
        <p:nvSpPr>
          <p:cNvPr id="4" name="Slide Number Placeholder 3">
            <a:extLst>
              <a:ext uri="{FF2B5EF4-FFF2-40B4-BE49-F238E27FC236}">
                <a16:creationId xmlns:a16="http://schemas.microsoft.com/office/drawing/2014/main" id="{BD65ECD3-6001-4C05-F2C9-5FF0D231A571}"/>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179296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6B27-2361-13B5-C72E-9F100C22E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A03460-D039-017E-6EA5-EA7FDDDB6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9FE18-069A-6A80-C7BD-A66FE1044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AD2FD-6EB9-DC15-A5FA-4267E83543A7}"/>
              </a:ext>
            </a:extLst>
          </p:cNvPr>
          <p:cNvSpPr>
            <a:spLocks noGrp="1"/>
          </p:cNvSpPr>
          <p:nvPr>
            <p:ph type="dt" sz="half" idx="10"/>
          </p:nvPr>
        </p:nvSpPr>
        <p:spPr/>
        <p:txBody>
          <a:bodyPr/>
          <a:lstStyle/>
          <a:p>
            <a:fld id="{B7B70021-661E-4572-98C3-5812B121C473}" type="datetime1">
              <a:rPr lang="en-US" smtClean="0"/>
              <a:t>11/24/2022</a:t>
            </a:fld>
            <a:endParaRPr lang="en-US"/>
          </a:p>
        </p:txBody>
      </p:sp>
      <p:sp>
        <p:nvSpPr>
          <p:cNvPr id="6" name="Footer Placeholder 5">
            <a:extLst>
              <a:ext uri="{FF2B5EF4-FFF2-40B4-BE49-F238E27FC236}">
                <a16:creationId xmlns:a16="http://schemas.microsoft.com/office/drawing/2014/main" id="{C9BB4619-CDB4-5F1C-599C-3E9696E8B061}"/>
              </a:ext>
            </a:extLst>
          </p:cNvPr>
          <p:cNvSpPr>
            <a:spLocks noGrp="1"/>
          </p:cNvSpPr>
          <p:nvPr>
            <p:ph type="ftr" sz="quarter" idx="11"/>
          </p:nvPr>
        </p:nvSpPr>
        <p:spPr/>
        <p:txBody>
          <a:bodyPr/>
          <a:lstStyle/>
          <a:p>
            <a:r>
              <a:rPr lang="en-US"/>
              <a:t>Eng. Asmaa Lafi</a:t>
            </a:r>
          </a:p>
        </p:txBody>
      </p:sp>
      <p:sp>
        <p:nvSpPr>
          <p:cNvPr id="7" name="Slide Number Placeholder 6">
            <a:extLst>
              <a:ext uri="{FF2B5EF4-FFF2-40B4-BE49-F238E27FC236}">
                <a16:creationId xmlns:a16="http://schemas.microsoft.com/office/drawing/2014/main" id="{07881CEB-6896-8BE7-CE9E-19AA06E4EACB}"/>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85985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C21F-B18F-BB12-3257-19F6EDCF0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864D31-E594-6BD1-B0B1-84F87541E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C470F-87AE-1A00-5B2A-6986E29A6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4929F-30C3-9030-F75F-406D68336E95}"/>
              </a:ext>
            </a:extLst>
          </p:cNvPr>
          <p:cNvSpPr>
            <a:spLocks noGrp="1"/>
          </p:cNvSpPr>
          <p:nvPr>
            <p:ph type="dt" sz="half" idx="10"/>
          </p:nvPr>
        </p:nvSpPr>
        <p:spPr/>
        <p:txBody>
          <a:bodyPr/>
          <a:lstStyle/>
          <a:p>
            <a:fld id="{9DAB2B69-95D0-4799-820F-56429D2B7655}" type="datetime1">
              <a:rPr lang="en-US" smtClean="0"/>
              <a:t>11/24/2022</a:t>
            </a:fld>
            <a:endParaRPr lang="en-US"/>
          </a:p>
        </p:txBody>
      </p:sp>
      <p:sp>
        <p:nvSpPr>
          <p:cNvPr id="6" name="Footer Placeholder 5">
            <a:extLst>
              <a:ext uri="{FF2B5EF4-FFF2-40B4-BE49-F238E27FC236}">
                <a16:creationId xmlns:a16="http://schemas.microsoft.com/office/drawing/2014/main" id="{E6037645-26F1-9091-288B-1AA880A20AF4}"/>
              </a:ext>
            </a:extLst>
          </p:cNvPr>
          <p:cNvSpPr>
            <a:spLocks noGrp="1"/>
          </p:cNvSpPr>
          <p:nvPr>
            <p:ph type="ftr" sz="quarter" idx="11"/>
          </p:nvPr>
        </p:nvSpPr>
        <p:spPr/>
        <p:txBody>
          <a:bodyPr/>
          <a:lstStyle/>
          <a:p>
            <a:r>
              <a:rPr lang="en-US"/>
              <a:t>Eng. Asmaa Lafi</a:t>
            </a:r>
          </a:p>
        </p:txBody>
      </p:sp>
      <p:sp>
        <p:nvSpPr>
          <p:cNvPr id="7" name="Slide Number Placeholder 6">
            <a:extLst>
              <a:ext uri="{FF2B5EF4-FFF2-40B4-BE49-F238E27FC236}">
                <a16:creationId xmlns:a16="http://schemas.microsoft.com/office/drawing/2014/main" id="{B1273324-C52E-F494-A861-E906F3F86C5B}"/>
              </a:ext>
            </a:extLst>
          </p:cNvPr>
          <p:cNvSpPr>
            <a:spLocks noGrp="1"/>
          </p:cNvSpPr>
          <p:nvPr>
            <p:ph type="sldNum" sz="quarter" idx="12"/>
          </p:nvPr>
        </p:nvSpPr>
        <p:spPr/>
        <p:txBody>
          <a:bodyPr/>
          <a:lstStyle/>
          <a:p>
            <a:fld id="{59919485-6FDC-4FA5-B65E-9B849A8D45AA}" type="slidenum">
              <a:rPr lang="en-US" smtClean="0"/>
              <a:t>‹#›</a:t>
            </a:fld>
            <a:endParaRPr lang="en-US"/>
          </a:p>
        </p:txBody>
      </p:sp>
    </p:spTree>
    <p:extLst>
      <p:ext uri="{BB962C8B-B14F-4D97-AF65-F5344CB8AC3E}">
        <p14:creationId xmlns:p14="http://schemas.microsoft.com/office/powerpoint/2010/main" val="3469525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3BC9EA-7C56-42AE-42E0-6D093817B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3627F-3407-0CD2-D384-7A35CAD9B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A2392-9161-5660-DD93-EA97FED66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F6A6D-9E40-489C-AACA-694052EEA4CE}" type="datetime1">
              <a:rPr lang="en-US" smtClean="0"/>
              <a:t>11/24/2022</a:t>
            </a:fld>
            <a:endParaRPr lang="en-US"/>
          </a:p>
        </p:txBody>
      </p:sp>
      <p:sp>
        <p:nvSpPr>
          <p:cNvPr id="5" name="Footer Placeholder 4">
            <a:extLst>
              <a:ext uri="{FF2B5EF4-FFF2-40B4-BE49-F238E27FC236}">
                <a16:creationId xmlns:a16="http://schemas.microsoft.com/office/drawing/2014/main" id="{798846C0-F83D-60F9-190D-D2765E4EA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 Asmaa Lafi</a:t>
            </a:r>
          </a:p>
        </p:txBody>
      </p:sp>
      <p:sp>
        <p:nvSpPr>
          <p:cNvPr id="6" name="Slide Number Placeholder 5">
            <a:extLst>
              <a:ext uri="{FF2B5EF4-FFF2-40B4-BE49-F238E27FC236}">
                <a16:creationId xmlns:a16="http://schemas.microsoft.com/office/drawing/2014/main" id="{1CEAB3DC-0836-7FD3-DC2C-541BDBFC7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19485-6FDC-4FA5-B65E-9B849A8D45AA}" type="slidenum">
              <a:rPr lang="en-US" smtClean="0"/>
              <a:t>‹#›</a:t>
            </a:fld>
            <a:endParaRPr lang="en-US"/>
          </a:p>
        </p:txBody>
      </p:sp>
    </p:spTree>
    <p:extLst>
      <p:ext uri="{BB962C8B-B14F-4D97-AF65-F5344CB8AC3E}">
        <p14:creationId xmlns:p14="http://schemas.microsoft.com/office/powerpoint/2010/main" val="68984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echtarget.com/searchsoftwarequality/definition/software-requirements-specification" TargetMode="External"/><Relationship Id="rId7" Type="http://schemas.openxmlformats.org/officeDocument/2006/relationships/hyperlink" Target="https://www.tibco.com/reference-center/what-is-a-logical-data-model" TargetMode="External"/><Relationship Id="rId2" Type="http://schemas.openxmlformats.org/officeDocument/2006/relationships/hyperlink" Target="https://docode.dev/software-requirement-specification-guide/" TargetMode="External"/><Relationship Id="rId1" Type="http://schemas.openxmlformats.org/officeDocument/2006/relationships/slideLayout" Target="../slideLayouts/slideLayout2.xml"/><Relationship Id="rId6" Type="http://schemas.openxmlformats.org/officeDocument/2006/relationships/hyperlink" Target="https://www.uptech.team/blog/srs-document" TargetMode="External"/><Relationship Id="rId5" Type="http://schemas.openxmlformats.org/officeDocument/2006/relationships/hyperlink" Target="https://impressit.io/blog/software-requirements-specification-guide" TargetMode="External"/><Relationship Id="rId4" Type="http://schemas.openxmlformats.org/officeDocument/2006/relationships/hyperlink" Target="https://www.javatpoint.com/software-requirement-specif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4E49-7A61-9717-752B-04B2E980E2DB}"/>
              </a:ext>
            </a:extLst>
          </p:cNvPr>
          <p:cNvSpPr>
            <a:spLocks noGrp="1"/>
          </p:cNvSpPr>
          <p:nvPr>
            <p:ph type="ctrTitle"/>
          </p:nvPr>
        </p:nvSpPr>
        <p:spPr>
          <a:xfrm>
            <a:off x="809349" y="943398"/>
            <a:ext cx="3771009" cy="3740727"/>
          </a:xfrm>
        </p:spPr>
        <p:txBody>
          <a:bodyPr>
            <a:normAutofit/>
          </a:bodyPr>
          <a:lstStyle/>
          <a:p>
            <a:pPr algn="l"/>
            <a:r>
              <a:rPr lang="en-US" sz="5400" b="1" dirty="0"/>
              <a:t>Software Requirement Specification (SRS)</a:t>
            </a:r>
          </a:p>
        </p:txBody>
      </p:sp>
      <p:pic>
        <p:nvPicPr>
          <p:cNvPr id="9" name="Picture 8">
            <a:extLst>
              <a:ext uri="{FF2B5EF4-FFF2-40B4-BE49-F238E27FC236}">
                <a16:creationId xmlns:a16="http://schemas.microsoft.com/office/drawing/2014/main" id="{B312D0EB-0D5B-B4CB-A018-CB9D445117A3}"/>
              </a:ext>
            </a:extLst>
          </p:cNvPr>
          <p:cNvPicPr>
            <a:picLocks noChangeAspect="1"/>
          </p:cNvPicPr>
          <p:nvPr/>
        </p:nvPicPr>
        <p:blipFill>
          <a:blip r:embed="rId2"/>
          <a:stretch>
            <a:fillRect/>
          </a:stretch>
        </p:blipFill>
        <p:spPr>
          <a:xfrm>
            <a:off x="5032561" y="581891"/>
            <a:ext cx="6057193" cy="5564058"/>
          </a:xfrm>
          <a:prstGeom prst="rect">
            <a:avLst/>
          </a:prstGeom>
        </p:spPr>
      </p:pic>
      <p:sp>
        <p:nvSpPr>
          <p:cNvPr id="11" name="Footer Placeholder 10">
            <a:extLst>
              <a:ext uri="{FF2B5EF4-FFF2-40B4-BE49-F238E27FC236}">
                <a16:creationId xmlns:a16="http://schemas.microsoft.com/office/drawing/2014/main" id="{6271B3EF-A6D2-D6F2-C2F7-368B47A58042}"/>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77417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A96E-38D4-29B1-3E95-BBFF0EAE8D36}"/>
              </a:ext>
            </a:extLst>
          </p:cNvPr>
          <p:cNvSpPr>
            <a:spLocks noGrp="1"/>
          </p:cNvSpPr>
          <p:nvPr>
            <p:ph type="title"/>
          </p:nvPr>
        </p:nvSpPr>
        <p:spPr>
          <a:xfrm>
            <a:off x="838200" y="365125"/>
            <a:ext cx="10515600" cy="1325563"/>
          </a:xfrm>
        </p:spPr>
        <p:txBody>
          <a:bodyPr>
            <a:normAutofit/>
          </a:bodyPr>
          <a:lstStyle/>
          <a:p>
            <a:r>
              <a:rPr lang="en-US" sz="4600" b="1">
                <a:latin typeface="Arial" panose="020B0604020202020204" pitchFamily="34" charset="0"/>
              </a:rPr>
              <a:t>Characteristics of good SRS (cont’d)</a:t>
            </a:r>
            <a:endParaRPr lang="en-GB" sz="4600" b="1">
              <a:latin typeface="Arial" panose="020B0604020202020204" pitchFamily="34" charset="0"/>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258B8D-B1AB-1A27-AB98-327FA1BB7F83}"/>
              </a:ext>
            </a:extLst>
          </p:cNvPr>
          <p:cNvSpPr>
            <a:spLocks noGrp="1"/>
          </p:cNvSpPr>
          <p:nvPr>
            <p:ph idx="1"/>
          </p:nvPr>
        </p:nvSpPr>
        <p:spPr>
          <a:xfrm>
            <a:off x="838200" y="1929384"/>
            <a:ext cx="10515600" cy="4251960"/>
          </a:xfrm>
        </p:spPr>
        <p:txBody>
          <a:bodyPr>
            <a:normAutofit/>
          </a:bodyPr>
          <a:lstStyle/>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Modifiability:</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SRS should be made as modifiable as possible and should be capable of easily accepting changes to the system to some extent. Modifications should be properly indexed and cross-referenced.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Verifiability:</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SRS is verifiable if there exists a specific technique to quantifiably measure the extent to which every requirement is met by the system. For example, a requirement starting that the system must be user-friendly is not verifiable and listing such requirements should be avoided.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Traceability:</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One should be able to trace a requirement to design component and then to code segment in the program. Similarly, one should be able to trace a requirement to the corresponding test cases.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endParaRPr lang="en-GB" sz="2000" dirty="0"/>
          </a:p>
        </p:txBody>
      </p:sp>
      <p:sp>
        <p:nvSpPr>
          <p:cNvPr id="5" name="Footer Placeholder 4">
            <a:extLst>
              <a:ext uri="{FF2B5EF4-FFF2-40B4-BE49-F238E27FC236}">
                <a16:creationId xmlns:a16="http://schemas.microsoft.com/office/drawing/2014/main" id="{451A312B-41A4-8BA6-D259-6120DB0999AC}"/>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41262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638A25-ADB8-989A-19E7-6093F51BCBEA}"/>
              </a:ext>
            </a:extLst>
          </p:cNvPr>
          <p:cNvSpPr>
            <a:spLocks noGrp="1"/>
          </p:cNvSpPr>
          <p:nvPr>
            <p:ph type="title"/>
          </p:nvPr>
        </p:nvSpPr>
        <p:spPr>
          <a:xfrm>
            <a:off x="838200" y="365125"/>
            <a:ext cx="10515600" cy="1325563"/>
          </a:xfrm>
        </p:spPr>
        <p:txBody>
          <a:bodyPr>
            <a:normAutofit/>
          </a:bodyPr>
          <a:lstStyle/>
          <a:p>
            <a:r>
              <a:rPr lang="en-US" sz="4600" b="1">
                <a:latin typeface="Arial" panose="020B0604020202020204" pitchFamily="34" charset="0"/>
              </a:rPr>
              <a:t>Characteristics of good SRS (cont’d)</a:t>
            </a:r>
            <a:endParaRPr lang="en-GB" sz="4600" b="1">
              <a:latin typeface="Arial" panose="020B0604020202020204" pitchFamily="34" charset="0"/>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A814CD-6411-D638-0C62-C066888AC45E}"/>
              </a:ext>
            </a:extLst>
          </p:cNvPr>
          <p:cNvSpPr>
            <a:spLocks noGrp="1"/>
          </p:cNvSpPr>
          <p:nvPr>
            <p:ph idx="1"/>
          </p:nvPr>
        </p:nvSpPr>
        <p:spPr>
          <a:xfrm>
            <a:off x="838200" y="1804557"/>
            <a:ext cx="10515600" cy="4546819"/>
          </a:xfrm>
        </p:spPr>
        <p:txBody>
          <a:bodyPr>
            <a:normAutofit fontScale="92500" lnSpcReduction="10000"/>
          </a:bodyPr>
          <a:lstStyle/>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Design Independence:</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There should be an option to choose from multiple design alternatives for the final system. More specifically, the SRS should not include any implementation details.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Testability:</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 SRS should be written in such a way that it is easy to generate test cases and test plans from the document.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Understandable by the customer:</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An end user maybe an expert in his/her specific domain but might not be an expert in computer science. Hence, the use of formal notations and symbols should be avoided to as much extent as possible. The language should be kept easy and clear.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urw-din"/>
              </a:rPr>
              <a:t> Right level of abstraction:</a:t>
            </a:r>
            <a:r>
              <a:rPr kumimoji="0" lang="en-US" altLang="en-US" sz="2000" b="0" i="0" u="none" strike="noStrike" cap="none" normalizeH="0" baseline="0" dirty="0">
                <a:ln>
                  <a:noFill/>
                </a:ln>
                <a:effectLst/>
                <a:latin typeface="urw-din"/>
              </a:rPr>
              <a:t> </a:t>
            </a:r>
            <a:br>
              <a:rPr kumimoji="0" lang="en-US" altLang="en-US" sz="2000" b="0" i="0" u="none" strike="noStrike" cap="none" normalizeH="0" baseline="0" dirty="0">
                <a:ln>
                  <a:noFill/>
                </a:ln>
                <a:effectLst/>
                <a:latin typeface="urw-din"/>
              </a:rPr>
            </a:br>
            <a:r>
              <a:rPr kumimoji="0" lang="en-US" altLang="en-US" sz="2000" b="0" i="0" u="none" strike="noStrike" cap="none" normalizeH="0" baseline="0" dirty="0">
                <a:ln>
                  <a:noFill/>
                </a:ln>
                <a:effectLst/>
                <a:latin typeface="urw-din"/>
              </a:rPr>
              <a:t>If the SRS is written for the requirements phase, the details should be explained explicitly. Whereas, for a feasibility study, fewer details can be used. Hence, the level of abstraction varies according to the purpose of the SRS. </a:t>
            </a:r>
          </a:p>
          <a:p>
            <a:pPr marL="0" marR="0" lvl="0" indent="0" defTabSz="914400" rtl="0" eaLnBrk="0" fontAlgn="base" latinLnBrk="0" hangingPunct="0">
              <a:spcBef>
                <a:spcPct val="0"/>
              </a:spcBef>
              <a:spcAft>
                <a:spcPct val="0"/>
              </a:spcAft>
              <a:buClrTx/>
              <a:buSzTx/>
              <a:buFontTx/>
              <a:buNone/>
              <a:tabLst/>
            </a:pPr>
            <a:r>
              <a:rPr kumimoji="0" lang="en-US" altLang="en-US" sz="2000" b="0" i="0" u="none" strike="noStrike" cap="none" normalizeH="0" baseline="0" dirty="0">
                <a:ln>
                  <a:noFill/>
                </a:ln>
                <a:effectLst/>
                <a:latin typeface="urw-din"/>
              </a:rPr>
              <a:t> </a:t>
            </a:r>
          </a:p>
          <a:p>
            <a:endParaRPr lang="en-GB" sz="1700" dirty="0"/>
          </a:p>
        </p:txBody>
      </p:sp>
      <p:sp>
        <p:nvSpPr>
          <p:cNvPr id="5" name="Footer Placeholder 4">
            <a:extLst>
              <a:ext uri="{FF2B5EF4-FFF2-40B4-BE49-F238E27FC236}">
                <a16:creationId xmlns:a16="http://schemas.microsoft.com/office/drawing/2014/main" id="{2BF8EF68-7685-2D58-CF70-6B34388B5A31}"/>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23927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D482-8AB5-F18F-298B-16EE5C61E9EF}"/>
              </a:ext>
            </a:extLst>
          </p:cNvPr>
          <p:cNvSpPr>
            <a:spLocks noGrp="1"/>
          </p:cNvSpPr>
          <p:nvPr>
            <p:ph type="title"/>
          </p:nvPr>
        </p:nvSpPr>
        <p:spPr>
          <a:xfrm>
            <a:off x="4072295" y="38758"/>
            <a:ext cx="6586491" cy="1205251"/>
          </a:xfrm>
        </p:spPr>
        <p:txBody>
          <a:bodyPr>
            <a:normAutofit/>
          </a:bodyPr>
          <a:lstStyle/>
          <a:p>
            <a:r>
              <a:rPr lang="en-GB" sz="5400" b="1" dirty="0">
                <a:latin typeface="Arial" panose="020B0604020202020204" pitchFamily="34" charset="0"/>
              </a:rPr>
              <a:t>SRS document</a:t>
            </a:r>
          </a:p>
        </p:txBody>
      </p:sp>
      <p:sp>
        <p:nvSpPr>
          <p:cNvPr id="3" name="Content Placeholder 2">
            <a:extLst>
              <a:ext uri="{FF2B5EF4-FFF2-40B4-BE49-F238E27FC236}">
                <a16:creationId xmlns:a16="http://schemas.microsoft.com/office/drawing/2014/main" id="{917838FD-894D-2888-4266-0609B1C75786}"/>
              </a:ext>
            </a:extLst>
          </p:cNvPr>
          <p:cNvSpPr>
            <a:spLocks noGrp="1"/>
          </p:cNvSpPr>
          <p:nvPr>
            <p:ph idx="1"/>
          </p:nvPr>
        </p:nvSpPr>
        <p:spPr>
          <a:xfrm>
            <a:off x="4072295" y="1244009"/>
            <a:ext cx="7410868" cy="5082363"/>
          </a:xfrm>
        </p:spPr>
        <p:txBody>
          <a:bodyPr>
            <a:normAutofit/>
          </a:bodyPr>
          <a:lstStyle/>
          <a:p>
            <a:r>
              <a:rPr lang="en-GB" sz="2400" dirty="0">
                <a:latin typeface="urw-din"/>
              </a:rPr>
              <a:t>Once you have gathered all requirement of a project you are ready to begin writing the SRS document that describes what the software will do and how it will be expected to perform. It also describes the functionality the product needs to fulfil all stakeholders (business, users) needs.</a:t>
            </a:r>
          </a:p>
          <a:p>
            <a:r>
              <a:rPr lang="en-GB" sz="2400" dirty="0">
                <a:latin typeface="urw-din"/>
              </a:rPr>
              <a:t>The two main participants in the SRS creation process are the contractor and the customer. The customer usually takes the most responsibility for the documentation. Sometimes, a customer has no idea exactly how the project must look. In other cases, he has too many ideas. In either case, cooperation with the contractor will help you to understand exactly what is needed and create the proper documentation.</a:t>
            </a:r>
          </a:p>
          <a:p>
            <a:endParaRPr lang="en-GB" sz="2400" dirty="0">
              <a:latin typeface="urw-din"/>
            </a:endParaRPr>
          </a:p>
          <a:p>
            <a:endParaRPr lang="en-GB" sz="1700" dirty="0">
              <a:latin typeface="Nunito Sans" pitchFamily="2" charset="0"/>
            </a:endParaRPr>
          </a:p>
        </p:txBody>
      </p:sp>
      <p:pic>
        <p:nvPicPr>
          <p:cNvPr id="5" name="Picture 4">
            <a:extLst>
              <a:ext uri="{FF2B5EF4-FFF2-40B4-BE49-F238E27FC236}">
                <a16:creationId xmlns:a16="http://schemas.microsoft.com/office/drawing/2014/main" id="{005D9082-0C3A-4474-0DD6-1C0DA9D032BB}"/>
              </a:ext>
            </a:extLst>
          </p:cNvPr>
          <p:cNvPicPr>
            <a:picLocks noChangeAspect="1"/>
          </p:cNvPicPr>
          <p:nvPr/>
        </p:nvPicPr>
        <p:blipFill rotWithShape="1">
          <a:blip r:embed="rId2"/>
          <a:srcRect t="13090" r="2" b="4064"/>
          <a:stretch/>
        </p:blipFill>
        <p:spPr>
          <a:xfrm>
            <a:off x="20" y="10"/>
            <a:ext cx="3753273" cy="6857990"/>
          </a:xfrm>
          <a:prstGeom prst="rect">
            <a:avLst/>
          </a:prstGeom>
          <a:effectLst/>
        </p:spPr>
      </p:pic>
      <p:sp>
        <p:nvSpPr>
          <p:cNvPr id="7" name="Footer Placeholder 6">
            <a:extLst>
              <a:ext uri="{FF2B5EF4-FFF2-40B4-BE49-F238E27FC236}">
                <a16:creationId xmlns:a16="http://schemas.microsoft.com/office/drawing/2014/main" id="{71D73B76-E909-C538-2981-BAB6584E8607}"/>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403042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631B-127A-1998-ED5D-C7D592636CA2}"/>
              </a:ext>
            </a:extLst>
          </p:cNvPr>
          <p:cNvSpPr>
            <a:spLocks noGrp="1"/>
          </p:cNvSpPr>
          <p:nvPr>
            <p:ph type="title"/>
          </p:nvPr>
        </p:nvSpPr>
        <p:spPr>
          <a:xfrm>
            <a:off x="3955337" y="28126"/>
            <a:ext cx="7474635" cy="1036745"/>
          </a:xfrm>
        </p:spPr>
        <p:txBody>
          <a:bodyPr>
            <a:normAutofit fontScale="90000"/>
          </a:bodyPr>
          <a:lstStyle/>
          <a:p>
            <a:r>
              <a:rPr lang="en-GB" sz="5400" b="1" dirty="0">
                <a:latin typeface="Arial" panose="020B0604020202020204" pitchFamily="34" charset="0"/>
              </a:rPr>
              <a:t>SRS document (cont’d)</a:t>
            </a:r>
          </a:p>
        </p:txBody>
      </p:sp>
      <p:sp>
        <p:nvSpPr>
          <p:cNvPr id="3" name="Content Placeholder 2">
            <a:extLst>
              <a:ext uri="{FF2B5EF4-FFF2-40B4-BE49-F238E27FC236}">
                <a16:creationId xmlns:a16="http://schemas.microsoft.com/office/drawing/2014/main" id="{C2F35D19-F5D4-4E66-FBC5-4AE9365E4119}"/>
              </a:ext>
            </a:extLst>
          </p:cNvPr>
          <p:cNvSpPr>
            <a:spLocks noGrp="1"/>
          </p:cNvSpPr>
          <p:nvPr>
            <p:ph idx="1"/>
          </p:nvPr>
        </p:nvSpPr>
        <p:spPr>
          <a:xfrm>
            <a:off x="4072323" y="1064871"/>
            <a:ext cx="7474635" cy="5218971"/>
          </a:xfrm>
        </p:spPr>
        <p:txBody>
          <a:bodyPr>
            <a:normAutofit/>
          </a:bodyPr>
          <a:lstStyle/>
          <a:p>
            <a:r>
              <a:rPr lang="en-GB" sz="1600" dirty="0">
                <a:latin typeface="Nunito Sans" pitchFamily="2" charset="0"/>
              </a:rPr>
              <a:t>The characteristics of good SRS document are:</a:t>
            </a:r>
          </a:p>
          <a:p>
            <a:pPr marL="0" indent="0">
              <a:buNone/>
            </a:pPr>
            <a:endParaRPr lang="en-GB" sz="1600" dirty="0">
              <a:latin typeface="Nunito Sans" pitchFamily="2" charset="0"/>
            </a:endParaRPr>
          </a:p>
          <a:p>
            <a:pPr lvl="1">
              <a:buFontTx/>
              <a:buChar char="-"/>
            </a:pPr>
            <a:r>
              <a:rPr lang="en-GB" sz="1600" b="1" i="0" dirty="0">
                <a:effectLst/>
                <a:latin typeface="Nunito Sans" pitchFamily="2" charset="0"/>
              </a:rPr>
              <a:t>Clearness</a:t>
            </a:r>
            <a:r>
              <a:rPr lang="en-GB" sz="1600" b="0" i="0" dirty="0">
                <a:effectLst/>
                <a:latin typeface="Nunito Sans" pitchFamily="2" charset="0"/>
              </a:rPr>
              <a:t>. A good SRS document template should be understandable. Ensure your product's software requirements are clear and easy to read, to avoid misunderstandings with the stakeholders. </a:t>
            </a:r>
          </a:p>
          <a:p>
            <a:pPr marL="457200" lvl="1" indent="0">
              <a:buNone/>
            </a:pPr>
            <a:endParaRPr lang="en-GB" sz="1600" b="0" i="0" dirty="0">
              <a:effectLst/>
              <a:latin typeface="Nunito Sans" pitchFamily="2" charset="0"/>
            </a:endParaRPr>
          </a:p>
          <a:p>
            <a:pPr lvl="1">
              <a:buFontTx/>
              <a:buChar char="-"/>
            </a:pPr>
            <a:r>
              <a:rPr lang="en-GB" sz="1600" b="1" i="0" dirty="0">
                <a:effectLst/>
                <a:latin typeface="Nunito Sans" pitchFamily="2" charset="0"/>
              </a:rPr>
              <a:t>Correctness</a:t>
            </a:r>
            <a:r>
              <a:rPr lang="en-GB" sz="1600" b="0" i="0" dirty="0">
                <a:effectLst/>
                <a:latin typeface="Nunito Sans" pitchFamily="2" charset="0"/>
              </a:rPr>
              <a:t>. It’s important to ensure your software requirements documentation is correct and consistent with the expected system requirements.</a:t>
            </a:r>
          </a:p>
          <a:p>
            <a:pPr marL="457200" lvl="1" indent="0">
              <a:buNone/>
            </a:pPr>
            <a:endParaRPr lang="en-GB" sz="1600" b="0" i="0" dirty="0">
              <a:effectLst/>
              <a:latin typeface="Nunito Sans" pitchFamily="2" charset="0"/>
            </a:endParaRPr>
          </a:p>
          <a:p>
            <a:pPr lvl="1">
              <a:buFontTx/>
              <a:buChar char="-"/>
            </a:pPr>
            <a:r>
              <a:rPr lang="en-GB" sz="1600" b="1" i="0" dirty="0">
                <a:effectLst/>
                <a:latin typeface="Nunito Sans" pitchFamily="2" charset="0"/>
              </a:rPr>
              <a:t>Completeness</a:t>
            </a:r>
            <a:r>
              <a:rPr lang="en-GB" sz="1600" b="0" i="0" dirty="0">
                <a:effectLst/>
                <a:latin typeface="Nunito Sans" pitchFamily="2" charset="0"/>
              </a:rPr>
              <a:t>. The SRS document example needs to provide enough details for software development to take place.</a:t>
            </a:r>
          </a:p>
          <a:p>
            <a:pPr marL="457200" lvl="1" indent="0">
              <a:buNone/>
            </a:pPr>
            <a:endParaRPr lang="en-GB" sz="1600" b="0" i="0" dirty="0">
              <a:effectLst/>
              <a:latin typeface="Nunito Sans" pitchFamily="2" charset="0"/>
            </a:endParaRPr>
          </a:p>
          <a:p>
            <a:pPr lvl="1">
              <a:buFontTx/>
              <a:buChar char="-"/>
            </a:pPr>
            <a:r>
              <a:rPr lang="en-GB" sz="1600" b="1" i="0" dirty="0">
                <a:effectLst/>
                <a:latin typeface="Nunito Sans" pitchFamily="2" charset="0"/>
              </a:rPr>
              <a:t> Flexibility</a:t>
            </a:r>
            <a:r>
              <a:rPr lang="en-GB" sz="1600" b="0" i="0" dirty="0">
                <a:effectLst/>
                <a:latin typeface="Nunito Sans" pitchFamily="2" charset="0"/>
              </a:rPr>
              <a:t>. Your SRS documentation should be flexible enough to allow the updating of various sections. </a:t>
            </a:r>
          </a:p>
          <a:p>
            <a:pPr marL="457200" lvl="1" indent="0">
              <a:buNone/>
            </a:pPr>
            <a:endParaRPr lang="en-GB" sz="1600" b="0" i="0" dirty="0">
              <a:effectLst/>
              <a:latin typeface="Nunito Sans" pitchFamily="2" charset="0"/>
            </a:endParaRPr>
          </a:p>
          <a:p>
            <a:pPr lvl="1">
              <a:buFontTx/>
              <a:buChar char="-"/>
            </a:pPr>
            <a:r>
              <a:rPr lang="en-GB" sz="1600" b="1" i="0" dirty="0">
                <a:effectLst/>
                <a:latin typeface="Nunito Sans" pitchFamily="2" charset="0"/>
              </a:rPr>
              <a:t>Consistency</a:t>
            </a:r>
            <a:r>
              <a:rPr lang="en-GB" sz="1600" b="0" i="0" dirty="0">
                <a:effectLst/>
                <a:latin typeface="Nunito Sans" pitchFamily="2" charset="0"/>
              </a:rPr>
              <a:t>. Make sure your software requirements all fit together without any conflicts. The document should also have a consistent format and use the same terminology throughout.</a:t>
            </a:r>
          </a:p>
          <a:p>
            <a:endParaRPr lang="en-GB" sz="1100" dirty="0"/>
          </a:p>
        </p:txBody>
      </p:sp>
      <p:pic>
        <p:nvPicPr>
          <p:cNvPr id="5" name="Picture 4" descr="Stack of files">
            <a:extLst>
              <a:ext uri="{FF2B5EF4-FFF2-40B4-BE49-F238E27FC236}">
                <a16:creationId xmlns:a16="http://schemas.microsoft.com/office/drawing/2014/main" id="{39AE643F-A6EC-7CDA-A5FB-9093F088907E}"/>
              </a:ext>
            </a:extLst>
          </p:cNvPr>
          <p:cNvPicPr>
            <a:picLocks noChangeAspect="1"/>
          </p:cNvPicPr>
          <p:nvPr/>
        </p:nvPicPr>
        <p:blipFill rotWithShape="1">
          <a:blip r:embed="rId2"/>
          <a:srcRect l="28975" r="25905" b="-1"/>
          <a:stretch/>
        </p:blipFill>
        <p:spPr>
          <a:xfrm>
            <a:off x="20" y="10"/>
            <a:ext cx="3838333" cy="6857990"/>
          </a:xfrm>
          <a:prstGeom prst="rect">
            <a:avLst/>
          </a:prstGeom>
          <a:effectLst/>
        </p:spPr>
      </p:pic>
      <p:sp>
        <p:nvSpPr>
          <p:cNvPr id="6" name="Footer Placeholder 5">
            <a:extLst>
              <a:ext uri="{FF2B5EF4-FFF2-40B4-BE49-F238E27FC236}">
                <a16:creationId xmlns:a16="http://schemas.microsoft.com/office/drawing/2014/main" id="{28D2D58E-0EC8-95C6-2848-90FD321167DE}"/>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32384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DF3C7-A1C1-DE1A-F4F3-17E7376C188F}"/>
              </a:ext>
            </a:extLst>
          </p:cNvPr>
          <p:cNvSpPr>
            <a:spLocks noGrp="1"/>
          </p:cNvSpPr>
          <p:nvPr>
            <p:ph type="title"/>
          </p:nvPr>
        </p:nvSpPr>
        <p:spPr>
          <a:xfrm>
            <a:off x="838200" y="365125"/>
            <a:ext cx="10515600" cy="1325563"/>
          </a:xfrm>
        </p:spPr>
        <p:txBody>
          <a:bodyPr>
            <a:normAutofit/>
          </a:bodyPr>
          <a:lstStyle/>
          <a:p>
            <a:r>
              <a:rPr lang="en-GB" sz="4600" b="1">
                <a:latin typeface="Arial" panose="020B0604020202020204" pitchFamily="34" charset="0"/>
              </a:rPr>
              <a:t>Steps to write good SRS document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3D7A18-32A3-C4E0-82DE-14FC51229EDB}"/>
              </a:ext>
            </a:extLst>
          </p:cNvPr>
          <p:cNvSpPr>
            <a:spLocks noGrp="1"/>
          </p:cNvSpPr>
          <p:nvPr>
            <p:ph idx="1"/>
          </p:nvPr>
        </p:nvSpPr>
        <p:spPr>
          <a:xfrm>
            <a:off x="838200" y="1796902"/>
            <a:ext cx="10515600" cy="4659397"/>
          </a:xfrm>
        </p:spPr>
        <p:txBody>
          <a:bodyPr>
            <a:normAutofit/>
          </a:bodyPr>
          <a:lstStyle/>
          <a:p>
            <a:pPr marL="0" indent="0">
              <a:buNone/>
            </a:pPr>
            <a:r>
              <a:rPr lang="en-GB" sz="2000" b="1" dirty="0">
                <a:latin typeface="urw-din"/>
              </a:rPr>
              <a:t>Step 1: Build an Outline</a:t>
            </a:r>
          </a:p>
          <a:p>
            <a:pPr marL="0" indent="0">
              <a:buNone/>
            </a:pPr>
            <a:r>
              <a:rPr lang="en-GB" sz="2000" dirty="0">
                <a:latin typeface="urw-din"/>
              </a:rPr>
              <a:t>The software requirements specification must have a clear and understandable structure. A good outline is crucial to the whole software development process. It helps avoid wasting developers’ time and effort reading unnecessary information. Furthermore, it minimizes the risk of excluding valuable data from the process.</a:t>
            </a:r>
          </a:p>
          <a:p>
            <a:pPr marL="0" indent="0">
              <a:buNone/>
            </a:pPr>
            <a:r>
              <a:rPr lang="en-GB" sz="2000" dirty="0">
                <a:latin typeface="urw-din"/>
              </a:rPr>
              <a:t> </a:t>
            </a:r>
          </a:p>
          <a:p>
            <a:pPr marL="0" indent="0">
              <a:buNone/>
            </a:pPr>
            <a:r>
              <a:rPr lang="en-GB" sz="2000" b="1" dirty="0">
                <a:latin typeface="urw-din"/>
              </a:rPr>
              <a:t>Step 2: Determine the Project Goal</a:t>
            </a:r>
          </a:p>
          <a:p>
            <a:pPr marL="0" indent="0">
              <a:buNone/>
            </a:pPr>
            <a:r>
              <a:rPr lang="en-GB" sz="2000" dirty="0">
                <a:latin typeface="urw-din"/>
              </a:rPr>
              <a:t>identify your project's purposes using the following process:</a:t>
            </a:r>
          </a:p>
          <a:p>
            <a:pPr marL="0" indent="0">
              <a:buNone/>
            </a:pPr>
            <a:r>
              <a:rPr lang="en-GB" sz="2000" dirty="0">
                <a:latin typeface="urw-din"/>
              </a:rPr>
              <a:t>     1- Clarify your product's scope.</a:t>
            </a:r>
          </a:p>
          <a:p>
            <a:pPr marL="0" indent="0">
              <a:buNone/>
            </a:pPr>
            <a:r>
              <a:rPr lang="en-GB" sz="2000" dirty="0">
                <a:latin typeface="urw-din"/>
              </a:rPr>
              <a:t>     2- Illustrate its value to consumers.</a:t>
            </a:r>
          </a:p>
          <a:p>
            <a:pPr marL="0" indent="0">
              <a:buNone/>
            </a:pPr>
            <a:r>
              <a:rPr lang="en-GB" sz="2000" dirty="0">
                <a:latin typeface="urw-din"/>
              </a:rPr>
              <a:t>     3- Specify the target audience for the product.</a:t>
            </a:r>
          </a:p>
          <a:p>
            <a:pPr marL="0" indent="0">
              <a:buNone/>
            </a:pPr>
            <a:r>
              <a:rPr lang="en-GB" sz="2000" dirty="0">
                <a:latin typeface="urw-din"/>
              </a:rPr>
              <a:t>     4- Showcase all the product's advantages. </a:t>
            </a:r>
          </a:p>
          <a:p>
            <a:pPr marL="0" indent="0">
              <a:buNone/>
            </a:pPr>
            <a:endParaRPr lang="en-GB" sz="1200" dirty="0"/>
          </a:p>
        </p:txBody>
      </p:sp>
      <p:sp>
        <p:nvSpPr>
          <p:cNvPr id="6" name="Footer Placeholder 5">
            <a:extLst>
              <a:ext uri="{FF2B5EF4-FFF2-40B4-BE49-F238E27FC236}">
                <a16:creationId xmlns:a16="http://schemas.microsoft.com/office/drawing/2014/main" id="{69DA317B-B157-174E-8546-E49C2232E814}"/>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78400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C80D3-F6CF-4E8F-2AF6-E4FB53B83AD5}"/>
              </a:ext>
            </a:extLst>
          </p:cNvPr>
          <p:cNvSpPr>
            <a:spLocks noGrp="1"/>
          </p:cNvSpPr>
          <p:nvPr>
            <p:ph type="title"/>
          </p:nvPr>
        </p:nvSpPr>
        <p:spPr>
          <a:xfrm>
            <a:off x="838200" y="365125"/>
            <a:ext cx="10515600" cy="1325563"/>
          </a:xfrm>
        </p:spPr>
        <p:txBody>
          <a:bodyPr>
            <a:normAutofit/>
          </a:bodyPr>
          <a:lstStyle/>
          <a:p>
            <a:r>
              <a:rPr lang="en-GB" sz="4600" b="1">
                <a:latin typeface="Arial" panose="020B0604020202020204" pitchFamily="34" charset="0"/>
              </a:rPr>
              <a:t>Steps to write good SRS document</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5CD98-F514-0404-B034-C61D418C2B27}"/>
              </a:ext>
            </a:extLst>
          </p:cNvPr>
          <p:cNvSpPr>
            <a:spLocks noGrp="1"/>
          </p:cNvSpPr>
          <p:nvPr>
            <p:ph idx="1"/>
          </p:nvPr>
        </p:nvSpPr>
        <p:spPr>
          <a:xfrm>
            <a:off x="838200" y="1815189"/>
            <a:ext cx="10515600" cy="4536188"/>
          </a:xfrm>
        </p:spPr>
        <p:txBody>
          <a:bodyPr>
            <a:normAutofit fontScale="92500" lnSpcReduction="10000"/>
          </a:bodyPr>
          <a:lstStyle/>
          <a:p>
            <a:pPr marL="0" indent="0">
              <a:buNone/>
            </a:pPr>
            <a:r>
              <a:rPr lang="en-GB" sz="2000" b="1" dirty="0">
                <a:latin typeface="urw-din"/>
              </a:rPr>
              <a:t>Step 3: Write an Overview of Your Future Project</a:t>
            </a:r>
          </a:p>
          <a:p>
            <a:pPr marL="0" indent="0">
              <a:buNone/>
            </a:pPr>
            <a:r>
              <a:rPr lang="en-GB" sz="2000" dirty="0">
                <a:latin typeface="urw-din"/>
              </a:rPr>
              <a:t>In this stage, you will need to give an in-depth description of the project you're ultimately going to create. Mention all functions and features of the software and define how they will fit users' needs and expectations.</a:t>
            </a:r>
          </a:p>
          <a:p>
            <a:pPr marL="0" indent="0">
              <a:buNone/>
            </a:pPr>
            <a:r>
              <a:rPr lang="en-GB" sz="2000" dirty="0">
                <a:latin typeface="urw-din"/>
              </a:rPr>
              <a:t> </a:t>
            </a:r>
          </a:p>
          <a:p>
            <a:pPr marL="0" indent="0">
              <a:buNone/>
            </a:pPr>
            <a:r>
              <a:rPr lang="en-GB" sz="2000" b="1" dirty="0">
                <a:latin typeface="urw-din"/>
              </a:rPr>
              <a:t>Step 4: Detail Your Functional and Non-Functional Requirements</a:t>
            </a:r>
          </a:p>
          <a:p>
            <a:pPr marL="0" indent="0">
              <a:buNone/>
            </a:pPr>
            <a:r>
              <a:rPr lang="en-GB" sz="2000" dirty="0">
                <a:latin typeface="urw-din"/>
              </a:rPr>
              <a:t>After writing the general description of your software, it is time to define its specific requirements. Outlining the various types of requirements in software engineering functional requirements and non-functional requirement.</a:t>
            </a:r>
          </a:p>
          <a:p>
            <a:pPr marL="0" indent="0">
              <a:buNone/>
            </a:pPr>
            <a:endParaRPr lang="en-GB" sz="2000" dirty="0">
              <a:latin typeface="urw-din"/>
            </a:endParaRPr>
          </a:p>
          <a:p>
            <a:pPr marL="0" indent="0">
              <a:buNone/>
            </a:pPr>
            <a:r>
              <a:rPr lang="en-GB" sz="2000" b="1" dirty="0">
                <a:latin typeface="urw-din"/>
              </a:rPr>
              <a:t>Step 5: Get Stakeholders Approval for the SRS Document</a:t>
            </a:r>
          </a:p>
          <a:p>
            <a:pPr marL="0" indent="0">
              <a:buNone/>
            </a:pPr>
            <a:r>
              <a:rPr lang="en-GB" sz="2000" dirty="0">
                <a:latin typeface="urw-din"/>
              </a:rPr>
              <a:t>approval is a much-anticipated part of development. However, client’s edits can sometimes negate the whole amount of work, completed at a certain point in the project. To avoid the pressure, we recommend agreeing to small parts of completed SRS documentation, rather than submitting a whole package of at once. This helps to fix certain issues quickly and is less troublesome.</a:t>
            </a:r>
          </a:p>
          <a:p>
            <a:pPr marL="0" indent="0">
              <a:buNone/>
            </a:pPr>
            <a:endParaRPr lang="en-GB" sz="1700" dirty="0"/>
          </a:p>
        </p:txBody>
      </p:sp>
      <p:sp>
        <p:nvSpPr>
          <p:cNvPr id="5" name="Footer Placeholder 4">
            <a:extLst>
              <a:ext uri="{FF2B5EF4-FFF2-40B4-BE49-F238E27FC236}">
                <a16:creationId xmlns:a16="http://schemas.microsoft.com/office/drawing/2014/main" id="{BD6014A8-0C12-38D0-6435-0E91F1280E61}"/>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68608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83DAFD-A7B3-3060-A21D-0715026DF2B9}"/>
              </a:ext>
            </a:extLst>
          </p:cNvPr>
          <p:cNvSpPr>
            <a:spLocks noGrp="1"/>
          </p:cNvSpPr>
          <p:nvPr>
            <p:ph type="title"/>
          </p:nvPr>
        </p:nvSpPr>
        <p:spPr>
          <a:xfrm>
            <a:off x="1371597" y="348865"/>
            <a:ext cx="10044023" cy="877729"/>
          </a:xfrm>
        </p:spPr>
        <p:txBody>
          <a:bodyPr anchor="ctr">
            <a:normAutofit/>
          </a:bodyPr>
          <a:lstStyle/>
          <a:p>
            <a:r>
              <a:rPr lang="en-GB" sz="4000" b="1" dirty="0">
                <a:solidFill>
                  <a:srgbClr val="FFFFFF"/>
                </a:solidFill>
              </a:rPr>
              <a:t>What should a Typical SRS Document Include</a:t>
            </a:r>
          </a:p>
        </p:txBody>
      </p:sp>
      <p:graphicFrame>
        <p:nvGraphicFramePr>
          <p:cNvPr id="4" name="Content Placeholder 3">
            <a:extLst>
              <a:ext uri="{FF2B5EF4-FFF2-40B4-BE49-F238E27FC236}">
                <a16:creationId xmlns:a16="http://schemas.microsoft.com/office/drawing/2014/main" id="{3265FD32-CC25-8D54-2E81-1EBA95D5CA0A}"/>
              </a:ext>
            </a:extLst>
          </p:cNvPr>
          <p:cNvGraphicFramePr>
            <a:graphicFrameLocks noGrp="1"/>
          </p:cNvGraphicFramePr>
          <p:nvPr>
            <p:ph idx="1"/>
            <p:extLst>
              <p:ext uri="{D42A27DB-BD31-4B8C-83A1-F6EECF244321}">
                <p14:modId xmlns:p14="http://schemas.microsoft.com/office/powerpoint/2010/main" val="1106251864"/>
              </p:ext>
            </p:extLst>
          </p:nvPr>
        </p:nvGraphicFramePr>
        <p:xfrm>
          <a:off x="644056" y="1770927"/>
          <a:ext cx="10927829" cy="4738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B5699D10-5FB8-7927-EAA7-699BB04C4F0C}"/>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4234883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83DAFD-A7B3-3060-A21D-0715026DF2B9}"/>
              </a:ext>
            </a:extLst>
          </p:cNvPr>
          <p:cNvSpPr>
            <a:spLocks noGrp="1"/>
          </p:cNvSpPr>
          <p:nvPr>
            <p:ph type="title"/>
          </p:nvPr>
        </p:nvSpPr>
        <p:spPr>
          <a:xfrm>
            <a:off x="1371597" y="348865"/>
            <a:ext cx="10044023" cy="877729"/>
          </a:xfrm>
        </p:spPr>
        <p:txBody>
          <a:bodyPr anchor="ctr">
            <a:normAutofit fontScale="90000"/>
          </a:bodyPr>
          <a:lstStyle/>
          <a:p>
            <a:r>
              <a:rPr lang="en-GB" sz="4000" b="1" dirty="0">
                <a:solidFill>
                  <a:srgbClr val="FFFFFF"/>
                </a:solidFill>
              </a:rPr>
              <a:t>What should a Typical SRS Document Include (cont’d)</a:t>
            </a:r>
          </a:p>
        </p:txBody>
      </p:sp>
      <p:graphicFrame>
        <p:nvGraphicFramePr>
          <p:cNvPr id="4" name="Content Placeholder 3">
            <a:extLst>
              <a:ext uri="{FF2B5EF4-FFF2-40B4-BE49-F238E27FC236}">
                <a16:creationId xmlns:a16="http://schemas.microsoft.com/office/drawing/2014/main" id="{3265FD32-CC25-8D54-2E81-1EBA95D5CA0A}"/>
              </a:ext>
            </a:extLst>
          </p:cNvPr>
          <p:cNvGraphicFramePr>
            <a:graphicFrameLocks noGrp="1"/>
          </p:cNvGraphicFramePr>
          <p:nvPr>
            <p:ph idx="1"/>
            <p:extLst>
              <p:ext uri="{D42A27DB-BD31-4B8C-83A1-F6EECF244321}">
                <p14:modId xmlns:p14="http://schemas.microsoft.com/office/powerpoint/2010/main" val="3040193626"/>
              </p:ext>
            </p:extLst>
          </p:nvPr>
        </p:nvGraphicFramePr>
        <p:xfrm>
          <a:off x="644056" y="1736203"/>
          <a:ext cx="11092673" cy="4872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8225923D-8973-6CF9-386E-D9BB8CECCCBC}"/>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16929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C26EB-9A87-D0A2-98A8-4EFEE119C8B3}"/>
              </a:ext>
            </a:extLst>
          </p:cNvPr>
          <p:cNvSpPr>
            <a:spLocks noGrp="1"/>
          </p:cNvSpPr>
          <p:nvPr>
            <p:ph type="title"/>
          </p:nvPr>
        </p:nvSpPr>
        <p:spPr>
          <a:xfrm>
            <a:off x="871442" y="685800"/>
            <a:ext cx="4353116" cy="1474666"/>
          </a:xfrm>
        </p:spPr>
        <p:txBody>
          <a:bodyPr anchor="b">
            <a:normAutofit/>
          </a:bodyPr>
          <a:lstStyle/>
          <a:p>
            <a:pPr algn="ctr"/>
            <a:r>
              <a:rPr lang="en-GB" sz="3200" b="1" i="0" dirty="0">
                <a:solidFill>
                  <a:srgbClr val="595959"/>
                </a:solidFill>
                <a:effectLst/>
                <a:latin typeface="Nunito Sans" pitchFamily="2" charset="0"/>
              </a:rPr>
              <a:t>Tools for SRS Documentation</a:t>
            </a:r>
            <a:br>
              <a:rPr lang="en-GB" sz="3200" b="1" i="0" dirty="0">
                <a:solidFill>
                  <a:srgbClr val="595959"/>
                </a:solidFill>
                <a:effectLst/>
                <a:latin typeface="Nunito Sans" pitchFamily="2" charset="0"/>
              </a:rPr>
            </a:br>
            <a:endParaRPr lang="en-GB" sz="3200" dirty="0">
              <a:solidFill>
                <a:srgbClr val="595959"/>
              </a:solidFill>
            </a:endParaRPr>
          </a:p>
        </p:txBody>
      </p:sp>
      <p:sp>
        <p:nvSpPr>
          <p:cNvPr id="3" name="Content Placeholder 2">
            <a:extLst>
              <a:ext uri="{FF2B5EF4-FFF2-40B4-BE49-F238E27FC236}">
                <a16:creationId xmlns:a16="http://schemas.microsoft.com/office/drawing/2014/main" id="{B2D446EF-0A06-6833-F790-98A12AE3BB6C}"/>
              </a:ext>
            </a:extLst>
          </p:cNvPr>
          <p:cNvSpPr>
            <a:spLocks noGrp="1"/>
          </p:cNvSpPr>
          <p:nvPr>
            <p:ph idx="1"/>
          </p:nvPr>
        </p:nvSpPr>
        <p:spPr>
          <a:xfrm>
            <a:off x="871442" y="2447337"/>
            <a:ext cx="4353116" cy="3770434"/>
          </a:xfrm>
        </p:spPr>
        <p:txBody>
          <a:bodyPr anchor="t">
            <a:normAutofit/>
          </a:bodyPr>
          <a:lstStyle/>
          <a:p>
            <a:r>
              <a:rPr lang="en-GB" sz="2000" b="1" i="0">
                <a:solidFill>
                  <a:srgbClr val="595959"/>
                </a:solidFill>
                <a:effectLst/>
                <a:latin typeface="Nunito Sans" pitchFamily="2" charset="0"/>
              </a:rPr>
              <a:t>Use Case Diagram : </a:t>
            </a:r>
            <a:r>
              <a:rPr lang="en-GB" sz="2000">
                <a:solidFill>
                  <a:srgbClr val="595959"/>
                </a:solidFill>
                <a:latin typeface="urw-din"/>
              </a:rPr>
              <a:t>represent the dynamic behaviour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a:p>
            <a:endParaRPr lang="en-GB" sz="2000">
              <a:solidFill>
                <a:srgbClr val="595959"/>
              </a:solidFill>
              <a:latin typeface="urw-din"/>
            </a:endParaRPr>
          </a:p>
          <a:p>
            <a:pPr marL="0" indent="0">
              <a:buNone/>
            </a:pPr>
            <a:endParaRPr lang="en-GB" sz="2000" b="1" i="0">
              <a:solidFill>
                <a:srgbClr val="595959"/>
              </a:solidFill>
              <a:effectLst/>
              <a:latin typeface="Nunito Sans" pitchFamily="2" charset="0"/>
            </a:endParaRPr>
          </a:p>
          <a:p>
            <a:endParaRPr lang="en-GB" sz="2000">
              <a:solidFill>
                <a:srgbClr val="595959"/>
              </a:solidFill>
            </a:endParaRPr>
          </a:p>
        </p:txBody>
      </p:sp>
      <p:pic>
        <p:nvPicPr>
          <p:cNvPr id="9" name="Picture 8">
            <a:extLst>
              <a:ext uri="{FF2B5EF4-FFF2-40B4-BE49-F238E27FC236}">
                <a16:creationId xmlns:a16="http://schemas.microsoft.com/office/drawing/2014/main" id="{7A24C50D-6A25-A8C7-9A65-E157F48CF6F4}"/>
              </a:ext>
            </a:extLst>
          </p:cNvPr>
          <p:cNvPicPr>
            <a:picLocks noChangeAspect="1"/>
          </p:cNvPicPr>
          <p:nvPr/>
        </p:nvPicPr>
        <p:blipFill>
          <a:blip r:embed="rId2"/>
          <a:stretch>
            <a:fillRect/>
          </a:stretch>
        </p:blipFill>
        <p:spPr>
          <a:xfrm>
            <a:off x="6230679" y="552893"/>
            <a:ext cx="5454502" cy="5789938"/>
          </a:xfrm>
          <a:prstGeom prst="rect">
            <a:avLst/>
          </a:prstGeom>
        </p:spPr>
      </p:pic>
      <p:sp>
        <p:nvSpPr>
          <p:cNvPr id="11" name="Footer Placeholder 10">
            <a:extLst>
              <a:ext uri="{FF2B5EF4-FFF2-40B4-BE49-F238E27FC236}">
                <a16:creationId xmlns:a16="http://schemas.microsoft.com/office/drawing/2014/main" id="{95CBF244-68A9-62E7-8363-34F6ADAA19B8}"/>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7270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44A6E-7606-28F2-8F04-FF392B7C2B9A}"/>
              </a:ext>
            </a:extLst>
          </p:cNvPr>
          <p:cNvSpPr>
            <a:spLocks noGrp="1"/>
          </p:cNvSpPr>
          <p:nvPr>
            <p:ph type="title"/>
          </p:nvPr>
        </p:nvSpPr>
        <p:spPr>
          <a:xfrm>
            <a:off x="838200" y="365125"/>
            <a:ext cx="10515600" cy="1325563"/>
          </a:xfrm>
        </p:spPr>
        <p:txBody>
          <a:bodyPr>
            <a:normAutofit/>
          </a:bodyPr>
          <a:lstStyle/>
          <a:p>
            <a:r>
              <a:rPr lang="en-GB" sz="4600" b="1" i="0">
                <a:effectLst/>
                <a:latin typeface="Nunito Sans" pitchFamily="2" charset="0"/>
              </a:rPr>
              <a:t>Tools for SRS Documentation (cont’d)</a:t>
            </a:r>
            <a:endParaRPr lang="en-GB" sz="46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3C104B-B518-753E-3A6E-082AA13108A8}"/>
              </a:ext>
            </a:extLst>
          </p:cNvPr>
          <p:cNvSpPr>
            <a:spLocks noGrp="1"/>
          </p:cNvSpPr>
          <p:nvPr>
            <p:ph idx="1"/>
          </p:nvPr>
        </p:nvSpPr>
        <p:spPr>
          <a:xfrm>
            <a:off x="838200" y="1763840"/>
            <a:ext cx="10515600" cy="4569248"/>
          </a:xfrm>
        </p:spPr>
        <p:txBody>
          <a:bodyPr>
            <a:normAutofit fontScale="92500" lnSpcReduction="10000"/>
          </a:bodyPr>
          <a:lstStyle/>
          <a:p>
            <a:pPr marL="0" indent="0">
              <a:buNone/>
            </a:pPr>
            <a:r>
              <a:rPr lang="en-GB" sz="2000" b="1" dirty="0"/>
              <a:t>User story: </a:t>
            </a:r>
            <a:r>
              <a:rPr lang="en-GB" sz="2000" b="0" i="0" dirty="0">
                <a:effectLst/>
                <a:latin typeface="FreightSansPro"/>
              </a:rPr>
              <a:t>is a requirement expressed from the perspective of an end-user goal. User Stories may also be referred to as Epics, Themes or features but all follow the same format.</a:t>
            </a:r>
          </a:p>
          <a:p>
            <a:r>
              <a:rPr lang="en-GB" sz="2000" b="0" i="0" dirty="0">
                <a:effectLst/>
                <a:latin typeface="FreightSansPro"/>
              </a:rPr>
              <a:t>A User Story is really just a well-expressed requirement. </a:t>
            </a:r>
          </a:p>
          <a:p>
            <a:r>
              <a:rPr lang="en-GB" sz="2000" b="0" i="0" dirty="0">
                <a:effectLst/>
                <a:latin typeface="FreightSansPro"/>
              </a:rPr>
              <a:t>The User Story format has become the most popular way of expressing requirements in Agile for a number of reasons: </a:t>
            </a:r>
          </a:p>
          <a:p>
            <a:pPr marL="0" indent="0">
              <a:buNone/>
            </a:pPr>
            <a:r>
              <a:rPr lang="en-GB" sz="2000" b="0" i="0" dirty="0">
                <a:effectLst/>
                <a:latin typeface="FreightSansPro"/>
              </a:rPr>
              <a:t>         - It focuses on the viewpoint of a role who will use or be impacted by the solution</a:t>
            </a:r>
          </a:p>
          <a:p>
            <a:pPr marL="0" indent="0">
              <a:buNone/>
            </a:pPr>
            <a:r>
              <a:rPr lang="en-GB" sz="2000" dirty="0">
                <a:latin typeface="FreightSansPro"/>
              </a:rPr>
              <a:t>         - </a:t>
            </a:r>
            <a:r>
              <a:rPr lang="en-GB" sz="2000" b="0" i="0" dirty="0">
                <a:effectLst/>
                <a:latin typeface="FreightSansPro"/>
              </a:rPr>
              <a:t>It defines the requirement in language that has meaning for that role</a:t>
            </a:r>
          </a:p>
          <a:p>
            <a:pPr marL="0" indent="0">
              <a:buNone/>
            </a:pPr>
            <a:r>
              <a:rPr lang="en-GB" sz="2000" dirty="0">
                <a:latin typeface="FreightSansPro"/>
              </a:rPr>
              <a:t>         - </a:t>
            </a:r>
            <a:r>
              <a:rPr lang="en-GB" sz="2000" b="0" i="0" dirty="0">
                <a:effectLst/>
                <a:latin typeface="FreightSansPro"/>
              </a:rPr>
              <a:t>It helps to clarify the true reason for the requirement</a:t>
            </a:r>
          </a:p>
          <a:p>
            <a:pPr marL="0" indent="0">
              <a:buNone/>
            </a:pPr>
            <a:r>
              <a:rPr lang="en-GB" sz="2000" dirty="0">
                <a:latin typeface="FreightSansPro"/>
              </a:rPr>
              <a:t>         - </a:t>
            </a:r>
            <a:r>
              <a:rPr lang="en-GB" sz="2000" b="0" i="0" dirty="0">
                <a:effectLst/>
                <a:latin typeface="FreightSansPro"/>
              </a:rPr>
              <a:t>It helps to define high level requirements without necessarily going into low level detail too early</a:t>
            </a:r>
          </a:p>
          <a:p>
            <a:r>
              <a:rPr lang="en-GB" sz="2000" b="0" i="0" dirty="0">
                <a:effectLst/>
                <a:latin typeface="FreightSansPro"/>
              </a:rPr>
              <a:t>User Stories are often deemed to comprise three elements - </a:t>
            </a:r>
            <a:r>
              <a:rPr lang="en-GB" sz="2000" b="1" i="0" dirty="0">
                <a:effectLst/>
                <a:latin typeface="FreightSansPro"/>
              </a:rPr>
              <a:t>the 3C’s</a:t>
            </a:r>
            <a:endParaRPr lang="en-GB" sz="2000" b="0" i="0" dirty="0">
              <a:effectLst/>
              <a:latin typeface="FreightSansPro"/>
            </a:endParaRPr>
          </a:p>
          <a:p>
            <a:pPr marL="0" indent="0">
              <a:buNone/>
            </a:pPr>
            <a:r>
              <a:rPr lang="en-GB" sz="2000" b="1" i="0" dirty="0">
                <a:effectLst/>
                <a:latin typeface="FreightSansPro"/>
              </a:rPr>
              <a:t>        - C</a:t>
            </a:r>
            <a:r>
              <a:rPr lang="en-GB" sz="2000" b="0" i="0" dirty="0">
                <a:effectLst/>
                <a:latin typeface="FreightSansPro"/>
              </a:rPr>
              <a:t>ard</a:t>
            </a:r>
            <a:endParaRPr lang="en-GB" sz="2000" dirty="0">
              <a:latin typeface="FreightSansPro"/>
            </a:endParaRPr>
          </a:p>
          <a:p>
            <a:pPr marL="0" indent="0">
              <a:buNone/>
            </a:pPr>
            <a:r>
              <a:rPr lang="en-GB" sz="2000" b="1" i="0" dirty="0">
                <a:effectLst/>
                <a:latin typeface="FreightSansPro"/>
              </a:rPr>
              <a:t>       </a:t>
            </a:r>
            <a:r>
              <a:rPr lang="en-GB" sz="2000" b="1" dirty="0">
                <a:latin typeface="FreightSansPro"/>
              </a:rPr>
              <a:t> - </a:t>
            </a:r>
            <a:r>
              <a:rPr lang="en-GB" sz="2000" b="1" i="0" dirty="0">
                <a:effectLst/>
                <a:latin typeface="FreightSansPro"/>
              </a:rPr>
              <a:t>C</a:t>
            </a:r>
            <a:r>
              <a:rPr lang="en-GB" sz="2000" b="0" i="0" dirty="0">
                <a:effectLst/>
                <a:latin typeface="FreightSansPro"/>
              </a:rPr>
              <a:t>onversation</a:t>
            </a:r>
            <a:endParaRPr lang="en-GB" sz="2000" dirty="0">
              <a:latin typeface="FreightSansPro"/>
            </a:endParaRPr>
          </a:p>
          <a:p>
            <a:pPr marL="0" indent="0">
              <a:buNone/>
            </a:pPr>
            <a:r>
              <a:rPr lang="en-GB" sz="2000" b="1" i="0" dirty="0">
                <a:effectLst/>
                <a:latin typeface="FreightSansPro"/>
              </a:rPr>
              <a:t>        - C</a:t>
            </a:r>
            <a:r>
              <a:rPr lang="en-GB" sz="2000" b="0" i="0" dirty="0">
                <a:effectLst/>
                <a:latin typeface="FreightSansPro"/>
              </a:rPr>
              <a:t>onfirmation</a:t>
            </a:r>
          </a:p>
          <a:p>
            <a:endParaRPr lang="en-GB" sz="1500" dirty="0"/>
          </a:p>
        </p:txBody>
      </p:sp>
      <p:sp>
        <p:nvSpPr>
          <p:cNvPr id="5" name="Footer Placeholder 4">
            <a:extLst>
              <a:ext uri="{FF2B5EF4-FFF2-40B4-BE49-F238E27FC236}">
                <a16:creationId xmlns:a16="http://schemas.microsoft.com/office/drawing/2014/main" id="{A1985B14-64C7-271F-6B76-5E3918188562}"/>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18361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684-B032-1D90-FDE0-DFAC548F66D2}"/>
              </a:ext>
            </a:extLst>
          </p:cNvPr>
          <p:cNvSpPr>
            <a:spLocks noGrp="1"/>
          </p:cNvSpPr>
          <p:nvPr>
            <p:ph type="title"/>
          </p:nvPr>
        </p:nvSpPr>
        <p:spPr>
          <a:xfrm>
            <a:off x="838200" y="365125"/>
            <a:ext cx="10515600" cy="676597"/>
          </a:xfrm>
        </p:spPr>
        <p:txBody>
          <a:bodyPr>
            <a:normAutofit fontScale="90000"/>
          </a:bodyPr>
          <a:lstStyle/>
          <a:p>
            <a:r>
              <a:rPr lang="en-US" u="sng" dirty="0"/>
              <a:t>Outline</a:t>
            </a:r>
          </a:p>
        </p:txBody>
      </p:sp>
      <p:sp>
        <p:nvSpPr>
          <p:cNvPr id="3" name="Content Placeholder 2">
            <a:extLst>
              <a:ext uri="{FF2B5EF4-FFF2-40B4-BE49-F238E27FC236}">
                <a16:creationId xmlns:a16="http://schemas.microsoft.com/office/drawing/2014/main" id="{ABF95633-2F71-E86F-C9AC-32B5373A265C}"/>
              </a:ext>
            </a:extLst>
          </p:cNvPr>
          <p:cNvSpPr>
            <a:spLocks noGrp="1"/>
          </p:cNvSpPr>
          <p:nvPr>
            <p:ph idx="1"/>
          </p:nvPr>
        </p:nvSpPr>
        <p:spPr>
          <a:xfrm>
            <a:off x="838200" y="1145894"/>
            <a:ext cx="10515600" cy="5346981"/>
          </a:xfrm>
        </p:spPr>
        <p:txBody>
          <a:bodyPr>
            <a:normAutofit fontScale="85000" lnSpcReduction="20000"/>
          </a:bodyPr>
          <a:lstStyle/>
          <a:p>
            <a:r>
              <a:rPr lang="en-US" dirty="0"/>
              <a:t>Introduction</a:t>
            </a:r>
          </a:p>
          <a:p>
            <a:r>
              <a:rPr lang="en-US" dirty="0"/>
              <a:t>The goal of SRS</a:t>
            </a:r>
          </a:p>
          <a:p>
            <a:r>
              <a:rPr lang="en-US" dirty="0"/>
              <a:t>Why SRS document is important</a:t>
            </a:r>
          </a:p>
          <a:p>
            <a:r>
              <a:rPr lang="en-US" dirty="0"/>
              <a:t>SRS document elements</a:t>
            </a:r>
          </a:p>
          <a:p>
            <a:r>
              <a:rPr lang="en-US" dirty="0"/>
              <a:t>Characteristics of a good SRS</a:t>
            </a:r>
          </a:p>
          <a:p>
            <a:r>
              <a:rPr lang="en-US" dirty="0"/>
              <a:t>SRS document</a:t>
            </a:r>
          </a:p>
          <a:p>
            <a:r>
              <a:rPr lang="en-US" dirty="0"/>
              <a:t>Steps to write SRS document</a:t>
            </a:r>
          </a:p>
          <a:p>
            <a:r>
              <a:rPr lang="en-US" dirty="0"/>
              <a:t>What should a typical SRS document include</a:t>
            </a:r>
          </a:p>
          <a:p>
            <a:r>
              <a:rPr lang="en-US" dirty="0"/>
              <a:t>Tools for SRS documents</a:t>
            </a:r>
          </a:p>
          <a:p>
            <a:pPr lvl="1"/>
            <a:r>
              <a:rPr lang="en-US" dirty="0"/>
              <a:t>Use case diagram</a:t>
            </a:r>
          </a:p>
          <a:p>
            <a:pPr lvl="1"/>
            <a:r>
              <a:rPr lang="en-US" dirty="0"/>
              <a:t>User story</a:t>
            </a:r>
          </a:p>
          <a:p>
            <a:pPr lvl="1"/>
            <a:r>
              <a:rPr lang="en-US" dirty="0"/>
              <a:t>Workflow</a:t>
            </a:r>
          </a:p>
          <a:p>
            <a:pPr lvl="1"/>
            <a:r>
              <a:rPr lang="en-US" dirty="0"/>
              <a:t>Wireframe</a:t>
            </a:r>
          </a:p>
          <a:p>
            <a:pPr lvl="1"/>
            <a:r>
              <a:rPr lang="en-US" dirty="0"/>
              <a:t>Logical data model</a:t>
            </a:r>
          </a:p>
          <a:p>
            <a:pPr lvl="1"/>
            <a:r>
              <a:rPr lang="en-US" dirty="0"/>
              <a:t>Data dictionary</a:t>
            </a:r>
          </a:p>
          <a:p>
            <a:endParaRPr lang="en-US" dirty="0"/>
          </a:p>
        </p:txBody>
      </p:sp>
      <p:sp>
        <p:nvSpPr>
          <p:cNvPr id="4" name="Footer Placeholder 3">
            <a:extLst>
              <a:ext uri="{FF2B5EF4-FFF2-40B4-BE49-F238E27FC236}">
                <a16:creationId xmlns:a16="http://schemas.microsoft.com/office/drawing/2014/main" id="{35C8AE62-B8E4-4E64-900C-EA7273B0698F}"/>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9919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CD1C05ED-3388-702E-3CF6-3A4E35B13449}"/>
              </a:ext>
            </a:extLst>
          </p:cNvPr>
          <p:cNvPicPr>
            <a:picLocks noGrp="1" noChangeAspect="1"/>
          </p:cNvPicPr>
          <p:nvPr>
            <p:ph idx="1"/>
          </p:nvPr>
        </p:nvPicPr>
        <p:blipFill rotWithShape="1">
          <a:blip r:embed="rId2"/>
          <a:srcRect r="4872" b="1"/>
          <a:stretch/>
        </p:blipFill>
        <p:spPr>
          <a:xfrm>
            <a:off x="20" y="1282"/>
            <a:ext cx="12191980" cy="6856718"/>
          </a:xfrm>
          <a:prstGeom prst="rect">
            <a:avLst/>
          </a:prstGeom>
        </p:spPr>
      </p:pic>
      <p:sp>
        <p:nvSpPr>
          <p:cNvPr id="6" name="Footer Placeholder 5">
            <a:extLst>
              <a:ext uri="{FF2B5EF4-FFF2-40B4-BE49-F238E27FC236}">
                <a16:creationId xmlns:a16="http://schemas.microsoft.com/office/drawing/2014/main" id="{96EFBA42-36E7-6E89-4D51-C8494CFF963E}"/>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938089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56D81-A3C9-B3D8-EEF8-637DED9408F8}"/>
              </a:ext>
            </a:extLst>
          </p:cNvPr>
          <p:cNvSpPr>
            <a:spLocks noGrp="1"/>
          </p:cNvSpPr>
          <p:nvPr>
            <p:ph type="title"/>
          </p:nvPr>
        </p:nvSpPr>
        <p:spPr>
          <a:xfrm>
            <a:off x="630936" y="502920"/>
            <a:ext cx="3419856" cy="1463040"/>
          </a:xfrm>
        </p:spPr>
        <p:txBody>
          <a:bodyPr anchor="ctr">
            <a:normAutofit/>
          </a:bodyPr>
          <a:lstStyle/>
          <a:p>
            <a:r>
              <a:rPr lang="en-GB" sz="3000" b="1" i="0" dirty="0">
                <a:effectLst/>
                <a:latin typeface="Nunito Sans" pitchFamily="2" charset="0"/>
              </a:rPr>
              <a:t>Tools for SRS Documentation (cont’d)</a:t>
            </a:r>
            <a:endParaRPr lang="en-GB" sz="3000" dirty="0"/>
          </a:p>
        </p:txBody>
      </p:sp>
      <p:sp>
        <p:nvSpPr>
          <p:cNvPr id="2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A770ACC6-C644-2934-7569-78FDC8ECFE01}"/>
              </a:ext>
            </a:extLst>
          </p:cNvPr>
          <p:cNvSpPr>
            <a:spLocks noGrp="1"/>
          </p:cNvSpPr>
          <p:nvPr>
            <p:ph idx="1"/>
          </p:nvPr>
        </p:nvSpPr>
        <p:spPr>
          <a:xfrm>
            <a:off x="4654295" y="502920"/>
            <a:ext cx="6894576" cy="1825610"/>
          </a:xfrm>
        </p:spPr>
        <p:txBody>
          <a:bodyPr anchor="ctr">
            <a:normAutofit/>
          </a:bodyPr>
          <a:lstStyle/>
          <a:p>
            <a:r>
              <a:rPr lang="en-GB" sz="2200" b="1" dirty="0">
                <a:latin typeface="FreightSansPro"/>
              </a:rPr>
              <a:t>Workflow: </a:t>
            </a:r>
            <a:r>
              <a:rPr lang="en-GB" sz="2200" dirty="0">
                <a:latin typeface="FreightSansPro"/>
              </a:rPr>
              <a:t>series of activities shows us the workers and activities involved in a particular workflow. A workflow specifies the component tasks and related roles of a specific workflow.</a:t>
            </a:r>
          </a:p>
        </p:txBody>
      </p:sp>
      <p:pic>
        <p:nvPicPr>
          <p:cNvPr id="9" name="Picture 8">
            <a:extLst>
              <a:ext uri="{FF2B5EF4-FFF2-40B4-BE49-F238E27FC236}">
                <a16:creationId xmlns:a16="http://schemas.microsoft.com/office/drawing/2014/main" id="{6E09F0F7-F5BF-44BD-6F20-53AE5FB3287E}"/>
              </a:ext>
            </a:extLst>
          </p:cNvPr>
          <p:cNvPicPr>
            <a:picLocks noChangeAspect="1"/>
          </p:cNvPicPr>
          <p:nvPr/>
        </p:nvPicPr>
        <p:blipFill>
          <a:blip r:embed="rId2"/>
          <a:stretch>
            <a:fillRect/>
          </a:stretch>
        </p:blipFill>
        <p:spPr>
          <a:xfrm>
            <a:off x="630936" y="2551036"/>
            <a:ext cx="10917936" cy="3439151"/>
          </a:xfrm>
          <a:prstGeom prst="rect">
            <a:avLst/>
          </a:prstGeom>
        </p:spPr>
      </p:pic>
      <p:sp>
        <p:nvSpPr>
          <p:cNvPr id="11" name="Footer Placeholder 10">
            <a:extLst>
              <a:ext uri="{FF2B5EF4-FFF2-40B4-BE49-F238E27FC236}">
                <a16:creationId xmlns:a16="http://schemas.microsoft.com/office/drawing/2014/main" id="{11209A9D-C006-E14E-4661-9943B929B309}"/>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581210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60B6C-FBEB-FED7-9598-048FD7CB68A4}"/>
              </a:ext>
            </a:extLst>
          </p:cNvPr>
          <p:cNvSpPr>
            <a:spLocks noGrp="1"/>
          </p:cNvSpPr>
          <p:nvPr>
            <p:ph type="title"/>
          </p:nvPr>
        </p:nvSpPr>
        <p:spPr>
          <a:xfrm>
            <a:off x="630936" y="639520"/>
            <a:ext cx="3429000" cy="1719072"/>
          </a:xfrm>
        </p:spPr>
        <p:txBody>
          <a:bodyPr anchor="b">
            <a:normAutofit/>
          </a:bodyPr>
          <a:lstStyle/>
          <a:p>
            <a:r>
              <a:rPr lang="en-GB" sz="3400" b="1" i="0" dirty="0">
                <a:effectLst/>
                <a:latin typeface="Nunito Sans" pitchFamily="2" charset="0"/>
              </a:rPr>
              <a:t>Tools for SRS Documentation (cont’d)</a:t>
            </a:r>
            <a:endParaRPr lang="en-GB" sz="3400" dirty="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B5DA4F-9729-3AD3-73BC-F02AAD0726ED}"/>
              </a:ext>
            </a:extLst>
          </p:cNvPr>
          <p:cNvSpPr>
            <a:spLocks noGrp="1"/>
          </p:cNvSpPr>
          <p:nvPr>
            <p:ph idx="1"/>
          </p:nvPr>
        </p:nvSpPr>
        <p:spPr>
          <a:xfrm>
            <a:off x="630935" y="2747878"/>
            <a:ext cx="3579557" cy="3470042"/>
          </a:xfrm>
        </p:spPr>
        <p:txBody>
          <a:bodyPr anchor="t">
            <a:normAutofit/>
          </a:bodyPr>
          <a:lstStyle/>
          <a:p>
            <a:r>
              <a:rPr lang="en-GB" sz="2000" b="1" dirty="0">
                <a:latin typeface="urw-din"/>
              </a:rPr>
              <a:t>Wireframe: </a:t>
            </a:r>
            <a:r>
              <a:rPr lang="en-GB" sz="2000" dirty="0">
                <a:latin typeface="urw-din"/>
              </a:rPr>
              <a:t>tends to be more sketch-like and not have as much visual detail. Their job is to help visually describe functionality without getting bogged down on stylistic choices. it helps understanding of the project requirements and thus eliminate confusions and vagueness early on</a:t>
            </a:r>
          </a:p>
        </p:txBody>
      </p:sp>
      <p:pic>
        <p:nvPicPr>
          <p:cNvPr id="4" name="Picture 3">
            <a:extLst>
              <a:ext uri="{FF2B5EF4-FFF2-40B4-BE49-F238E27FC236}">
                <a16:creationId xmlns:a16="http://schemas.microsoft.com/office/drawing/2014/main" id="{B918DC49-2793-516F-9AB3-CB46E5B524B8}"/>
              </a:ext>
            </a:extLst>
          </p:cNvPr>
          <p:cNvPicPr>
            <a:picLocks noChangeAspect="1"/>
          </p:cNvPicPr>
          <p:nvPr/>
        </p:nvPicPr>
        <p:blipFill>
          <a:blip r:embed="rId2"/>
          <a:stretch>
            <a:fillRect/>
          </a:stretch>
        </p:blipFill>
        <p:spPr>
          <a:xfrm>
            <a:off x="4654296" y="891883"/>
            <a:ext cx="6903720" cy="5074234"/>
          </a:xfrm>
          <a:prstGeom prst="rect">
            <a:avLst/>
          </a:prstGeom>
        </p:spPr>
      </p:pic>
      <p:sp>
        <p:nvSpPr>
          <p:cNvPr id="6" name="Footer Placeholder 5">
            <a:extLst>
              <a:ext uri="{FF2B5EF4-FFF2-40B4-BE49-F238E27FC236}">
                <a16:creationId xmlns:a16="http://schemas.microsoft.com/office/drawing/2014/main" id="{295159BE-FD0D-7223-4E56-6F0382E1E317}"/>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31571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66E32-7212-8E1E-EC15-FEA22B05DDCE}"/>
              </a:ext>
            </a:extLst>
          </p:cNvPr>
          <p:cNvSpPr>
            <a:spLocks noGrp="1"/>
          </p:cNvSpPr>
          <p:nvPr>
            <p:ph type="title"/>
          </p:nvPr>
        </p:nvSpPr>
        <p:spPr>
          <a:xfrm>
            <a:off x="630936" y="640080"/>
            <a:ext cx="4818888" cy="1481328"/>
          </a:xfrm>
        </p:spPr>
        <p:txBody>
          <a:bodyPr anchor="b">
            <a:normAutofit/>
          </a:bodyPr>
          <a:lstStyle/>
          <a:p>
            <a:r>
              <a:rPr lang="en-GB" sz="3000" b="1" i="0" dirty="0">
                <a:effectLst/>
                <a:latin typeface="Nunito Sans" pitchFamily="2" charset="0"/>
              </a:rPr>
              <a:t>Tools for SRS Documentation (cont’d)</a:t>
            </a:r>
            <a:endParaRPr lang="en-GB" sz="3000" dirty="0"/>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C8EBC5-A8B4-FFF8-7870-8ADBD3EAEEFC}"/>
              </a:ext>
            </a:extLst>
          </p:cNvPr>
          <p:cNvSpPr>
            <a:spLocks noGrp="1"/>
          </p:cNvSpPr>
          <p:nvPr>
            <p:ph idx="1"/>
          </p:nvPr>
        </p:nvSpPr>
        <p:spPr>
          <a:xfrm>
            <a:off x="630936" y="2660904"/>
            <a:ext cx="4818888" cy="3547872"/>
          </a:xfrm>
        </p:spPr>
        <p:txBody>
          <a:bodyPr anchor="t">
            <a:normAutofit/>
          </a:bodyPr>
          <a:lstStyle/>
          <a:p>
            <a:r>
              <a:rPr lang="en-GB" sz="2200" b="1" i="0" dirty="0">
                <a:effectLst/>
                <a:latin typeface="Gotham A"/>
              </a:rPr>
              <a:t>Logical Data Model</a:t>
            </a:r>
            <a:r>
              <a:rPr lang="en-GB" sz="2200" b="0" i="0" dirty="0">
                <a:effectLst/>
                <a:latin typeface="Gotham A"/>
              </a:rPr>
              <a:t>: It </a:t>
            </a:r>
            <a:r>
              <a:rPr lang="en-GB" sz="2200" b="0" i="0" dirty="0">
                <a:effectLst/>
                <a:latin typeface="Gotham SSm A"/>
              </a:rPr>
              <a:t>serves to define how a system has to be implemented regardless of the database management system being used. Data architects and business analysts are usually the creators of a logical data model. The goal of creating a logical data model is to develop a highly technical map of underlying rules and data structures.</a:t>
            </a:r>
          </a:p>
          <a:p>
            <a:endParaRPr lang="en-GB" sz="2200" b="0" i="0" dirty="0">
              <a:effectLst/>
              <a:latin typeface="Gotham SSm A"/>
            </a:endParaRPr>
          </a:p>
          <a:p>
            <a:endParaRPr lang="en-GB" sz="2200" dirty="0"/>
          </a:p>
        </p:txBody>
      </p:sp>
      <p:pic>
        <p:nvPicPr>
          <p:cNvPr id="4" name="Picture 3">
            <a:extLst>
              <a:ext uri="{FF2B5EF4-FFF2-40B4-BE49-F238E27FC236}">
                <a16:creationId xmlns:a16="http://schemas.microsoft.com/office/drawing/2014/main" id="{E0DF8747-77C0-30E5-0990-1319B65327C4}"/>
              </a:ext>
            </a:extLst>
          </p:cNvPr>
          <p:cNvPicPr>
            <a:picLocks noChangeAspect="1"/>
          </p:cNvPicPr>
          <p:nvPr/>
        </p:nvPicPr>
        <p:blipFill>
          <a:blip r:embed="rId2"/>
          <a:stretch>
            <a:fillRect/>
          </a:stretch>
        </p:blipFill>
        <p:spPr>
          <a:xfrm>
            <a:off x="5752214" y="946298"/>
            <a:ext cx="6019212" cy="5262478"/>
          </a:xfrm>
          <a:prstGeom prst="rect">
            <a:avLst/>
          </a:prstGeom>
        </p:spPr>
      </p:pic>
      <p:sp>
        <p:nvSpPr>
          <p:cNvPr id="6" name="Footer Placeholder 5">
            <a:extLst>
              <a:ext uri="{FF2B5EF4-FFF2-40B4-BE49-F238E27FC236}">
                <a16:creationId xmlns:a16="http://schemas.microsoft.com/office/drawing/2014/main" id="{785875EA-DCFE-E920-3DEA-8AB7767F2A85}"/>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28812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687B-3D32-D898-255D-60D94476129C}"/>
              </a:ext>
            </a:extLst>
          </p:cNvPr>
          <p:cNvSpPr>
            <a:spLocks noGrp="1"/>
          </p:cNvSpPr>
          <p:nvPr>
            <p:ph type="title"/>
          </p:nvPr>
        </p:nvSpPr>
        <p:spPr/>
        <p:txBody>
          <a:bodyPr/>
          <a:lstStyle/>
          <a:p>
            <a:r>
              <a:rPr lang="en-GB" sz="4400" b="1" i="0" dirty="0">
                <a:effectLst/>
                <a:latin typeface="Nunito Sans" pitchFamily="2" charset="0"/>
              </a:rPr>
              <a:t>Tools for SRS Documentation (cont’d)</a:t>
            </a:r>
            <a:endParaRPr lang="en-GB" dirty="0"/>
          </a:p>
        </p:txBody>
      </p:sp>
      <p:sp>
        <p:nvSpPr>
          <p:cNvPr id="3" name="Content Placeholder 2">
            <a:extLst>
              <a:ext uri="{FF2B5EF4-FFF2-40B4-BE49-F238E27FC236}">
                <a16:creationId xmlns:a16="http://schemas.microsoft.com/office/drawing/2014/main" id="{8DE86F57-8E09-B052-E352-F3AD159DE7D1}"/>
              </a:ext>
            </a:extLst>
          </p:cNvPr>
          <p:cNvSpPr>
            <a:spLocks noGrp="1"/>
          </p:cNvSpPr>
          <p:nvPr>
            <p:ph idx="1"/>
          </p:nvPr>
        </p:nvSpPr>
        <p:spPr/>
        <p:txBody>
          <a:bodyPr>
            <a:normAutofit/>
          </a:bodyPr>
          <a:lstStyle/>
          <a:p>
            <a:endParaRPr lang="en-GB" dirty="0"/>
          </a:p>
          <a:p>
            <a:endParaRPr lang="en-GB" dirty="0"/>
          </a:p>
        </p:txBody>
      </p:sp>
      <p:sp>
        <p:nvSpPr>
          <p:cNvPr id="5" name="Rectangle 3">
            <a:extLst>
              <a:ext uri="{FF2B5EF4-FFF2-40B4-BE49-F238E27FC236}">
                <a16:creationId xmlns:a16="http://schemas.microsoft.com/office/drawing/2014/main" id="{8F984808-970B-38B0-DAC3-5897BBBE09F6}"/>
              </a:ext>
            </a:extLst>
          </p:cNvPr>
          <p:cNvSpPr>
            <a:spLocks noChangeArrowheads="1"/>
          </p:cNvSpPr>
          <p:nvPr/>
        </p:nvSpPr>
        <p:spPr bwMode="auto">
          <a:xfrm rot="10800000" flipV="1">
            <a:off x="838200" y="1690688"/>
            <a:ext cx="9864458"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63940"/>
                </a:solidFill>
                <a:effectLst/>
                <a:latin typeface="Libre Franklin" pitchFamily="2" charset="0"/>
              </a:rPr>
              <a:t>Data dictionary: </a:t>
            </a:r>
            <a:r>
              <a:rPr kumimoji="0" lang="en-US" altLang="en-US" sz="2400" b="0" i="0" u="none" strike="noStrike" cap="none" normalizeH="0" baseline="0" dirty="0">
                <a:ln>
                  <a:noFill/>
                </a:ln>
                <a:solidFill>
                  <a:srgbClr val="363940"/>
                </a:solidFill>
                <a:effectLst/>
                <a:latin typeface="Roboto" panose="02000000000000000000" pitchFamily="2" charset="0"/>
              </a:rPr>
              <a:t> is a file or a set of files that contain information </a:t>
            </a:r>
            <a:r>
              <a:rPr kumimoji="0" lang="en-US" altLang="en-US" sz="2400" b="0" i="0" u="none" strike="noStrike" cap="none" normalizeH="0" baseline="0" dirty="0">
                <a:ln>
                  <a:noFill/>
                </a:ln>
                <a:effectLst/>
                <a:latin typeface="Roboto" panose="02000000000000000000" pitchFamily="2" charset="0"/>
              </a:rPr>
              <a:t>about objects in the </a:t>
            </a:r>
            <a:r>
              <a:rPr kumimoji="0" lang="en-US" altLang="en-US" sz="2400" b="0" i="0" u="none" strike="noStrike" cap="none" normalizeH="0" baseline="0" dirty="0">
                <a:ln>
                  <a:noFill/>
                </a:ln>
                <a:solidFill>
                  <a:srgbClr val="363940"/>
                </a:solidFill>
                <a:effectLst/>
                <a:latin typeface="Roboto" panose="02000000000000000000" pitchFamily="2" charset="0"/>
              </a:rPr>
              <a:t>database. It’s basically a repository of data names, definitions, and attributes used to describe the data. We can say its data about data.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1D8CE69-B383-86A8-40AB-B19C9E509627}"/>
              </a:ext>
            </a:extLst>
          </p:cNvPr>
          <p:cNvPicPr>
            <a:picLocks noChangeAspect="1"/>
          </p:cNvPicPr>
          <p:nvPr/>
        </p:nvPicPr>
        <p:blipFill>
          <a:blip r:embed="rId2"/>
          <a:stretch>
            <a:fillRect/>
          </a:stretch>
        </p:blipFill>
        <p:spPr>
          <a:xfrm>
            <a:off x="1754372" y="3597275"/>
            <a:ext cx="8580475" cy="2895600"/>
          </a:xfrm>
          <a:prstGeom prst="rect">
            <a:avLst/>
          </a:prstGeom>
        </p:spPr>
      </p:pic>
      <p:sp>
        <p:nvSpPr>
          <p:cNvPr id="8" name="Footer Placeholder 7">
            <a:extLst>
              <a:ext uri="{FF2B5EF4-FFF2-40B4-BE49-F238E27FC236}">
                <a16:creationId xmlns:a16="http://schemas.microsoft.com/office/drawing/2014/main" id="{0EE4CF16-8A59-A377-38CF-F5E148C121F2}"/>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267767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38B6-38CA-D3DE-3498-47BCC5F299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4BA5DCB-3692-8966-F19D-7728BC9F7347}"/>
              </a:ext>
            </a:extLst>
          </p:cNvPr>
          <p:cNvSpPr>
            <a:spLocks noGrp="1"/>
          </p:cNvSpPr>
          <p:nvPr>
            <p:ph idx="1"/>
          </p:nvPr>
        </p:nvSpPr>
        <p:spPr/>
        <p:txBody>
          <a:bodyPr>
            <a:normAutofit fontScale="92500" lnSpcReduction="20000"/>
          </a:bodyPr>
          <a:lstStyle/>
          <a:p>
            <a:r>
              <a:rPr lang="en-US" dirty="0"/>
              <a:t>Requirements Engineering: From System Goals to UML Models to Software Specifications</a:t>
            </a:r>
            <a:endParaRPr lang="en-GB" dirty="0">
              <a:hlinkClick r:id="rId2"/>
            </a:endParaRPr>
          </a:p>
          <a:p>
            <a:r>
              <a:rPr lang="en-GB" dirty="0">
                <a:hlinkClick r:id="rId2"/>
              </a:rPr>
              <a:t>https://docode.dev/software-requirement-specification-guide/</a:t>
            </a:r>
            <a:endParaRPr lang="en-GB" dirty="0"/>
          </a:p>
          <a:p>
            <a:r>
              <a:rPr lang="en-GB" dirty="0">
                <a:hlinkClick r:id="rId3"/>
              </a:rPr>
              <a:t>https://www.techtarget.com/searchsoftwarequality/definition/software-requirements-specification</a:t>
            </a:r>
            <a:endParaRPr lang="en-GB" dirty="0"/>
          </a:p>
          <a:p>
            <a:r>
              <a:rPr lang="en-GB" dirty="0">
                <a:hlinkClick r:id="rId3"/>
              </a:rPr>
              <a:t>https://www.techtarget.com/searchsoftwarequality/definition/software-requirements-specification</a:t>
            </a:r>
            <a:endParaRPr lang="en-GB" dirty="0"/>
          </a:p>
          <a:p>
            <a:r>
              <a:rPr lang="en-GB" dirty="0">
                <a:hlinkClick r:id="rId4"/>
              </a:rPr>
              <a:t>https://www.javatpoint.com/software-requirement-specifications</a:t>
            </a:r>
            <a:endParaRPr lang="en-GB" dirty="0"/>
          </a:p>
          <a:p>
            <a:r>
              <a:rPr lang="en-GB" dirty="0">
                <a:hlinkClick r:id="rId5"/>
              </a:rPr>
              <a:t>https://impressit.io/blog/software-requirements-specification-guide</a:t>
            </a:r>
            <a:endParaRPr lang="en-GB" dirty="0"/>
          </a:p>
          <a:p>
            <a:r>
              <a:rPr lang="en-GB" dirty="0">
                <a:hlinkClick r:id="rId6"/>
              </a:rPr>
              <a:t>https://www.uptech.team/blog/srs-document</a:t>
            </a:r>
            <a:endParaRPr lang="en-GB" dirty="0"/>
          </a:p>
          <a:p>
            <a:r>
              <a:rPr lang="en-GB" dirty="0">
                <a:hlinkClick r:id="rId7"/>
              </a:rPr>
              <a:t>https://www.tibco.com/reference-center/what-is-a-logical-data-model</a:t>
            </a:r>
            <a:endParaRPr lang="en-GB" dirty="0"/>
          </a:p>
          <a:p>
            <a:endParaRPr lang="en-GB" dirty="0"/>
          </a:p>
          <a:p>
            <a:endParaRPr lang="en-GB" dirty="0"/>
          </a:p>
          <a:p>
            <a:endParaRPr lang="en-GB" dirty="0"/>
          </a:p>
          <a:p>
            <a:endParaRPr lang="en-GB" dirty="0"/>
          </a:p>
          <a:p>
            <a:endParaRPr lang="en-GB" dirty="0"/>
          </a:p>
        </p:txBody>
      </p:sp>
      <p:sp>
        <p:nvSpPr>
          <p:cNvPr id="5" name="Footer Placeholder 4">
            <a:extLst>
              <a:ext uri="{FF2B5EF4-FFF2-40B4-BE49-F238E27FC236}">
                <a16:creationId xmlns:a16="http://schemas.microsoft.com/office/drawing/2014/main" id="{F542B6CE-1D00-DC14-CA4E-35ABCF0A52B1}"/>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254999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66AA7-2C6B-2483-A262-9F2A02E4AEB9}"/>
              </a:ext>
            </a:extLst>
          </p:cNvPr>
          <p:cNvSpPr>
            <a:spLocks noGrp="1"/>
          </p:cNvSpPr>
          <p:nvPr>
            <p:ph type="title"/>
          </p:nvPr>
        </p:nvSpPr>
        <p:spPr>
          <a:xfrm>
            <a:off x="838200" y="365125"/>
            <a:ext cx="10515600" cy="1325563"/>
          </a:xfrm>
        </p:spPr>
        <p:txBody>
          <a:bodyPr>
            <a:normAutofit/>
          </a:bodyPr>
          <a:lstStyle/>
          <a:p>
            <a:r>
              <a:rPr lang="en-GB" sz="5400" b="1">
                <a:latin typeface="Arial" panose="020B0604020202020204" pitchFamily="34" charset="0"/>
              </a:rPr>
              <a:t>Introduction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11BC87-7DA9-7AD1-4F88-351982037977}"/>
              </a:ext>
            </a:extLst>
          </p:cNvPr>
          <p:cNvSpPr>
            <a:spLocks noGrp="1"/>
          </p:cNvSpPr>
          <p:nvPr>
            <p:ph idx="1"/>
          </p:nvPr>
        </p:nvSpPr>
        <p:spPr>
          <a:xfrm>
            <a:off x="838200" y="1929384"/>
            <a:ext cx="10515600" cy="4251960"/>
          </a:xfrm>
        </p:spPr>
        <p:txBody>
          <a:bodyPr>
            <a:normAutofit/>
          </a:bodyPr>
          <a:lstStyle/>
          <a:p>
            <a:r>
              <a:rPr lang="en-GB" sz="2200">
                <a:latin typeface="urw-din"/>
              </a:rPr>
              <a:t>A software requirements specification (SRS) is a comprehensive description of the intended purpose and environment for software under development. The SRS fully describes what the software will do and how it will be expected to perform.</a:t>
            </a:r>
          </a:p>
          <a:p>
            <a:pPr marL="0" indent="0">
              <a:buNone/>
            </a:pPr>
            <a:endParaRPr lang="en-GB" sz="2200">
              <a:latin typeface="urw-din"/>
            </a:endParaRPr>
          </a:p>
          <a:p>
            <a:r>
              <a:rPr lang="en-GB" sz="2200">
                <a:latin typeface="urw-din"/>
              </a:rPr>
              <a:t>An SRS is a software development roadmap that provides designers, testers, clients and end-users with metrics, use case scenarios, and other details of the future product. Briefly saying, it collects the clients’ demands and explanations of the development team, how these demands will come to life in custom software development services.</a:t>
            </a:r>
          </a:p>
        </p:txBody>
      </p:sp>
      <p:sp>
        <p:nvSpPr>
          <p:cNvPr id="5" name="Footer Placeholder 4">
            <a:extLst>
              <a:ext uri="{FF2B5EF4-FFF2-40B4-BE49-F238E27FC236}">
                <a16:creationId xmlns:a16="http://schemas.microsoft.com/office/drawing/2014/main" id="{689B3D87-549E-7D4E-E397-49300CFC9D3C}"/>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77742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C3CAD-C5D7-B1EA-BE9F-818E3DEE5B3D}"/>
              </a:ext>
            </a:extLst>
          </p:cNvPr>
          <p:cNvSpPr>
            <a:spLocks noGrp="1"/>
          </p:cNvSpPr>
          <p:nvPr>
            <p:ph type="title"/>
          </p:nvPr>
        </p:nvSpPr>
        <p:spPr>
          <a:xfrm>
            <a:off x="838200" y="365125"/>
            <a:ext cx="10515600" cy="1325563"/>
          </a:xfrm>
        </p:spPr>
        <p:txBody>
          <a:bodyPr>
            <a:normAutofit/>
          </a:bodyPr>
          <a:lstStyle/>
          <a:p>
            <a:r>
              <a:rPr lang="en-GB" sz="5400" b="1" i="0" dirty="0">
                <a:effectLst/>
                <a:latin typeface="Arial" panose="020B0604020202020204" pitchFamily="34" charset="0"/>
              </a:rPr>
              <a:t>The goals of SRS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09541F-622F-4E6E-37CB-2045F977D646}"/>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0" i="0" dirty="0">
                <a:effectLst/>
                <a:latin typeface="Arial" panose="020B0604020202020204" pitchFamily="34" charset="0"/>
              </a:rPr>
              <a:t>Provide feedback to the customer, ensuring that the IT company understands the issues the software system should solve and how to address those issues.</a:t>
            </a:r>
          </a:p>
          <a:p>
            <a:pPr>
              <a:buFont typeface="Arial" panose="020B0604020202020204" pitchFamily="34" charset="0"/>
              <a:buChar char="•"/>
            </a:pPr>
            <a:endParaRPr lang="en-GB" sz="2200" b="0" i="0" dirty="0">
              <a:effectLst/>
              <a:latin typeface="Arial" panose="020B0604020202020204" pitchFamily="34" charset="0"/>
            </a:endParaRPr>
          </a:p>
          <a:p>
            <a:pPr>
              <a:buFont typeface="Arial" panose="020B0604020202020204" pitchFamily="34" charset="0"/>
              <a:buChar char="•"/>
            </a:pPr>
            <a:r>
              <a:rPr lang="en-GB" sz="2200" b="0" i="0" dirty="0">
                <a:effectLst/>
                <a:latin typeface="Arial" panose="020B0604020202020204" pitchFamily="34" charset="0"/>
              </a:rPr>
              <a:t>Help to break a problem down into smaller components just by writing down the requirements.</a:t>
            </a:r>
          </a:p>
          <a:p>
            <a:pPr>
              <a:buFont typeface="Arial" panose="020B0604020202020204" pitchFamily="34" charset="0"/>
              <a:buChar char="•"/>
            </a:pPr>
            <a:endParaRPr lang="en-GB" sz="2200" b="0" i="0" dirty="0">
              <a:effectLst/>
              <a:latin typeface="Arial" panose="020B0604020202020204" pitchFamily="34" charset="0"/>
            </a:endParaRPr>
          </a:p>
          <a:p>
            <a:pPr>
              <a:buFont typeface="Arial" panose="020B0604020202020204" pitchFamily="34" charset="0"/>
              <a:buChar char="•"/>
            </a:pPr>
            <a:r>
              <a:rPr lang="en-GB" sz="2200" b="0" i="0" dirty="0">
                <a:effectLst/>
                <a:latin typeface="Arial" panose="020B0604020202020204" pitchFamily="34" charset="0"/>
              </a:rPr>
              <a:t>Speed up the testing and validation processes.</a:t>
            </a:r>
          </a:p>
          <a:p>
            <a:pPr marL="0" indent="0">
              <a:buNone/>
            </a:pPr>
            <a:endParaRPr lang="en-GB" sz="2200" b="0" i="0" dirty="0">
              <a:effectLst/>
              <a:latin typeface="Arial" panose="020B0604020202020204" pitchFamily="34" charset="0"/>
            </a:endParaRPr>
          </a:p>
          <a:p>
            <a:pPr>
              <a:buFont typeface="Arial" panose="020B0604020202020204" pitchFamily="34" charset="0"/>
              <a:buChar char="•"/>
            </a:pPr>
            <a:r>
              <a:rPr lang="en-GB" sz="2200" b="0" i="0" dirty="0">
                <a:effectLst/>
                <a:latin typeface="Arial" panose="020B0604020202020204" pitchFamily="34" charset="0"/>
              </a:rPr>
              <a:t>Facilitate reviews.</a:t>
            </a:r>
          </a:p>
          <a:p>
            <a:endParaRPr lang="en-GB" sz="2200" dirty="0"/>
          </a:p>
        </p:txBody>
      </p:sp>
      <p:sp>
        <p:nvSpPr>
          <p:cNvPr id="5" name="Footer Placeholder 4">
            <a:extLst>
              <a:ext uri="{FF2B5EF4-FFF2-40B4-BE49-F238E27FC236}">
                <a16:creationId xmlns:a16="http://schemas.microsoft.com/office/drawing/2014/main" id="{EB9242B9-1472-E789-9CBC-81655D679054}"/>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03988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E3F07E39-B7D6-62C1-1BBE-BC9F3493C9BB}"/>
              </a:ext>
            </a:extLst>
          </p:cNvPr>
          <p:cNvPicPr>
            <a:picLocks noGrp="1" noChangeAspect="1"/>
          </p:cNvPicPr>
          <p:nvPr>
            <p:ph idx="1"/>
          </p:nvPr>
        </p:nvPicPr>
        <p:blipFill>
          <a:blip r:embed="rId2"/>
          <a:stretch>
            <a:fillRect/>
          </a:stretch>
        </p:blipFill>
        <p:spPr>
          <a:xfrm>
            <a:off x="975645" y="643467"/>
            <a:ext cx="10240710"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a:extLst>
              <a:ext uri="{FF2B5EF4-FFF2-40B4-BE49-F238E27FC236}">
                <a16:creationId xmlns:a16="http://schemas.microsoft.com/office/drawing/2014/main" id="{FC091078-DB61-4977-249A-FB9989F336B4}"/>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133349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8D99B-0B88-5FC8-01B7-F41F585759E3}"/>
              </a:ext>
            </a:extLst>
          </p:cNvPr>
          <p:cNvPicPr>
            <a:picLocks noGrp="1" noChangeAspect="1"/>
          </p:cNvPicPr>
          <p:nvPr>
            <p:ph idx="1"/>
          </p:nvPr>
        </p:nvPicPr>
        <p:blipFill>
          <a:blip r:embed="rId2"/>
          <a:stretch>
            <a:fillRect/>
          </a:stretch>
        </p:blipFill>
        <p:spPr>
          <a:xfrm>
            <a:off x="35927" y="431515"/>
            <a:ext cx="12015156" cy="6257553"/>
          </a:xfrm>
          <a:prstGeom prst="rect">
            <a:avLst/>
          </a:prstGeom>
        </p:spPr>
      </p:pic>
      <p:sp>
        <p:nvSpPr>
          <p:cNvPr id="9" name="Footer Placeholder 8">
            <a:extLst>
              <a:ext uri="{FF2B5EF4-FFF2-40B4-BE49-F238E27FC236}">
                <a16:creationId xmlns:a16="http://schemas.microsoft.com/office/drawing/2014/main" id="{7F0C4592-9805-224E-C4F1-894B9BB7642C}"/>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83126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830D0-E376-40A6-CC1D-A6B162FECBD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1" kern="1200" dirty="0">
                <a:solidFill>
                  <a:srgbClr val="FFFFFF"/>
                </a:solidFill>
                <a:latin typeface="+mj-lt"/>
                <a:ea typeface="+mj-ea"/>
                <a:cs typeface="+mj-cs"/>
              </a:rPr>
              <a:t>Characteristics of good SRS</a:t>
            </a:r>
          </a:p>
        </p:txBody>
      </p:sp>
      <p:pic>
        <p:nvPicPr>
          <p:cNvPr id="7" name="Content Placeholder 6">
            <a:extLst>
              <a:ext uri="{FF2B5EF4-FFF2-40B4-BE49-F238E27FC236}">
                <a16:creationId xmlns:a16="http://schemas.microsoft.com/office/drawing/2014/main" id="{7D31A355-7D75-19A6-FD95-5D5BB76D3547}"/>
              </a:ext>
            </a:extLst>
          </p:cNvPr>
          <p:cNvPicPr>
            <a:picLocks noGrp="1" noChangeAspect="1"/>
          </p:cNvPicPr>
          <p:nvPr>
            <p:ph idx="1"/>
          </p:nvPr>
        </p:nvPicPr>
        <p:blipFill>
          <a:blip r:embed="rId2"/>
          <a:stretch>
            <a:fillRect/>
          </a:stretch>
        </p:blipFill>
        <p:spPr>
          <a:xfrm>
            <a:off x="4823078" y="643466"/>
            <a:ext cx="6689175" cy="5568739"/>
          </a:xfrm>
          <a:prstGeom prst="rect">
            <a:avLst/>
          </a:prstGeom>
        </p:spPr>
      </p:pic>
      <p:sp>
        <p:nvSpPr>
          <p:cNvPr id="9" name="Footer Placeholder 8">
            <a:extLst>
              <a:ext uri="{FF2B5EF4-FFF2-40B4-BE49-F238E27FC236}">
                <a16:creationId xmlns:a16="http://schemas.microsoft.com/office/drawing/2014/main" id="{5E135D0C-DFB8-7104-2E73-D49ABB8DE7F4}"/>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311408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8D111-0382-1B3A-5153-4DA64DA397F3}"/>
              </a:ext>
            </a:extLst>
          </p:cNvPr>
          <p:cNvSpPr>
            <a:spLocks noGrp="1"/>
          </p:cNvSpPr>
          <p:nvPr>
            <p:ph type="title"/>
          </p:nvPr>
        </p:nvSpPr>
        <p:spPr>
          <a:xfrm>
            <a:off x="838200" y="365125"/>
            <a:ext cx="10515600" cy="1325563"/>
          </a:xfrm>
        </p:spPr>
        <p:txBody>
          <a:bodyPr>
            <a:normAutofit/>
          </a:bodyPr>
          <a:lstStyle/>
          <a:p>
            <a:r>
              <a:rPr lang="en-US" sz="4600" b="1">
                <a:latin typeface="Arial" panose="020B0604020202020204" pitchFamily="34" charset="0"/>
              </a:rPr>
              <a:t>Characteristics of good SRS (cont’d)</a:t>
            </a:r>
            <a:endParaRPr lang="en-GB" sz="4600" b="1">
              <a:latin typeface="Arial" panose="020B0604020202020204" pitchFamily="34" charset="0"/>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8B31D60-FD48-234C-B68C-E689B2C1016C}"/>
              </a:ext>
            </a:extLst>
          </p:cNvPr>
          <p:cNvSpPr>
            <a:spLocks noGrp="1" noChangeArrowheads="1"/>
          </p:cNvSpPr>
          <p:nvPr>
            <p:ph idx="1"/>
          </p:nvPr>
        </p:nvSpPr>
        <p:spPr bwMode="auto">
          <a:xfrm>
            <a:off x="838200" y="1929384"/>
            <a:ext cx="10515600" cy="425196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urw-din"/>
              </a:rPr>
              <a:t> Correctness: </a:t>
            </a:r>
            <a:br>
              <a:rPr kumimoji="0" lang="en-US" altLang="en-US" sz="1900" b="0" i="0" u="none" strike="noStrike" cap="none" normalizeH="0" baseline="0">
                <a:ln>
                  <a:noFill/>
                </a:ln>
                <a:effectLst/>
                <a:latin typeface="urw-din"/>
              </a:rPr>
            </a:br>
            <a:r>
              <a:rPr kumimoji="0" lang="en-US" altLang="en-US" sz="1900" b="0" i="0" u="none" strike="noStrike" cap="none" normalizeH="0" baseline="0">
                <a:ln>
                  <a:noFill/>
                </a:ln>
                <a:effectLst/>
                <a:latin typeface="urw-din"/>
              </a:rPr>
              <a:t>User review is used to ensure the correctness of requirements stated in the SRS. SRS is said to be correct if it covers all the requirements that are actually expected from the system.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urw-din"/>
              </a:rPr>
              <a:t> </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urw-din"/>
              </a:rPr>
              <a:t> Completeness: </a:t>
            </a:r>
            <a:br>
              <a:rPr kumimoji="0" lang="en-US" altLang="en-US" sz="1900" b="0" i="0" u="none" strike="noStrike" cap="none" normalizeH="0" baseline="0">
                <a:ln>
                  <a:noFill/>
                </a:ln>
                <a:effectLst/>
                <a:latin typeface="urw-din"/>
              </a:rPr>
            </a:br>
            <a:r>
              <a:rPr kumimoji="0" lang="en-US" altLang="en-US" sz="1900" b="0" i="0" u="none" strike="noStrike" cap="none" normalizeH="0" baseline="0">
                <a:ln>
                  <a:noFill/>
                </a:ln>
                <a:effectLst/>
                <a:latin typeface="urw-din"/>
              </a:rPr>
              <a:t>Completeness of SRS indicates every sense of completion including the numbering of all the pages, resolving the to be determined parts to as much extent as possible as well as covering all the functional and non-functional requirements properly.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urw-din"/>
              </a:rPr>
              <a:t> </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urw-din"/>
              </a:rPr>
              <a:t> Consistency:</a:t>
            </a:r>
            <a:r>
              <a:rPr kumimoji="0" lang="en-US" altLang="en-US" sz="1900" b="0" i="0" u="none" strike="noStrike" cap="none" normalizeH="0" baseline="0">
                <a:ln>
                  <a:noFill/>
                </a:ln>
                <a:effectLst/>
                <a:latin typeface="urw-din"/>
              </a:rPr>
              <a:t> </a:t>
            </a:r>
            <a:br>
              <a:rPr kumimoji="0" lang="en-US" altLang="en-US" sz="1900" b="0" i="0" u="none" strike="noStrike" cap="none" normalizeH="0" baseline="0">
                <a:ln>
                  <a:noFill/>
                </a:ln>
                <a:effectLst/>
                <a:latin typeface="urw-din"/>
              </a:rPr>
            </a:br>
            <a:r>
              <a:rPr kumimoji="0" lang="en-US" altLang="en-US" sz="1900" b="0" i="0" u="none" strike="noStrike" cap="none" normalizeH="0" baseline="0">
                <a:ln>
                  <a:noFill/>
                </a:ln>
                <a:effectLst/>
                <a:latin typeface="urw-din"/>
              </a:rPr>
              <a:t>Requirements in SRS are said to be consistent if there are no conflicts between any set of requirements. Examples of conflict include differences in terminologies used at separate places, logical conflicts like time period of report generation, etc. </a:t>
            </a:r>
          </a:p>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urw-din"/>
              </a:rPr>
              <a:t>  </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p:txBody>
      </p:sp>
      <p:sp>
        <p:nvSpPr>
          <p:cNvPr id="6" name="Footer Placeholder 5">
            <a:extLst>
              <a:ext uri="{FF2B5EF4-FFF2-40B4-BE49-F238E27FC236}">
                <a16:creationId xmlns:a16="http://schemas.microsoft.com/office/drawing/2014/main" id="{198962C8-31C0-D233-9630-2D2464A45BC6}"/>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403492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3B11C-C551-89BA-CD29-4E44C85CD4AD}"/>
              </a:ext>
            </a:extLst>
          </p:cNvPr>
          <p:cNvSpPr>
            <a:spLocks noGrp="1"/>
          </p:cNvSpPr>
          <p:nvPr>
            <p:ph type="title"/>
          </p:nvPr>
        </p:nvSpPr>
        <p:spPr>
          <a:xfrm>
            <a:off x="838200" y="365125"/>
            <a:ext cx="10515600" cy="1325563"/>
          </a:xfrm>
        </p:spPr>
        <p:txBody>
          <a:bodyPr>
            <a:normAutofit/>
          </a:bodyPr>
          <a:lstStyle/>
          <a:p>
            <a:r>
              <a:rPr lang="en-US" sz="4600" b="1">
                <a:latin typeface="Arial" panose="020B0604020202020204" pitchFamily="34" charset="0"/>
              </a:rPr>
              <a:t>Characteristics of good SRS (cont’d)</a:t>
            </a:r>
            <a:endParaRPr lang="en-GB" sz="4600" b="1">
              <a:latin typeface="Arial" panose="020B0604020202020204" pitchFamily="34" charset="0"/>
            </a:endParaRP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B486DA-C9E8-FADE-2B09-3AB4A401EF45}"/>
              </a:ext>
            </a:extLst>
          </p:cNvPr>
          <p:cNvSpPr>
            <a:spLocks noGrp="1"/>
          </p:cNvSpPr>
          <p:nvPr>
            <p:ph idx="1"/>
          </p:nvPr>
        </p:nvSpPr>
        <p:spPr>
          <a:xfrm>
            <a:off x="838200" y="1929384"/>
            <a:ext cx="10515600" cy="4251960"/>
          </a:xfrm>
        </p:spPr>
        <p:txBody>
          <a:bodyPr>
            <a:normAutofit/>
          </a:bodyPr>
          <a:lstStyle/>
          <a:p>
            <a:pPr marL="0" marR="0" lvl="0" indent="0" defTabSz="914400" rtl="0" eaLnBrk="0" fontAlgn="base" latinLnBrk="0" hangingPunct="0">
              <a:spcBef>
                <a:spcPct val="0"/>
              </a:spcBef>
              <a:spcAft>
                <a:spcPct val="0"/>
              </a:spcAft>
              <a:buClrTx/>
              <a:buSzTx/>
              <a:buFontTx/>
              <a:buNone/>
              <a:tabLst/>
            </a:pPr>
            <a:endParaRPr kumimoji="0" lang="en-US" altLang="en-US" sz="2200" b="0" i="0" u="none" strike="noStrike" cap="none" normalizeH="0" baseline="0" dirty="0">
              <a:ln>
                <a:noFill/>
              </a:ln>
              <a:effectLst/>
              <a:latin typeface="urw-din"/>
            </a:endParaRPr>
          </a:p>
          <a:p>
            <a:pPr marL="0" marR="0" lvl="0" indent="0" defTabSz="914400" rtl="0" eaLnBrk="0" fontAlgn="base" latinLnBrk="0" hangingPunct="0">
              <a:spcBef>
                <a:spcPct val="0"/>
              </a:spcBef>
              <a:spcAft>
                <a:spcPct val="0"/>
              </a:spcAft>
              <a:buClrTx/>
              <a:buSzTx/>
              <a:buFontTx/>
              <a:buChar char="•"/>
              <a:tabLst/>
            </a:pPr>
            <a:r>
              <a:rPr kumimoji="0" lang="en-US" altLang="en-US" sz="2200" b="1" i="0" u="none" strike="noStrike" cap="none" normalizeH="0" baseline="0" dirty="0">
                <a:ln>
                  <a:noFill/>
                </a:ln>
                <a:effectLst/>
                <a:latin typeface="urw-din"/>
              </a:rPr>
              <a:t>Unambiguousness:</a:t>
            </a:r>
            <a:r>
              <a:rPr kumimoji="0" lang="en-US" altLang="en-US" sz="2200" b="0" i="0" u="none" strike="noStrike" cap="none" normalizeH="0" baseline="0" dirty="0">
                <a:ln>
                  <a:noFill/>
                </a:ln>
                <a:effectLst/>
                <a:latin typeface="urw-din"/>
              </a:rPr>
              <a:t> </a:t>
            </a:r>
            <a:br>
              <a:rPr kumimoji="0" lang="en-US" altLang="en-US" sz="2200" b="0" i="0" u="none" strike="noStrike" cap="none" normalizeH="0" baseline="0" dirty="0">
                <a:ln>
                  <a:noFill/>
                </a:ln>
                <a:effectLst/>
                <a:latin typeface="urw-din"/>
              </a:rPr>
            </a:br>
            <a:r>
              <a:rPr kumimoji="0" lang="en-US" altLang="en-US" sz="2200" b="0" i="0" u="none" strike="noStrike" cap="none" normalizeH="0" baseline="0" dirty="0">
                <a:ln>
                  <a:noFill/>
                </a:ln>
                <a:effectLst/>
                <a:latin typeface="urw-din"/>
              </a:rPr>
              <a:t>SRS is said to be unambiguous if all the requirements stated have only 1 interpretation. Some of the ways to prevent unambiguousness include the use of modelling techniques like ER diagrams, proper reviews and buddy checks, etc. </a:t>
            </a:r>
          </a:p>
          <a:p>
            <a:pPr marL="0" marR="0" lvl="0" indent="0" defTabSz="914400" rtl="0" eaLnBrk="0" fontAlgn="base" latinLnBrk="0" hangingPunct="0">
              <a:spcBef>
                <a:spcPct val="0"/>
              </a:spcBef>
              <a:spcAft>
                <a:spcPct val="0"/>
              </a:spcAft>
              <a:buClrTx/>
              <a:buSzTx/>
              <a:buFontTx/>
              <a:buNone/>
              <a:tabLst/>
            </a:pPr>
            <a:r>
              <a:rPr kumimoji="0" lang="en-US" altLang="en-US" sz="2200" b="0" i="0" u="none" strike="noStrike" cap="none" normalizeH="0" baseline="0" dirty="0">
                <a:ln>
                  <a:noFill/>
                </a:ln>
                <a:effectLst/>
                <a:latin typeface="urw-din"/>
              </a:rPr>
              <a:t> </a:t>
            </a:r>
          </a:p>
          <a:p>
            <a:pPr marL="0" marR="0" lvl="0" indent="0" defTabSz="914400" rtl="0" eaLnBrk="0" fontAlgn="base" latinLnBrk="0" hangingPunct="0">
              <a:spcBef>
                <a:spcPct val="0"/>
              </a:spcBef>
              <a:spcAft>
                <a:spcPct val="0"/>
              </a:spcAft>
              <a:buClrTx/>
              <a:buSzTx/>
              <a:buFontTx/>
              <a:buChar char="•"/>
              <a:tabLst/>
            </a:pPr>
            <a:r>
              <a:rPr kumimoji="0" lang="en-US" altLang="en-US" sz="2200" b="1" i="0" u="none" strike="noStrike" cap="none" normalizeH="0" baseline="0" dirty="0">
                <a:ln>
                  <a:noFill/>
                </a:ln>
                <a:effectLst/>
                <a:latin typeface="urw-din"/>
              </a:rPr>
              <a:t>Ranking for importance and stability:</a:t>
            </a:r>
            <a:r>
              <a:rPr kumimoji="0" lang="en-US" altLang="en-US" sz="2200" b="0" i="0" u="none" strike="noStrike" cap="none" normalizeH="0" baseline="0" dirty="0">
                <a:ln>
                  <a:noFill/>
                </a:ln>
                <a:effectLst/>
                <a:latin typeface="urw-din"/>
              </a:rPr>
              <a:t> </a:t>
            </a:r>
            <a:br>
              <a:rPr kumimoji="0" lang="en-US" altLang="en-US" sz="2200" b="0" i="0" u="none" strike="noStrike" cap="none" normalizeH="0" baseline="0" dirty="0">
                <a:ln>
                  <a:noFill/>
                </a:ln>
                <a:effectLst/>
                <a:latin typeface="urw-din"/>
              </a:rPr>
            </a:br>
            <a:r>
              <a:rPr kumimoji="0" lang="en-US" altLang="en-US" sz="2200" b="0" i="0" u="none" strike="noStrike" cap="none" normalizeH="0" baseline="0" dirty="0">
                <a:ln>
                  <a:noFill/>
                </a:ln>
                <a:effectLst/>
                <a:latin typeface="urw-din"/>
              </a:rPr>
              <a:t>There should a criterion to classify the requirements as less or more important or more specifically as desirable or essential. An identifier mark can be used with every requirement to indicate its rank or stability. </a:t>
            </a:r>
          </a:p>
          <a:p>
            <a:endParaRPr lang="en-GB" sz="2200" dirty="0"/>
          </a:p>
        </p:txBody>
      </p:sp>
      <p:sp>
        <p:nvSpPr>
          <p:cNvPr id="5" name="Footer Placeholder 4">
            <a:extLst>
              <a:ext uri="{FF2B5EF4-FFF2-40B4-BE49-F238E27FC236}">
                <a16:creationId xmlns:a16="http://schemas.microsoft.com/office/drawing/2014/main" id="{F5DB4986-A02F-81A5-81F9-FD72F29DE2B6}"/>
              </a:ext>
            </a:extLst>
          </p:cNvPr>
          <p:cNvSpPr>
            <a:spLocks noGrp="1"/>
          </p:cNvSpPr>
          <p:nvPr>
            <p:ph type="ftr" sz="quarter" idx="11"/>
          </p:nvPr>
        </p:nvSpPr>
        <p:spPr/>
        <p:txBody>
          <a:bodyPr/>
          <a:lstStyle/>
          <a:p>
            <a:r>
              <a:rPr lang="en-US"/>
              <a:t>Eng. Asmaa Lafi</a:t>
            </a:r>
          </a:p>
        </p:txBody>
      </p:sp>
    </p:spTree>
    <p:extLst>
      <p:ext uri="{BB962C8B-B14F-4D97-AF65-F5344CB8AC3E}">
        <p14:creationId xmlns:p14="http://schemas.microsoft.com/office/powerpoint/2010/main" val="2853168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TotalTime>
  <Words>2218</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FreightSansPro</vt:lpstr>
      <vt:lpstr>Gotham A</vt:lpstr>
      <vt:lpstr>Gotham SSm A</vt:lpstr>
      <vt:lpstr>Libre Franklin</vt:lpstr>
      <vt:lpstr>Nunito Sans</vt:lpstr>
      <vt:lpstr>Roboto</vt:lpstr>
      <vt:lpstr>urw-din</vt:lpstr>
      <vt:lpstr>Office Theme</vt:lpstr>
      <vt:lpstr>Software Requirement Specification (SRS)</vt:lpstr>
      <vt:lpstr>Outline</vt:lpstr>
      <vt:lpstr>Introduction</vt:lpstr>
      <vt:lpstr>The goals of SRS</vt:lpstr>
      <vt:lpstr>PowerPoint Presentation</vt:lpstr>
      <vt:lpstr>PowerPoint Presentation</vt:lpstr>
      <vt:lpstr>Characteristics of good SRS</vt:lpstr>
      <vt:lpstr>Characteristics of good SRS (cont’d)</vt:lpstr>
      <vt:lpstr>Characteristics of good SRS (cont’d)</vt:lpstr>
      <vt:lpstr>Characteristics of good SRS (cont’d)</vt:lpstr>
      <vt:lpstr>Characteristics of good SRS (cont’d)</vt:lpstr>
      <vt:lpstr>SRS document</vt:lpstr>
      <vt:lpstr>SRS document (cont’d)</vt:lpstr>
      <vt:lpstr>Steps to write good SRS document</vt:lpstr>
      <vt:lpstr>Steps to write good SRS document</vt:lpstr>
      <vt:lpstr>What should a Typical SRS Document Include</vt:lpstr>
      <vt:lpstr>What should a Typical SRS Document Include (cont’d)</vt:lpstr>
      <vt:lpstr>Tools for SRS Documentation </vt:lpstr>
      <vt:lpstr>Tools for SRS Documentation (cont’d)</vt:lpstr>
      <vt:lpstr>PowerPoint Presentation</vt:lpstr>
      <vt:lpstr>Tools for SRS Documentation (cont’d)</vt:lpstr>
      <vt:lpstr>Tools for SRS Documentation (cont’d)</vt:lpstr>
      <vt:lpstr>Tools for SRS Documentation (cont’d)</vt:lpstr>
      <vt:lpstr>Tools for SRS Documentation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Stage</dc:title>
  <dc:creator>HAMZA ALKOFAHI</dc:creator>
  <cp:lastModifiedBy>Asmaa Lafi</cp:lastModifiedBy>
  <cp:revision>39</cp:revision>
  <dcterms:created xsi:type="dcterms:W3CDTF">2022-11-11T15:16:18Z</dcterms:created>
  <dcterms:modified xsi:type="dcterms:W3CDTF">2022-11-24T00:47:58Z</dcterms:modified>
</cp:coreProperties>
</file>