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258" r:id="rId6"/>
    <p:sldId id="345" r:id="rId7"/>
    <p:sldId id="346" r:id="rId8"/>
    <p:sldId id="381" r:id="rId9"/>
    <p:sldId id="382" r:id="rId10"/>
    <p:sldId id="383" r:id="rId11"/>
    <p:sldId id="403" r:id="rId12"/>
    <p:sldId id="386" r:id="rId13"/>
    <p:sldId id="387" r:id="rId14"/>
    <p:sldId id="388" r:id="rId15"/>
    <p:sldId id="389" r:id="rId16"/>
    <p:sldId id="350" r:id="rId17"/>
    <p:sldId id="410" r:id="rId18"/>
    <p:sldId id="404" r:id="rId19"/>
    <p:sldId id="405" r:id="rId20"/>
    <p:sldId id="406" r:id="rId21"/>
    <p:sldId id="407" r:id="rId22"/>
    <p:sldId id="408" r:id="rId23"/>
    <p:sldId id="409" r:id="rId24"/>
    <p:sldId id="357" r:id="rId25"/>
    <p:sldId id="401" r:id="rId26"/>
    <p:sldId id="358" r:id="rId27"/>
    <p:sldId id="397" r:id="rId28"/>
    <p:sldId id="398" r:id="rId29"/>
    <p:sldId id="399" r:id="rId30"/>
    <p:sldId id="402" r:id="rId31"/>
    <p:sldId id="411" r:id="rId32"/>
    <p:sldId id="412" r:id="rId33"/>
    <p:sldId id="413" r:id="rId34"/>
    <p:sldId id="414" r:id="rId35"/>
    <p:sldId id="4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94660"/>
  </p:normalViewPr>
  <p:slideViewPr>
    <p:cSldViewPr snapToGrid="0">
      <p:cViewPr varScale="1">
        <p:scale>
          <a:sx n="74" d="100"/>
          <a:sy n="74" d="100"/>
        </p:scale>
        <p:origin x="72"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828A21-110A-4813-89FB-8E46F11D292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149EE98-264B-491C-8707-1896CEC820E3}">
      <dgm:prSet/>
      <dgm:spPr/>
      <dgm:t>
        <a:bodyPr/>
        <a:lstStyle/>
        <a:p>
          <a:r>
            <a:rPr lang="en-US"/>
            <a:t>Economic</a:t>
          </a:r>
        </a:p>
      </dgm:t>
    </dgm:pt>
    <dgm:pt modelId="{D18F3DE2-BA69-428E-910E-EA099DD75FC7}" type="parTrans" cxnId="{71993F30-9C8A-475B-A452-A7B6450C20A0}">
      <dgm:prSet/>
      <dgm:spPr/>
      <dgm:t>
        <a:bodyPr/>
        <a:lstStyle/>
        <a:p>
          <a:endParaRPr lang="en-US"/>
        </a:p>
      </dgm:t>
    </dgm:pt>
    <dgm:pt modelId="{A689F352-4ED7-49D0-9B7E-44B525D950EA}" type="sibTrans" cxnId="{71993F30-9C8A-475B-A452-A7B6450C20A0}">
      <dgm:prSet/>
      <dgm:spPr/>
      <dgm:t>
        <a:bodyPr/>
        <a:lstStyle/>
        <a:p>
          <a:endParaRPr lang="en-US"/>
        </a:p>
      </dgm:t>
    </dgm:pt>
    <dgm:pt modelId="{707FE83E-9226-49AB-8B97-628E44BC79B3}">
      <dgm:prSet/>
      <dgm:spPr/>
      <dgm:t>
        <a:bodyPr/>
        <a:lstStyle/>
        <a:p>
          <a:r>
            <a:rPr lang="en-US" dirty="0"/>
            <a:t>Technical</a:t>
          </a:r>
        </a:p>
      </dgm:t>
    </dgm:pt>
    <dgm:pt modelId="{41887E51-776A-4669-9837-05535029ED7A}" type="parTrans" cxnId="{CEBA0504-24DE-4D4B-A1EE-8CDC887BEDC8}">
      <dgm:prSet/>
      <dgm:spPr/>
      <dgm:t>
        <a:bodyPr/>
        <a:lstStyle/>
        <a:p>
          <a:endParaRPr lang="en-US"/>
        </a:p>
      </dgm:t>
    </dgm:pt>
    <dgm:pt modelId="{DE3E9341-E966-4943-9D9C-A7EA676CDAB3}" type="sibTrans" cxnId="{CEBA0504-24DE-4D4B-A1EE-8CDC887BEDC8}">
      <dgm:prSet/>
      <dgm:spPr/>
      <dgm:t>
        <a:bodyPr/>
        <a:lstStyle/>
        <a:p>
          <a:endParaRPr lang="en-US"/>
        </a:p>
      </dgm:t>
    </dgm:pt>
    <dgm:pt modelId="{6E152896-C1E8-40C6-962C-B89D081246F8}">
      <dgm:prSet/>
      <dgm:spPr/>
      <dgm:t>
        <a:bodyPr/>
        <a:lstStyle/>
        <a:p>
          <a:r>
            <a:rPr lang="en-US" dirty="0"/>
            <a:t>Organizational</a:t>
          </a:r>
        </a:p>
      </dgm:t>
    </dgm:pt>
    <dgm:pt modelId="{29203BA0-791C-4CD2-ADCD-93765DF29505}" type="parTrans" cxnId="{C1BB92F2-9F7B-4D0C-932A-4D23AB80244E}">
      <dgm:prSet/>
      <dgm:spPr/>
      <dgm:t>
        <a:bodyPr/>
        <a:lstStyle/>
        <a:p>
          <a:endParaRPr lang="en-US"/>
        </a:p>
      </dgm:t>
    </dgm:pt>
    <dgm:pt modelId="{337FDD1C-72D3-4020-8C72-4114774D8721}" type="sibTrans" cxnId="{C1BB92F2-9F7B-4D0C-932A-4D23AB80244E}">
      <dgm:prSet/>
      <dgm:spPr/>
      <dgm:t>
        <a:bodyPr/>
        <a:lstStyle/>
        <a:p>
          <a:endParaRPr lang="en-US"/>
        </a:p>
      </dgm:t>
    </dgm:pt>
    <dgm:pt modelId="{CD0794B1-0975-4701-BDFC-DE6025459F9B}">
      <dgm:prSet/>
      <dgm:spPr/>
      <dgm:t>
        <a:bodyPr/>
        <a:lstStyle/>
        <a:p>
          <a:r>
            <a:rPr lang="en-US" dirty="0"/>
            <a:t>Scheduling</a:t>
          </a:r>
        </a:p>
      </dgm:t>
    </dgm:pt>
    <dgm:pt modelId="{96B93F39-1644-4F45-B5D8-9F5C56151247}" type="parTrans" cxnId="{B271BD93-5081-4D27-9818-CFBA41C07FC1}">
      <dgm:prSet/>
      <dgm:spPr/>
      <dgm:t>
        <a:bodyPr/>
        <a:lstStyle/>
        <a:p>
          <a:endParaRPr lang="en-US"/>
        </a:p>
      </dgm:t>
    </dgm:pt>
    <dgm:pt modelId="{84F3E28A-AC93-4E3B-AE11-6A6BB4F399BE}" type="sibTrans" cxnId="{B271BD93-5081-4D27-9818-CFBA41C07FC1}">
      <dgm:prSet/>
      <dgm:spPr/>
      <dgm:t>
        <a:bodyPr/>
        <a:lstStyle/>
        <a:p>
          <a:endParaRPr lang="en-US"/>
        </a:p>
      </dgm:t>
    </dgm:pt>
    <dgm:pt modelId="{5E3E5244-FCA9-4FBE-B2DB-8351D2CB394C}">
      <dgm:prSet/>
      <dgm:spPr/>
      <dgm:t>
        <a:bodyPr/>
        <a:lstStyle/>
        <a:p>
          <a:r>
            <a:rPr lang="en-US"/>
            <a:t>Legal and contractual</a:t>
          </a:r>
        </a:p>
      </dgm:t>
    </dgm:pt>
    <dgm:pt modelId="{87DB3618-E333-42D7-8D50-1861CF3E6734}" type="parTrans" cxnId="{A81ACF8D-FDE8-4308-9162-C2F0FB0A772D}">
      <dgm:prSet/>
      <dgm:spPr/>
      <dgm:t>
        <a:bodyPr/>
        <a:lstStyle/>
        <a:p>
          <a:endParaRPr lang="en-US"/>
        </a:p>
      </dgm:t>
    </dgm:pt>
    <dgm:pt modelId="{5DAE5829-EF84-4610-936B-2B07AFD8AB7B}" type="sibTrans" cxnId="{A81ACF8D-FDE8-4308-9162-C2F0FB0A772D}">
      <dgm:prSet/>
      <dgm:spPr/>
      <dgm:t>
        <a:bodyPr/>
        <a:lstStyle/>
        <a:p>
          <a:endParaRPr lang="en-US"/>
        </a:p>
      </dgm:t>
    </dgm:pt>
    <dgm:pt modelId="{FE0567DC-7AD5-448E-959A-9DB251AF6226}">
      <dgm:prSet/>
      <dgm:spPr/>
      <dgm:t>
        <a:bodyPr/>
        <a:lstStyle/>
        <a:p>
          <a:r>
            <a:rPr lang="en-US" dirty="0"/>
            <a:t>Political</a:t>
          </a:r>
        </a:p>
      </dgm:t>
    </dgm:pt>
    <dgm:pt modelId="{5048D8A4-1141-43B1-B0D8-1EE3E09B71D8}" type="parTrans" cxnId="{5ECA0130-A006-4B63-B3A5-652D8EC57D54}">
      <dgm:prSet/>
      <dgm:spPr/>
      <dgm:t>
        <a:bodyPr/>
        <a:lstStyle/>
        <a:p>
          <a:endParaRPr lang="en-US"/>
        </a:p>
      </dgm:t>
    </dgm:pt>
    <dgm:pt modelId="{3FFA73CA-E3FA-4092-92BF-BA93839303F9}" type="sibTrans" cxnId="{5ECA0130-A006-4B63-B3A5-652D8EC57D54}">
      <dgm:prSet/>
      <dgm:spPr/>
      <dgm:t>
        <a:bodyPr/>
        <a:lstStyle/>
        <a:p>
          <a:endParaRPr lang="en-US"/>
        </a:p>
      </dgm:t>
    </dgm:pt>
    <dgm:pt modelId="{FEB0B9AA-8BB4-434F-BECE-F21A1CEB0AB2}" type="pres">
      <dgm:prSet presAssocID="{8B828A21-110A-4813-89FB-8E46F11D292F}" presName="linear" presStyleCnt="0">
        <dgm:presLayoutVars>
          <dgm:animLvl val="lvl"/>
          <dgm:resizeHandles val="exact"/>
        </dgm:presLayoutVars>
      </dgm:prSet>
      <dgm:spPr/>
    </dgm:pt>
    <dgm:pt modelId="{60888113-E4E4-4435-A8F8-C36C49293250}" type="pres">
      <dgm:prSet presAssocID="{6149EE98-264B-491C-8707-1896CEC820E3}" presName="parentText" presStyleLbl="node1" presStyleIdx="0" presStyleCnt="6">
        <dgm:presLayoutVars>
          <dgm:chMax val="0"/>
          <dgm:bulletEnabled val="1"/>
        </dgm:presLayoutVars>
      </dgm:prSet>
      <dgm:spPr/>
    </dgm:pt>
    <dgm:pt modelId="{AF8866F5-23C3-4372-A728-23553210A1FB}" type="pres">
      <dgm:prSet presAssocID="{A689F352-4ED7-49D0-9B7E-44B525D950EA}" presName="spacer" presStyleCnt="0"/>
      <dgm:spPr/>
    </dgm:pt>
    <dgm:pt modelId="{96C26152-907A-4C01-85AD-E8D3B77B66A8}" type="pres">
      <dgm:prSet presAssocID="{707FE83E-9226-49AB-8B97-628E44BC79B3}" presName="parentText" presStyleLbl="node1" presStyleIdx="1" presStyleCnt="6">
        <dgm:presLayoutVars>
          <dgm:chMax val="0"/>
          <dgm:bulletEnabled val="1"/>
        </dgm:presLayoutVars>
      </dgm:prSet>
      <dgm:spPr/>
    </dgm:pt>
    <dgm:pt modelId="{F744EA14-FB7B-40FA-9516-FFA0C56B1B26}" type="pres">
      <dgm:prSet presAssocID="{DE3E9341-E966-4943-9D9C-A7EA676CDAB3}" presName="spacer" presStyleCnt="0"/>
      <dgm:spPr/>
    </dgm:pt>
    <dgm:pt modelId="{FFE773F9-B3AB-4CDB-B57E-68F08D631AF1}" type="pres">
      <dgm:prSet presAssocID="{6E152896-C1E8-40C6-962C-B89D081246F8}" presName="parentText" presStyleLbl="node1" presStyleIdx="2" presStyleCnt="6">
        <dgm:presLayoutVars>
          <dgm:chMax val="0"/>
          <dgm:bulletEnabled val="1"/>
        </dgm:presLayoutVars>
      </dgm:prSet>
      <dgm:spPr/>
    </dgm:pt>
    <dgm:pt modelId="{BD774CCD-3071-4096-8328-C2F12B02281A}" type="pres">
      <dgm:prSet presAssocID="{337FDD1C-72D3-4020-8C72-4114774D8721}" presName="spacer" presStyleCnt="0"/>
      <dgm:spPr/>
    </dgm:pt>
    <dgm:pt modelId="{AE008A1C-EC32-48ED-A4ED-85B72E9BBF42}" type="pres">
      <dgm:prSet presAssocID="{CD0794B1-0975-4701-BDFC-DE6025459F9B}" presName="parentText" presStyleLbl="node1" presStyleIdx="3" presStyleCnt="6">
        <dgm:presLayoutVars>
          <dgm:chMax val="0"/>
          <dgm:bulletEnabled val="1"/>
        </dgm:presLayoutVars>
      </dgm:prSet>
      <dgm:spPr/>
    </dgm:pt>
    <dgm:pt modelId="{346C8A5D-3A50-4DAE-BB14-7D1074AFFAFA}" type="pres">
      <dgm:prSet presAssocID="{84F3E28A-AC93-4E3B-AE11-6A6BB4F399BE}" presName="spacer" presStyleCnt="0"/>
      <dgm:spPr/>
    </dgm:pt>
    <dgm:pt modelId="{6B138808-4D2C-412D-AF1A-CA5DB96A6284}" type="pres">
      <dgm:prSet presAssocID="{5E3E5244-FCA9-4FBE-B2DB-8351D2CB394C}" presName="parentText" presStyleLbl="node1" presStyleIdx="4" presStyleCnt="6">
        <dgm:presLayoutVars>
          <dgm:chMax val="0"/>
          <dgm:bulletEnabled val="1"/>
        </dgm:presLayoutVars>
      </dgm:prSet>
      <dgm:spPr/>
    </dgm:pt>
    <dgm:pt modelId="{6BA1FB83-DFEE-4307-9BCD-D2C2A89F80C5}" type="pres">
      <dgm:prSet presAssocID="{5DAE5829-EF84-4610-936B-2B07AFD8AB7B}" presName="spacer" presStyleCnt="0"/>
      <dgm:spPr/>
    </dgm:pt>
    <dgm:pt modelId="{BD1DAC5C-0972-4F62-AC49-6EDFC99B7EAE}" type="pres">
      <dgm:prSet presAssocID="{FE0567DC-7AD5-448E-959A-9DB251AF6226}" presName="parentText" presStyleLbl="node1" presStyleIdx="5" presStyleCnt="6">
        <dgm:presLayoutVars>
          <dgm:chMax val="0"/>
          <dgm:bulletEnabled val="1"/>
        </dgm:presLayoutVars>
      </dgm:prSet>
      <dgm:spPr/>
    </dgm:pt>
  </dgm:ptLst>
  <dgm:cxnLst>
    <dgm:cxn modelId="{CEBA0504-24DE-4D4B-A1EE-8CDC887BEDC8}" srcId="{8B828A21-110A-4813-89FB-8E46F11D292F}" destId="{707FE83E-9226-49AB-8B97-628E44BC79B3}" srcOrd="1" destOrd="0" parTransId="{41887E51-776A-4669-9837-05535029ED7A}" sibTransId="{DE3E9341-E966-4943-9D9C-A7EA676CDAB3}"/>
    <dgm:cxn modelId="{5ECA0130-A006-4B63-B3A5-652D8EC57D54}" srcId="{8B828A21-110A-4813-89FB-8E46F11D292F}" destId="{FE0567DC-7AD5-448E-959A-9DB251AF6226}" srcOrd="5" destOrd="0" parTransId="{5048D8A4-1141-43B1-B0D8-1EE3E09B71D8}" sibTransId="{3FFA73CA-E3FA-4092-92BF-BA93839303F9}"/>
    <dgm:cxn modelId="{71993F30-9C8A-475B-A452-A7B6450C20A0}" srcId="{8B828A21-110A-4813-89FB-8E46F11D292F}" destId="{6149EE98-264B-491C-8707-1896CEC820E3}" srcOrd="0" destOrd="0" parTransId="{D18F3DE2-BA69-428E-910E-EA099DD75FC7}" sibTransId="{A689F352-4ED7-49D0-9B7E-44B525D950EA}"/>
    <dgm:cxn modelId="{3520B637-09C0-4878-B4F2-9E67612C642D}" type="presOf" srcId="{CD0794B1-0975-4701-BDFC-DE6025459F9B}" destId="{AE008A1C-EC32-48ED-A4ED-85B72E9BBF42}" srcOrd="0" destOrd="0" presId="urn:microsoft.com/office/officeart/2005/8/layout/vList2"/>
    <dgm:cxn modelId="{708CBB41-6DC4-48D3-866D-BCBE31905042}" type="presOf" srcId="{FE0567DC-7AD5-448E-959A-9DB251AF6226}" destId="{BD1DAC5C-0972-4F62-AC49-6EDFC99B7EAE}" srcOrd="0" destOrd="0" presId="urn:microsoft.com/office/officeart/2005/8/layout/vList2"/>
    <dgm:cxn modelId="{B60C0D78-B2EB-426C-A79A-7C57DAC18471}" type="presOf" srcId="{8B828A21-110A-4813-89FB-8E46F11D292F}" destId="{FEB0B9AA-8BB4-434F-BECE-F21A1CEB0AB2}" srcOrd="0" destOrd="0" presId="urn:microsoft.com/office/officeart/2005/8/layout/vList2"/>
    <dgm:cxn modelId="{A81ACF8D-FDE8-4308-9162-C2F0FB0A772D}" srcId="{8B828A21-110A-4813-89FB-8E46F11D292F}" destId="{5E3E5244-FCA9-4FBE-B2DB-8351D2CB394C}" srcOrd="4" destOrd="0" parTransId="{87DB3618-E333-42D7-8D50-1861CF3E6734}" sibTransId="{5DAE5829-EF84-4610-936B-2B07AFD8AB7B}"/>
    <dgm:cxn modelId="{437E5D8E-EE95-4B25-AEC5-F9D8C5EDA794}" type="presOf" srcId="{5E3E5244-FCA9-4FBE-B2DB-8351D2CB394C}" destId="{6B138808-4D2C-412D-AF1A-CA5DB96A6284}" srcOrd="0" destOrd="0" presId="urn:microsoft.com/office/officeart/2005/8/layout/vList2"/>
    <dgm:cxn modelId="{B271BD93-5081-4D27-9818-CFBA41C07FC1}" srcId="{8B828A21-110A-4813-89FB-8E46F11D292F}" destId="{CD0794B1-0975-4701-BDFC-DE6025459F9B}" srcOrd="3" destOrd="0" parTransId="{96B93F39-1644-4F45-B5D8-9F5C56151247}" sibTransId="{84F3E28A-AC93-4E3B-AE11-6A6BB4F399BE}"/>
    <dgm:cxn modelId="{9419E1C2-485B-49E7-96D0-D0B6D71441EC}" type="presOf" srcId="{6E152896-C1E8-40C6-962C-B89D081246F8}" destId="{FFE773F9-B3AB-4CDB-B57E-68F08D631AF1}" srcOrd="0" destOrd="0" presId="urn:microsoft.com/office/officeart/2005/8/layout/vList2"/>
    <dgm:cxn modelId="{A34EF7D7-7980-4040-9C2B-20233E876E89}" type="presOf" srcId="{6149EE98-264B-491C-8707-1896CEC820E3}" destId="{60888113-E4E4-4435-A8F8-C36C49293250}" srcOrd="0" destOrd="0" presId="urn:microsoft.com/office/officeart/2005/8/layout/vList2"/>
    <dgm:cxn modelId="{C1BB92F2-9F7B-4D0C-932A-4D23AB80244E}" srcId="{8B828A21-110A-4813-89FB-8E46F11D292F}" destId="{6E152896-C1E8-40C6-962C-B89D081246F8}" srcOrd="2" destOrd="0" parTransId="{29203BA0-791C-4CD2-ADCD-93765DF29505}" sibTransId="{337FDD1C-72D3-4020-8C72-4114774D8721}"/>
    <dgm:cxn modelId="{8A5756F9-D3F3-4CD9-93E5-A9F91903A127}" type="presOf" srcId="{707FE83E-9226-49AB-8B97-628E44BC79B3}" destId="{96C26152-907A-4C01-85AD-E8D3B77B66A8}" srcOrd="0" destOrd="0" presId="urn:microsoft.com/office/officeart/2005/8/layout/vList2"/>
    <dgm:cxn modelId="{1D5C1D2E-E08B-442C-9BBE-73741422DA45}" type="presParOf" srcId="{FEB0B9AA-8BB4-434F-BECE-F21A1CEB0AB2}" destId="{60888113-E4E4-4435-A8F8-C36C49293250}" srcOrd="0" destOrd="0" presId="urn:microsoft.com/office/officeart/2005/8/layout/vList2"/>
    <dgm:cxn modelId="{E0FC605A-02A2-48DD-A536-6A6317556E77}" type="presParOf" srcId="{FEB0B9AA-8BB4-434F-BECE-F21A1CEB0AB2}" destId="{AF8866F5-23C3-4372-A728-23553210A1FB}" srcOrd="1" destOrd="0" presId="urn:microsoft.com/office/officeart/2005/8/layout/vList2"/>
    <dgm:cxn modelId="{6113DFE6-0873-4445-B3ED-F083D87AA08C}" type="presParOf" srcId="{FEB0B9AA-8BB4-434F-BECE-F21A1CEB0AB2}" destId="{96C26152-907A-4C01-85AD-E8D3B77B66A8}" srcOrd="2" destOrd="0" presId="urn:microsoft.com/office/officeart/2005/8/layout/vList2"/>
    <dgm:cxn modelId="{09AD2AF2-4574-4D4D-9B11-461247C7B20B}" type="presParOf" srcId="{FEB0B9AA-8BB4-434F-BECE-F21A1CEB0AB2}" destId="{F744EA14-FB7B-40FA-9516-FFA0C56B1B26}" srcOrd="3" destOrd="0" presId="urn:microsoft.com/office/officeart/2005/8/layout/vList2"/>
    <dgm:cxn modelId="{23537CA2-7BCA-4D94-9238-615E274A905B}" type="presParOf" srcId="{FEB0B9AA-8BB4-434F-BECE-F21A1CEB0AB2}" destId="{FFE773F9-B3AB-4CDB-B57E-68F08D631AF1}" srcOrd="4" destOrd="0" presId="urn:microsoft.com/office/officeart/2005/8/layout/vList2"/>
    <dgm:cxn modelId="{0051F1C4-FCB4-40E3-AF57-034F2FCF7F82}" type="presParOf" srcId="{FEB0B9AA-8BB4-434F-BECE-F21A1CEB0AB2}" destId="{BD774CCD-3071-4096-8328-C2F12B02281A}" srcOrd="5" destOrd="0" presId="urn:microsoft.com/office/officeart/2005/8/layout/vList2"/>
    <dgm:cxn modelId="{92F54AC2-2905-47E8-AF4A-76A2D155492F}" type="presParOf" srcId="{FEB0B9AA-8BB4-434F-BECE-F21A1CEB0AB2}" destId="{AE008A1C-EC32-48ED-A4ED-85B72E9BBF42}" srcOrd="6" destOrd="0" presId="urn:microsoft.com/office/officeart/2005/8/layout/vList2"/>
    <dgm:cxn modelId="{F664DB87-C8EA-4DBE-830A-B45D25521C03}" type="presParOf" srcId="{FEB0B9AA-8BB4-434F-BECE-F21A1CEB0AB2}" destId="{346C8A5D-3A50-4DAE-BB14-7D1074AFFAFA}" srcOrd="7" destOrd="0" presId="urn:microsoft.com/office/officeart/2005/8/layout/vList2"/>
    <dgm:cxn modelId="{30ED8A91-0313-48E2-80A5-7E9CB7E770F8}" type="presParOf" srcId="{FEB0B9AA-8BB4-434F-BECE-F21A1CEB0AB2}" destId="{6B138808-4D2C-412D-AF1A-CA5DB96A6284}" srcOrd="8" destOrd="0" presId="urn:microsoft.com/office/officeart/2005/8/layout/vList2"/>
    <dgm:cxn modelId="{8D9D8C42-1B9B-48D9-B45E-BF9106E967BF}" type="presParOf" srcId="{FEB0B9AA-8BB4-434F-BECE-F21A1CEB0AB2}" destId="{6BA1FB83-DFEE-4307-9BCD-D2C2A89F80C5}" srcOrd="9" destOrd="0" presId="urn:microsoft.com/office/officeart/2005/8/layout/vList2"/>
    <dgm:cxn modelId="{945A99DE-C12F-4465-9D96-F6E5B707BE44}" type="presParOf" srcId="{FEB0B9AA-8BB4-434F-BECE-F21A1CEB0AB2}" destId="{BD1DAC5C-0972-4F62-AC49-6EDFC99B7EA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D120B9-8FB7-4A60-8644-BE8B4BB1408D}"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7AB6B022-43E8-4BBC-B158-0593F3FF1345}">
      <dgm:prSet custT="1"/>
      <dgm:spPr/>
      <dgm:t>
        <a:bodyPr/>
        <a:lstStyle/>
        <a:p>
          <a:pPr>
            <a:lnSpc>
              <a:spcPct val="100000"/>
            </a:lnSpc>
            <a:defRPr b="1"/>
          </a:pPr>
          <a:r>
            <a:rPr lang="en-US" sz="2800" dirty="0"/>
            <a:t>Procurement</a:t>
          </a:r>
        </a:p>
      </dgm:t>
    </dgm:pt>
    <dgm:pt modelId="{739A0A11-0B52-49F8-8CDD-4F8962C27856}" type="parTrans" cxnId="{F0CEF364-5BCF-4784-949B-C460A0117F76}">
      <dgm:prSet/>
      <dgm:spPr/>
      <dgm:t>
        <a:bodyPr/>
        <a:lstStyle/>
        <a:p>
          <a:endParaRPr lang="en-US"/>
        </a:p>
      </dgm:t>
    </dgm:pt>
    <dgm:pt modelId="{AE52EB7B-4C0E-4F36-A565-86A9CC7218AC}" type="sibTrans" cxnId="{F0CEF364-5BCF-4784-949B-C460A0117F76}">
      <dgm:prSet/>
      <dgm:spPr/>
      <dgm:t>
        <a:bodyPr/>
        <a:lstStyle/>
        <a:p>
          <a:endParaRPr lang="en-US"/>
        </a:p>
      </dgm:t>
    </dgm:pt>
    <dgm:pt modelId="{A99EC9B6-FC1B-419E-BDB6-FAE990D69A56}">
      <dgm:prSet custT="1"/>
      <dgm:spPr/>
      <dgm:t>
        <a:bodyPr/>
        <a:lstStyle/>
        <a:p>
          <a:pPr>
            <a:lnSpc>
              <a:spcPct val="100000"/>
            </a:lnSpc>
          </a:pPr>
          <a:r>
            <a:rPr lang="en-US" sz="1800" dirty="0"/>
            <a:t>Consulting, equipment, site preparation, capital, management time</a:t>
          </a:r>
        </a:p>
      </dgm:t>
    </dgm:pt>
    <dgm:pt modelId="{D1C866AA-3320-4ED9-92AE-E983B9311F78}" type="parTrans" cxnId="{6618C712-77E4-442C-9626-889CF3FE0D9D}">
      <dgm:prSet/>
      <dgm:spPr/>
      <dgm:t>
        <a:bodyPr/>
        <a:lstStyle/>
        <a:p>
          <a:endParaRPr lang="en-US"/>
        </a:p>
      </dgm:t>
    </dgm:pt>
    <dgm:pt modelId="{DBBC7F69-E324-4288-A002-C4E6F64D66A3}" type="sibTrans" cxnId="{6618C712-77E4-442C-9626-889CF3FE0D9D}">
      <dgm:prSet/>
      <dgm:spPr/>
      <dgm:t>
        <a:bodyPr/>
        <a:lstStyle/>
        <a:p>
          <a:endParaRPr lang="en-US"/>
        </a:p>
      </dgm:t>
    </dgm:pt>
    <dgm:pt modelId="{6852CFEB-9448-464D-8C4D-5195B505AEA5}">
      <dgm:prSet custT="1"/>
      <dgm:spPr/>
      <dgm:t>
        <a:bodyPr/>
        <a:lstStyle/>
        <a:p>
          <a:pPr>
            <a:lnSpc>
              <a:spcPct val="100000"/>
            </a:lnSpc>
            <a:defRPr b="1"/>
          </a:pPr>
          <a:r>
            <a:rPr lang="en-US" sz="2800"/>
            <a:t>Start-up</a:t>
          </a:r>
        </a:p>
      </dgm:t>
    </dgm:pt>
    <dgm:pt modelId="{FA0310DA-EECC-412E-AC39-B8726A7E8522}" type="parTrans" cxnId="{7686425B-32C0-4C13-8586-372FD624297B}">
      <dgm:prSet/>
      <dgm:spPr/>
      <dgm:t>
        <a:bodyPr/>
        <a:lstStyle/>
        <a:p>
          <a:endParaRPr lang="en-US"/>
        </a:p>
      </dgm:t>
    </dgm:pt>
    <dgm:pt modelId="{9445A07D-2AD7-4E50-9AF2-F2ED6A186F7B}" type="sibTrans" cxnId="{7686425B-32C0-4C13-8586-372FD624297B}">
      <dgm:prSet/>
      <dgm:spPr/>
      <dgm:t>
        <a:bodyPr/>
        <a:lstStyle/>
        <a:p>
          <a:endParaRPr lang="en-US"/>
        </a:p>
      </dgm:t>
    </dgm:pt>
    <dgm:pt modelId="{2DD91853-00C2-4F75-A6FC-0EDDD69754E0}">
      <dgm:prSet custT="1"/>
      <dgm:spPr/>
      <dgm:t>
        <a:bodyPr/>
        <a:lstStyle/>
        <a:p>
          <a:pPr>
            <a:lnSpc>
              <a:spcPct val="100000"/>
            </a:lnSpc>
          </a:pPr>
          <a:r>
            <a:rPr lang="en-US" sz="1800"/>
            <a:t>Operating systems, communications installation, personnel hiring, organizational disruption</a:t>
          </a:r>
        </a:p>
      </dgm:t>
    </dgm:pt>
    <dgm:pt modelId="{112B7FD6-BC73-4A08-9201-B0AF4FF67F48}" type="parTrans" cxnId="{075863A3-0E0D-4E4D-B126-8ED9BB695670}">
      <dgm:prSet/>
      <dgm:spPr/>
      <dgm:t>
        <a:bodyPr/>
        <a:lstStyle/>
        <a:p>
          <a:endParaRPr lang="en-US"/>
        </a:p>
      </dgm:t>
    </dgm:pt>
    <dgm:pt modelId="{70E45C16-77EE-4FCA-9AE5-10BBD6F8BB4C}" type="sibTrans" cxnId="{075863A3-0E0D-4E4D-B126-8ED9BB695670}">
      <dgm:prSet/>
      <dgm:spPr/>
      <dgm:t>
        <a:bodyPr/>
        <a:lstStyle/>
        <a:p>
          <a:endParaRPr lang="en-US"/>
        </a:p>
      </dgm:t>
    </dgm:pt>
    <dgm:pt modelId="{F4F97E79-1436-4720-9FB4-58E054751888}">
      <dgm:prSet custT="1"/>
      <dgm:spPr/>
      <dgm:t>
        <a:bodyPr/>
        <a:lstStyle/>
        <a:p>
          <a:pPr>
            <a:lnSpc>
              <a:spcPct val="100000"/>
            </a:lnSpc>
            <a:defRPr b="1"/>
          </a:pPr>
          <a:r>
            <a:rPr lang="en-US" sz="2800"/>
            <a:t>Project-related</a:t>
          </a:r>
        </a:p>
      </dgm:t>
    </dgm:pt>
    <dgm:pt modelId="{7222CE1F-5205-4A7C-AE2A-72006053E09B}" type="parTrans" cxnId="{D02C1CD0-41A2-4D2D-A20F-783F2CCB95D1}">
      <dgm:prSet/>
      <dgm:spPr/>
      <dgm:t>
        <a:bodyPr/>
        <a:lstStyle/>
        <a:p>
          <a:endParaRPr lang="en-US"/>
        </a:p>
      </dgm:t>
    </dgm:pt>
    <dgm:pt modelId="{52EA3877-50B3-49F2-B6ED-99153AE68B15}" type="sibTrans" cxnId="{D02C1CD0-41A2-4D2D-A20F-783F2CCB95D1}">
      <dgm:prSet/>
      <dgm:spPr/>
      <dgm:t>
        <a:bodyPr/>
        <a:lstStyle/>
        <a:p>
          <a:endParaRPr lang="en-US"/>
        </a:p>
      </dgm:t>
    </dgm:pt>
    <dgm:pt modelId="{6B2A36AC-8588-419B-9877-5D6A893BFCCE}">
      <dgm:prSet custT="1"/>
      <dgm:spPr/>
      <dgm:t>
        <a:bodyPr/>
        <a:lstStyle/>
        <a:p>
          <a:pPr>
            <a:lnSpc>
              <a:spcPct val="100000"/>
            </a:lnSpc>
          </a:pPr>
          <a:r>
            <a:rPr lang="en-US" sz="1800"/>
            <a:t>Application software, software modification, personnel overhead, training, data analysis, documentation</a:t>
          </a:r>
        </a:p>
      </dgm:t>
    </dgm:pt>
    <dgm:pt modelId="{30E903A7-9DC0-45C1-972C-6274250C00A1}" type="parTrans" cxnId="{BEECE057-1DC1-48CB-8889-D2E367538480}">
      <dgm:prSet/>
      <dgm:spPr/>
      <dgm:t>
        <a:bodyPr/>
        <a:lstStyle/>
        <a:p>
          <a:endParaRPr lang="en-US"/>
        </a:p>
      </dgm:t>
    </dgm:pt>
    <dgm:pt modelId="{DFFD3BD9-D195-44AD-BBE7-11E9FD1CDC4C}" type="sibTrans" cxnId="{BEECE057-1DC1-48CB-8889-D2E367538480}">
      <dgm:prSet/>
      <dgm:spPr/>
      <dgm:t>
        <a:bodyPr/>
        <a:lstStyle/>
        <a:p>
          <a:endParaRPr lang="en-US"/>
        </a:p>
      </dgm:t>
    </dgm:pt>
    <dgm:pt modelId="{F4AA05AE-0CB0-4A21-9405-70286DDE6F70}">
      <dgm:prSet custT="1"/>
      <dgm:spPr/>
      <dgm:t>
        <a:bodyPr/>
        <a:lstStyle/>
        <a:p>
          <a:pPr>
            <a:lnSpc>
              <a:spcPct val="100000"/>
            </a:lnSpc>
            <a:defRPr b="1"/>
          </a:pPr>
          <a:r>
            <a:rPr lang="en-US" sz="2800"/>
            <a:t>Operating</a:t>
          </a:r>
        </a:p>
      </dgm:t>
    </dgm:pt>
    <dgm:pt modelId="{E11420E5-857B-46B3-A929-279EDA6273FA}" type="parTrans" cxnId="{594CD2AB-1045-43BA-9FB0-CFD232834184}">
      <dgm:prSet/>
      <dgm:spPr/>
      <dgm:t>
        <a:bodyPr/>
        <a:lstStyle/>
        <a:p>
          <a:endParaRPr lang="en-US"/>
        </a:p>
      </dgm:t>
    </dgm:pt>
    <dgm:pt modelId="{640CBEC7-6866-459E-854A-A1C7B90DF7A5}" type="sibTrans" cxnId="{594CD2AB-1045-43BA-9FB0-CFD232834184}">
      <dgm:prSet/>
      <dgm:spPr/>
      <dgm:t>
        <a:bodyPr/>
        <a:lstStyle/>
        <a:p>
          <a:endParaRPr lang="en-US"/>
        </a:p>
      </dgm:t>
    </dgm:pt>
    <dgm:pt modelId="{63DD4245-DCE1-4A23-9649-FD0C0CC20959}">
      <dgm:prSet custT="1"/>
      <dgm:spPr/>
      <dgm:t>
        <a:bodyPr/>
        <a:lstStyle/>
        <a:p>
          <a:pPr>
            <a:lnSpc>
              <a:spcPct val="100000"/>
            </a:lnSpc>
          </a:pPr>
          <a:r>
            <a:rPr lang="en-US" sz="1800"/>
            <a:t>System maintenance, rental, asset depreciation, operation and planning </a:t>
          </a:r>
        </a:p>
      </dgm:t>
    </dgm:pt>
    <dgm:pt modelId="{F48E7137-480E-48F6-8864-7B381A1C1CC0}" type="parTrans" cxnId="{3224A469-289D-4AC5-AA2A-3FD54FB30DD8}">
      <dgm:prSet/>
      <dgm:spPr/>
      <dgm:t>
        <a:bodyPr/>
        <a:lstStyle/>
        <a:p>
          <a:endParaRPr lang="en-US"/>
        </a:p>
      </dgm:t>
    </dgm:pt>
    <dgm:pt modelId="{B58F9C5D-4B3F-41E1-A36C-2CB837047341}" type="sibTrans" cxnId="{3224A469-289D-4AC5-AA2A-3FD54FB30DD8}">
      <dgm:prSet/>
      <dgm:spPr/>
      <dgm:t>
        <a:bodyPr/>
        <a:lstStyle/>
        <a:p>
          <a:endParaRPr lang="en-US"/>
        </a:p>
      </dgm:t>
    </dgm:pt>
    <dgm:pt modelId="{A8F02035-339C-4200-8BF7-F39C2EBFD383}" type="pres">
      <dgm:prSet presAssocID="{DCD120B9-8FB7-4A60-8644-BE8B4BB1408D}" presName="root" presStyleCnt="0">
        <dgm:presLayoutVars>
          <dgm:dir/>
          <dgm:resizeHandles val="exact"/>
        </dgm:presLayoutVars>
      </dgm:prSet>
      <dgm:spPr/>
    </dgm:pt>
    <dgm:pt modelId="{7C34D612-6C03-404C-B363-61586255C28F}" type="pres">
      <dgm:prSet presAssocID="{7AB6B022-43E8-4BBC-B158-0593F3FF1345}" presName="compNode" presStyleCnt="0"/>
      <dgm:spPr/>
    </dgm:pt>
    <dgm:pt modelId="{C9F821B3-076A-4969-AE47-133EBB4B1E07}" type="pres">
      <dgm:prSet presAssocID="{7AB6B022-43E8-4BBC-B158-0593F3FF134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lectrician"/>
        </a:ext>
      </dgm:extLst>
    </dgm:pt>
    <dgm:pt modelId="{DB9955B7-93A0-4F4E-9F88-1B26B62CF93F}" type="pres">
      <dgm:prSet presAssocID="{7AB6B022-43E8-4BBC-B158-0593F3FF1345}" presName="iconSpace" presStyleCnt="0"/>
      <dgm:spPr/>
    </dgm:pt>
    <dgm:pt modelId="{E1BCDFEF-5353-412C-AF06-CBFBBEA22A2C}" type="pres">
      <dgm:prSet presAssocID="{7AB6B022-43E8-4BBC-B158-0593F3FF1345}" presName="parTx" presStyleLbl="revTx" presStyleIdx="0" presStyleCnt="8">
        <dgm:presLayoutVars>
          <dgm:chMax val="0"/>
          <dgm:chPref val="0"/>
        </dgm:presLayoutVars>
      </dgm:prSet>
      <dgm:spPr/>
    </dgm:pt>
    <dgm:pt modelId="{0C0A3959-66E3-49ED-B460-CB8E259FA055}" type="pres">
      <dgm:prSet presAssocID="{7AB6B022-43E8-4BBC-B158-0593F3FF1345}" presName="txSpace" presStyleCnt="0"/>
      <dgm:spPr/>
    </dgm:pt>
    <dgm:pt modelId="{9DDF68D2-630D-4308-8D5A-A650A456AC0F}" type="pres">
      <dgm:prSet presAssocID="{7AB6B022-43E8-4BBC-B158-0593F3FF1345}" presName="desTx" presStyleLbl="revTx" presStyleIdx="1" presStyleCnt="8">
        <dgm:presLayoutVars/>
      </dgm:prSet>
      <dgm:spPr/>
    </dgm:pt>
    <dgm:pt modelId="{615C6CE7-252B-41C2-A108-1FA0CFA6403D}" type="pres">
      <dgm:prSet presAssocID="{AE52EB7B-4C0E-4F36-A565-86A9CC7218AC}" presName="sibTrans" presStyleCnt="0"/>
      <dgm:spPr/>
    </dgm:pt>
    <dgm:pt modelId="{C35C1D58-C1EF-4B71-B54B-3D154AFE8CA2}" type="pres">
      <dgm:prSet presAssocID="{6852CFEB-9448-464D-8C4D-5195B505AEA5}" presName="compNode" presStyleCnt="0"/>
      <dgm:spPr/>
    </dgm:pt>
    <dgm:pt modelId="{5BFE85C8-2315-4D60-A22C-7E237986FCA0}" type="pres">
      <dgm:prSet presAssocID="{6852CFEB-9448-464D-8C4D-5195B505AE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lder"/>
        </a:ext>
      </dgm:extLst>
    </dgm:pt>
    <dgm:pt modelId="{F82BFE10-784B-41D5-9C1A-8B382806280C}" type="pres">
      <dgm:prSet presAssocID="{6852CFEB-9448-464D-8C4D-5195B505AEA5}" presName="iconSpace" presStyleCnt="0"/>
      <dgm:spPr/>
    </dgm:pt>
    <dgm:pt modelId="{F3700016-52A2-464F-93AD-170650897FFA}" type="pres">
      <dgm:prSet presAssocID="{6852CFEB-9448-464D-8C4D-5195B505AEA5}" presName="parTx" presStyleLbl="revTx" presStyleIdx="2" presStyleCnt="8">
        <dgm:presLayoutVars>
          <dgm:chMax val="0"/>
          <dgm:chPref val="0"/>
        </dgm:presLayoutVars>
      </dgm:prSet>
      <dgm:spPr/>
    </dgm:pt>
    <dgm:pt modelId="{38818C10-4A1B-4FAD-B70F-1994CF49FE7B}" type="pres">
      <dgm:prSet presAssocID="{6852CFEB-9448-464D-8C4D-5195B505AEA5}" presName="txSpace" presStyleCnt="0"/>
      <dgm:spPr/>
    </dgm:pt>
    <dgm:pt modelId="{D6AB884A-F704-4D88-AAC2-86BA35854F4F}" type="pres">
      <dgm:prSet presAssocID="{6852CFEB-9448-464D-8C4D-5195B505AEA5}" presName="desTx" presStyleLbl="revTx" presStyleIdx="3" presStyleCnt="8">
        <dgm:presLayoutVars/>
      </dgm:prSet>
      <dgm:spPr/>
    </dgm:pt>
    <dgm:pt modelId="{6560CBB5-B56D-45E7-9EAF-8020BA5A1281}" type="pres">
      <dgm:prSet presAssocID="{9445A07D-2AD7-4E50-9AF2-F2ED6A186F7B}" presName="sibTrans" presStyleCnt="0"/>
      <dgm:spPr/>
    </dgm:pt>
    <dgm:pt modelId="{101994DC-A73C-47B8-8EC6-745F040194F5}" type="pres">
      <dgm:prSet presAssocID="{F4F97E79-1436-4720-9FB4-58E054751888}" presName="compNode" presStyleCnt="0"/>
      <dgm:spPr/>
    </dgm:pt>
    <dgm:pt modelId="{E189864F-A466-4543-9B6A-1AA741623B89}" type="pres">
      <dgm:prSet presAssocID="{F4F97E79-1436-4720-9FB4-58E0547518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B1757460-F6CB-48FA-AC88-78178C9578CF}" type="pres">
      <dgm:prSet presAssocID="{F4F97E79-1436-4720-9FB4-58E054751888}" presName="iconSpace" presStyleCnt="0"/>
      <dgm:spPr/>
    </dgm:pt>
    <dgm:pt modelId="{DAC21FCA-4FC3-4675-9246-004E20311BAF}" type="pres">
      <dgm:prSet presAssocID="{F4F97E79-1436-4720-9FB4-58E054751888}" presName="parTx" presStyleLbl="revTx" presStyleIdx="4" presStyleCnt="8">
        <dgm:presLayoutVars>
          <dgm:chMax val="0"/>
          <dgm:chPref val="0"/>
        </dgm:presLayoutVars>
      </dgm:prSet>
      <dgm:spPr/>
    </dgm:pt>
    <dgm:pt modelId="{21144713-8EFE-4414-83E5-D754F603509D}" type="pres">
      <dgm:prSet presAssocID="{F4F97E79-1436-4720-9FB4-58E054751888}" presName="txSpace" presStyleCnt="0"/>
      <dgm:spPr/>
    </dgm:pt>
    <dgm:pt modelId="{44DF0FB4-D630-4284-A302-5A45C72836A8}" type="pres">
      <dgm:prSet presAssocID="{F4F97E79-1436-4720-9FB4-58E054751888}" presName="desTx" presStyleLbl="revTx" presStyleIdx="5" presStyleCnt="8">
        <dgm:presLayoutVars/>
      </dgm:prSet>
      <dgm:spPr/>
    </dgm:pt>
    <dgm:pt modelId="{7612A880-C3EB-4FEC-9A95-4E1849655581}" type="pres">
      <dgm:prSet presAssocID="{52EA3877-50B3-49F2-B6ED-99153AE68B15}" presName="sibTrans" presStyleCnt="0"/>
      <dgm:spPr/>
    </dgm:pt>
    <dgm:pt modelId="{89610653-12B5-44F6-82D5-46C68092FA8E}" type="pres">
      <dgm:prSet presAssocID="{F4AA05AE-0CB0-4A21-9405-70286DDE6F70}" presName="compNode" presStyleCnt="0"/>
      <dgm:spPr/>
    </dgm:pt>
    <dgm:pt modelId="{3FCDC36A-2F78-468A-B2FB-752FE710A8F6}" type="pres">
      <dgm:prSet presAssocID="{F4AA05AE-0CB0-4A21-9405-70286DDE6F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xcavator"/>
        </a:ext>
      </dgm:extLst>
    </dgm:pt>
    <dgm:pt modelId="{7281EECC-325E-44EF-96FB-A74A5EC03A99}" type="pres">
      <dgm:prSet presAssocID="{F4AA05AE-0CB0-4A21-9405-70286DDE6F70}" presName="iconSpace" presStyleCnt="0"/>
      <dgm:spPr/>
    </dgm:pt>
    <dgm:pt modelId="{EDA4971C-E7CD-404E-B4A1-B36FBBD9E2D9}" type="pres">
      <dgm:prSet presAssocID="{F4AA05AE-0CB0-4A21-9405-70286DDE6F70}" presName="parTx" presStyleLbl="revTx" presStyleIdx="6" presStyleCnt="8">
        <dgm:presLayoutVars>
          <dgm:chMax val="0"/>
          <dgm:chPref val="0"/>
        </dgm:presLayoutVars>
      </dgm:prSet>
      <dgm:spPr/>
    </dgm:pt>
    <dgm:pt modelId="{1364B2D2-61F2-4AFD-8C4A-685415355217}" type="pres">
      <dgm:prSet presAssocID="{F4AA05AE-0CB0-4A21-9405-70286DDE6F70}" presName="txSpace" presStyleCnt="0"/>
      <dgm:spPr/>
    </dgm:pt>
    <dgm:pt modelId="{05F9BAB7-C48D-4B53-8996-0442442628D5}" type="pres">
      <dgm:prSet presAssocID="{F4AA05AE-0CB0-4A21-9405-70286DDE6F70}" presName="desTx" presStyleLbl="revTx" presStyleIdx="7" presStyleCnt="8">
        <dgm:presLayoutVars/>
      </dgm:prSet>
      <dgm:spPr/>
    </dgm:pt>
  </dgm:ptLst>
  <dgm:cxnLst>
    <dgm:cxn modelId="{CF554811-BB75-4F6D-A8B8-299A4911A734}" type="presOf" srcId="{DCD120B9-8FB7-4A60-8644-BE8B4BB1408D}" destId="{A8F02035-339C-4200-8BF7-F39C2EBFD383}" srcOrd="0" destOrd="0" presId="urn:microsoft.com/office/officeart/2018/2/layout/IconLabelDescriptionList"/>
    <dgm:cxn modelId="{6618C712-77E4-442C-9626-889CF3FE0D9D}" srcId="{7AB6B022-43E8-4BBC-B158-0593F3FF1345}" destId="{A99EC9B6-FC1B-419E-BDB6-FAE990D69A56}" srcOrd="0" destOrd="0" parTransId="{D1C866AA-3320-4ED9-92AE-E983B9311F78}" sibTransId="{DBBC7F69-E324-4288-A002-C4E6F64D66A3}"/>
    <dgm:cxn modelId="{C3D1DF1A-904D-4C8D-8396-5C8EACB2CB26}" type="presOf" srcId="{F4F97E79-1436-4720-9FB4-58E054751888}" destId="{DAC21FCA-4FC3-4675-9246-004E20311BAF}" srcOrd="0" destOrd="0" presId="urn:microsoft.com/office/officeart/2018/2/layout/IconLabelDescriptionList"/>
    <dgm:cxn modelId="{53F3B535-5AD1-4BCC-B18A-6EF62F96232F}" type="presOf" srcId="{7AB6B022-43E8-4BBC-B158-0593F3FF1345}" destId="{E1BCDFEF-5353-412C-AF06-CBFBBEA22A2C}" srcOrd="0" destOrd="0" presId="urn:microsoft.com/office/officeart/2018/2/layout/IconLabelDescriptionList"/>
    <dgm:cxn modelId="{7686425B-32C0-4C13-8586-372FD624297B}" srcId="{DCD120B9-8FB7-4A60-8644-BE8B4BB1408D}" destId="{6852CFEB-9448-464D-8C4D-5195B505AEA5}" srcOrd="1" destOrd="0" parTransId="{FA0310DA-EECC-412E-AC39-B8726A7E8522}" sibTransId="{9445A07D-2AD7-4E50-9AF2-F2ED6A186F7B}"/>
    <dgm:cxn modelId="{F0CEF364-5BCF-4784-949B-C460A0117F76}" srcId="{DCD120B9-8FB7-4A60-8644-BE8B4BB1408D}" destId="{7AB6B022-43E8-4BBC-B158-0593F3FF1345}" srcOrd="0" destOrd="0" parTransId="{739A0A11-0B52-49F8-8CDD-4F8962C27856}" sibTransId="{AE52EB7B-4C0E-4F36-A565-86A9CC7218AC}"/>
    <dgm:cxn modelId="{3224A469-289D-4AC5-AA2A-3FD54FB30DD8}" srcId="{F4AA05AE-0CB0-4A21-9405-70286DDE6F70}" destId="{63DD4245-DCE1-4A23-9649-FD0C0CC20959}" srcOrd="0" destOrd="0" parTransId="{F48E7137-480E-48F6-8864-7B381A1C1CC0}" sibTransId="{B58F9C5D-4B3F-41E1-A36C-2CB837047341}"/>
    <dgm:cxn modelId="{5BE61872-0BFF-435F-A964-4F9F6B8A09B6}" type="presOf" srcId="{6B2A36AC-8588-419B-9877-5D6A893BFCCE}" destId="{44DF0FB4-D630-4284-A302-5A45C72836A8}" srcOrd="0" destOrd="0" presId="urn:microsoft.com/office/officeart/2018/2/layout/IconLabelDescriptionList"/>
    <dgm:cxn modelId="{BEECE057-1DC1-48CB-8889-D2E367538480}" srcId="{F4F97E79-1436-4720-9FB4-58E054751888}" destId="{6B2A36AC-8588-419B-9877-5D6A893BFCCE}" srcOrd="0" destOrd="0" parTransId="{30E903A7-9DC0-45C1-972C-6274250C00A1}" sibTransId="{DFFD3BD9-D195-44AD-BBE7-11E9FD1CDC4C}"/>
    <dgm:cxn modelId="{29D6057B-D7FF-49ED-8906-6BDC042A6F9B}" type="presOf" srcId="{F4AA05AE-0CB0-4A21-9405-70286DDE6F70}" destId="{EDA4971C-E7CD-404E-B4A1-B36FBBD9E2D9}" srcOrd="0" destOrd="0" presId="urn:microsoft.com/office/officeart/2018/2/layout/IconLabelDescriptionList"/>
    <dgm:cxn modelId="{A46F659A-B199-4228-A4CA-9AF67DA8EFD9}" type="presOf" srcId="{6852CFEB-9448-464D-8C4D-5195B505AEA5}" destId="{F3700016-52A2-464F-93AD-170650897FFA}" srcOrd="0" destOrd="0" presId="urn:microsoft.com/office/officeart/2018/2/layout/IconLabelDescriptionList"/>
    <dgm:cxn modelId="{075863A3-0E0D-4E4D-B126-8ED9BB695670}" srcId="{6852CFEB-9448-464D-8C4D-5195B505AEA5}" destId="{2DD91853-00C2-4F75-A6FC-0EDDD69754E0}" srcOrd="0" destOrd="0" parTransId="{112B7FD6-BC73-4A08-9201-B0AF4FF67F48}" sibTransId="{70E45C16-77EE-4FCA-9AE5-10BBD6F8BB4C}"/>
    <dgm:cxn modelId="{8744C7AB-F94C-4227-8CEB-F38E60968924}" type="presOf" srcId="{A99EC9B6-FC1B-419E-BDB6-FAE990D69A56}" destId="{9DDF68D2-630D-4308-8D5A-A650A456AC0F}" srcOrd="0" destOrd="0" presId="urn:microsoft.com/office/officeart/2018/2/layout/IconLabelDescriptionList"/>
    <dgm:cxn modelId="{594CD2AB-1045-43BA-9FB0-CFD232834184}" srcId="{DCD120B9-8FB7-4A60-8644-BE8B4BB1408D}" destId="{F4AA05AE-0CB0-4A21-9405-70286DDE6F70}" srcOrd="3" destOrd="0" parTransId="{E11420E5-857B-46B3-A929-279EDA6273FA}" sibTransId="{640CBEC7-6866-459E-854A-A1C7B90DF7A5}"/>
    <dgm:cxn modelId="{80909DAF-6E44-4EEE-9CB4-2FE07655ACB8}" type="presOf" srcId="{63DD4245-DCE1-4A23-9649-FD0C0CC20959}" destId="{05F9BAB7-C48D-4B53-8996-0442442628D5}" srcOrd="0" destOrd="0" presId="urn:microsoft.com/office/officeart/2018/2/layout/IconLabelDescriptionList"/>
    <dgm:cxn modelId="{626C17BD-8A43-4271-9C6E-7FBF269A0A86}" type="presOf" srcId="{2DD91853-00C2-4F75-A6FC-0EDDD69754E0}" destId="{D6AB884A-F704-4D88-AAC2-86BA35854F4F}" srcOrd="0" destOrd="0" presId="urn:microsoft.com/office/officeart/2018/2/layout/IconLabelDescriptionList"/>
    <dgm:cxn modelId="{D02C1CD0-41A2-4D2D-A20F-783F2CCB95D1}" srcId="{DCD120B9-8FB7-4A60-8644-BE8B4BB1408D}" destId="{F4F97E79-1436-4720-9FB4-58E054751888}" srcOrd="2" destOrd="0" parTransId="{7222CE1F-5205-4A7C-AE2A-72006053E09B}" sibTransId="{52EA3877-50B3-49F2-B6ED-99153AE68B15}"/>
    <dgm:cxn modelId="{85F2CA21-0579-478E-B71C-3266ADBD7853}" type="presParOf" srcId="{A8F02035-339C-4200-8BF7-F39C2EBFD383}" destId="{7C34D612-6C03-404C-B363-61586255C28F}" srcOrd="0" destOrd="0" presId="urn:microsoft.com/office/officeart/2018/2/layout/IconLabelDescriptionList"/>
    <dgm:cxn modelId="{F628E46D-B8D5-46CE-A18A-7FC3051BFE5F}" type="presParOf" srcId="{7C34D612-6C03-404C-B363-61586255C28F}" destId="{C9F821B3-076A-4969-AE47-133EBB4B1E07}" srcOrd="0" destOrd="0" presId="urn:microsoft.com/office/officeart/2018/2/layout/IconLabelDescriptionList"/>
    <dgm:cxn modelId="{3EDA7F7E-A556-4FFC-8B79-A609D46B5645}" type="presParOf" srcId="{7C34D612-6C03-404C-B363-61586255C28F}" destId="{DB9955B7-93A0-4F4E-9F88-1B26B62CF93F}" srcOrd="1" destOrd="0" presId="urn:microsoft.com/office/officeart/2018/2/layout/IconLabelDescriptionList"/>
    <dgm:cxn modelId="{EE7A90A8-DA54-4FFC-A2DC-8DE6178236E4}" type="presParOf" srcId="{7C34D612-6C03-404C-B363-61586255C28F}" destId="{E1BCDFEF-5353-412C-AF06-CBFBBEA22A2C}" srcOrd="2" destOrd="0" presId="urn:microsoft.com/office/officeart/2018/2/layout/IconLabelDescriptionList"/>
    <dgm:cxn modelId="{B4951C70-F588-41BE-B118-16A6313CF1A7}" type="presParOf" srcId="{7C34D612-6C03-404C-B363-61586255C28F}" destId="{0C0A3959-66E3-49ED-B460-CB8E259FA055}" srcOrd="3" destOrd="0" presId="urn:microsoft.com/office/officeart/2018/2/layout/IconLabelDescriptionList"/>
    <dgm:cxn modelId="{93084484-5403-4ADF-82DC-0F70B6965410}" type="presParOf" srcId="{7C34D612-6C03-404C-B363-61586255C28F}" destId="{9DDF68D2-630D-4308-8D5A-A650A456AC0F}" srcOrd="4" destOrd="0" presId="urn:microsoft.com/office/officeart/2018/2/layout/IconLabelDescriptionList"/>
    <dgm:cxn modelId="{B0EC4695-6ED8-4811-86EB-90AD528712B0}" type="presParOf" srcId="{A8F02035-339C-4200-8BF7-F39C2EBFD383}" destId="{615C6CE7-252B-41C2-A108-1FA0CFA6403D}" srcOrd="1" destOrd="0" presId="urn:microsoft.com/office/officeart/2018/2/layout/IconLabelDescriptionList"/>
    <dgm:cxn modelId="{DED34638-E5F1-4F55-978F-3848CABAFA35}" type="presParOf" srcId="{A8F02035-339C-4200-8BF7-F39C2EBFD383}" destId="{C35C1D58-C1EF-4B71-B54B-3D154AFE8CA2}" srcOrd="2" destOrd="0" presId="urn:microsoft.com/office/officeart/2018/2/layout/IconLabelDescriptionList"/>
    <dgm:cxn modelId="{64C91593-BC69-458B-B81F-1F716214C8C1}" type="presParOf" srcId="{C35C1D58-C1EF-4B71-B54B-3D154AFE8CA2}" destId="{5BFE85C8-2315-4D60-A22C-7E237986FCA0}" srcOrd="0" destOrd="0" presId="urn:microsoft.com/office/officeart/2018/2/layout/IconLabelDescriptionList"/>
    <dgm:cxn modelId="{AC512802-F361-4D88-91F1-4612728DC75C}" type="presParOf" srcId="{C35C1D58-C1EF-4B71-B54B-3D154AFE8CA2}" destId="{F82BFE10-784B-41D5-9C1A-8B382806280C}" srcOrd="1" destOrd="0" presId="urn:microsoft.com/office/officeart/2018/2/layout/IconLabelDescriptionList"/>
    <dgm:cxn modelId="{8B90B3EC-93E5-48B4-BD9F-D927B2E75A61}" type="presParOf" srcId="{C35C1D58-C1EF-4B71-B54B-3D154AFE8CA2}" destId="{F3700016-52A2-464F-93AD-170650897FFA}" srcOrd="2" destOrd="0" presId="urn:microsoft.com/office/officeart/2018/2/layout/IconLabelDescriptionList"/>
    <dgm:cxn modelId="{F5B65935-E524-440C-8ABB-DEC818432089}" type="presParOf" srcId="{C35C1D58-C1EF-4B71-B54B-3D154AFE8CA2}" destId="{38818C10-4A1B-4FAD-B70F-1994CF49FE7B}" srcOrd="3" destOrd="0" presId="urn:microsoft.com/office/officeart/2018/2/layout/IconLabelDescriptionList"/>
    <dgm:cxn modelId="{2C8A0077-E487-4072-9409-BD4C981086E3}" type="presParOf" srcId="{C35C1D58-C1EF-4B71-B54B-3D154AFE8CA2}" destId="{D6AB884A-F704-4D88-AAC2-86BA35854F4F}" srcOrd="4" destOrd="0" presId="urn:microsoft.com/office/officeart/2018/2/layout/IconLabelDescriptionList"/>
    <dgm:cxn modelId="{AD14A4B8-06E5-4796-9E28-C05CFCF491DE}" type="presParOf" srcId="{A8F02035-339C-4200-8BF7-F39C2EBFD383}" destId="{6560CBB5-B56D-45E7-9EAF-8020BA5A1281}" srcOrd="3" destOrd="0" presId="urn:microsoft.com/office/officeart/2018/2/layout/IconLabelDescriptionList"/>
    <dgm:cxn modelId="{5B53453E-763D-4191-B80F-04BADC35FAC5}" type="presParOf" srcId="{A8F02035-339C-4200-8BF7-F39C2EBFD383}" destId="{101994DC-A73C-47B8-8EC6-745F040194F5}" srcOrd="4" destOrd="0" presId="urn:microsoft.com/office/officeart/2018/2/layout/IconLabelDescriptionList"/>
    <dgm:cxn modelId="{10B25D2E-2BCB-4DD4-B0D3-D1E2EA536751}" type="presParOf" srcId="{101994DC-A73C-47B8-8EC6-745F040194F5}" destId="{E189864F-A466-4543-9B6A-1AA741623B89}" srcOrd="0" destOrd="0" presId="urn:microsoft.com/office/officeart/2018/2/layout/IconLabelDescriptionList"/>
    <dgm:cxn modelId="{F555DDA4-179F-419F-B232-3C543260FAB4}" type="presParOf" srcId="{101994DC-A73C-47B8-8EC6-745F040194F5}" destId="{B1757460-F6CB-48FA-AC88-78178C9578CF}" srcOrd="1" destOrd="0" presId="urn:microsoft.com/office/officeart/2018/2/layout/IconLabelDescriptionList"/>
    <dgm:cxn modelId="{B056CC31-47A6-468C-8F08-609D1EEABB7E}" type="presParOf" srcId="{101994DC-A73C-47B8-8EC6-745F040194F5}" destId="{DAC21FCA-4FC3-4675-9246-004E20311BAF}" srcOrd="2" destOrd="0" presId="urn:microsoft.com/office/officeart/2018/2/layout/IconLabelDescriptionList"/>
    <dgm:cxn modelId="{E0573391-C811-4A09-BEDC-A168D760DCDB}" type="presParOf" srcId="{101994DC-A73C-47B8-8EC6-745F040194F5}" destId="{21144713-8EFE-4414-83E5-D754F603509D}" srcOrd="3" destOrd="0" presId="urn:microsoft.com/office/officeart/2018/2/layout/IconLabelDescriptionList"/>
    <dgm:cxn modelId="{3B9BCE28-CE2D-4CFC-975E-9B577F412616}" type="presParOf" srcId="{101994DC-A73C-47B8-8EC6-745F040194F5}" destId="{44DF0FB4-D630-4284-A302-5A45C72836A8}" srcOrd="4" destOrd="0" presId="urn:microsoft.com/office/officeart/2018/2/layout/IconLabelDescriptionList"/>
    <dgm:cxn modelId="{4F5C9E59-727C-4E4C-8D9A-F5A326B63E60}" type="presParOf" srcId="{A8F02035-339C-4200-8BF7-F39C2EBFD383}" destId="{7612A880-C3EB-4FEC-9A95-4E1849655581}" srcOrd="5" destOrd="0" presId="urn:microsoft.com/office/officeart/2018/2/layout/IconLabelDescriptionList"/>
    <dgm:cxn modelId="{76C4A70C-3C36-4187-A3AB-05B783676B28}" type="presParOf" srcId="{A8F02035-339C-4200-8BF7-F39C2EBFD383}" destId="{89610653-12B5-44F6-82D5-46C68092FA8E}" srcOrd="6" destOrd="0" presId="urn:microsoft.com/office/officeart/2018/2/layout/IconLabelDescriptionList"/>
    <dgm:cxn modelId="{0609E248-AE93-490F-AD1B-EF4C1E1EB4FE}" type="presParOf" srcId="{89610653-12B5-44F6-82D5-46C68092FA8E}" destId="{3FCDC36A-2F78-468A-B2FB-752FE710A8F6}" srcOrd="0" destOrd="0" presId="urn:microsoft.com/office/officeart/2018/2/layout/IconLabelDescriptionList"/>
    <dgm:cxn modelId="{3063AA4F-365D-4EEF-B4CF-46AF205D2BAB}" type="presParOf" srcId="{89610653-12B5-44F6-82D5-46C68092FA8E}" destId="{7281EECC-325E-44EF-96FB-A74A5EC03A99}" srcOrd="1" destOrd="0" presId="urn:microsoft.com/office/officeart/2018/2/layout/IconLabelDescriptionList"/>
    <dgm:cxn modelId="{0AAB8DBE-EAE2-441C-8966-472367CD7164}" type="presParOf" srcId="{89610653-12B5-44F6-82D5-46C68092FA8E}" destId="{EDA4971C-E7CD-404E-B4A1-B36FBBD9E2D9}" srcOrd="2" destOrd="0" presId="urn:microsoft.com/office/officeart/2018/2/layout/IconLabelDescriptionList"/>
    <dgm:cxn modelId="{5126CA6C-2888-4CC4-9164-65508F512BF9}" type="presParOf" srcId="{89610653-12B5-44F6-82D5-46C68092FA8E}" destId="{1364B2D2-61F2-4AFD-8C4A-685415355217}" srcOrd="3" destOrd="0" presId="urn:microsoft.com/office/officeart/2018/2/layout/IconLabelDescriptionList"/>
    <dgm:cxn modelId="{2E9F3D0D-5F90-49C5-A055-D9A975FD5067}" type="presParOf" srcId="{89610653-12B5-44F6-82D5-46C68092FA8E}" destId="{05F9BAB7-C48D-4B53-8996-0442442628D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7A5D7C-01E0-4692-BE03-AB42A7C4453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61F6647-EB71-47C8-9727-5DF23579969F}">
      <dgm:prSet/>
      <dgm:spPr/>
      <dgm:t>
        <a:bodyPr/>
        <a:lstStyle/>
        <a:p>
          <a:r>
            <a:rPr lang="en-US"/>
            <a:t>Project size</a:t>
          </a:r>
        </a:p>
      </dgm:t>
    </dgm:pt>
    <dgm:pt modelId="{A4D7AD46-D821-41AB-AFF0-308EDAD503DE}" type="parTrans" cxnId="{3C723D74-1987-45B2-8517-BC6DC5961089}">
      <dgm:prSet/>
      <dgm:spPr/>
      <dgm:t>
        <a:bodyPr/>
        <a:lstStyle/>
        <a:p>
          <a:endParaRPr lang="en-US"/>
        </a:p>
      </dgm:t>
    </dgm:pt>
    <dgm:pt modelId="{A79E6633-C515-4196-9641-61D903DFC23E}" type="sibTrans" cxnId="{3C723D74-1987-45B2-8517-BC6DC5961089}">
      <dgm:prSet/>
      <dgm:spPr/>
      <dgm:t>
        <a:bodyPr/>
        <a:lstStyle/>
        <a:p>
          <a:endParaRPr lang="en-US"/>
        </a:p>
      </dgm:t>
    </dgm:pt>
    <dgm:pt modelId="{ED556543-BC3C-427D-B750-36CF75222882}">
      <dgm:prSet/>
      <dgm:spPr/>
      <dgm:t>
        <a:bodyPr/>
        <a:lstStyle/>
        <a:p>
          <a:r>
            <a:rPr lang="en-US"/>
            <a:t>Team size, organizational departments, project duration, programming effort</a:t>
          </a:r>
        </a:p>
      </dgm:t>
    </dgm:pt>
    <dgm:pt modelId="{FB66F40F-4C74-422F-B259-7153C8A866E5}" type="parTrans" cxnId="{101885D2-3168-4825-9966-9A0446E7436E}">
      <dgm:prSet/>
      <dgm:spPr/>
      <dgm:t>
        <a:bodyPr/>
        <a:lstStyle/>
        <a:p>
          <a:endParaRPr lang="en-US"/>
        </a:p>
      </dgm:t>
    </dgm:pt>
    <dgm:pt modelId="{AA222768-02DD-490F-AF95-B30268A2CF37}" type="sibTrans" cxnId="{101885D2-3168-4825-9966-9A0446E7436E}">
      <dgm:prSet/>
      <dgm:spPr/>
      <dgm:t>
        <a:bodyPr/>
        <a:lstStyle/>
        <a:p>
          <a:endParaRPr lang="en-US"/>
        </a:p>
      </dgm:t>
    </dgm:pt>
    <dgm:pt modelId="{501020D7-AD26-412E-9951-4965004DBEF6}">
      <dgm:prSet/>
      <dgm:spPr/>
      <dgm:t>
        <a:bodyPr/>
        <a:lstStyle/>
        <a:p>
          <a:r>
            <a:rPr lang="en-US"/>
            <a:t>Project structure</a:t>
          </a:r>
        </a:p>
      </dgm:t>
    </dgm:pt>
    <dgm:pt modelId="{B416E930-83D4-42BF-9C43-87CA15E837A7}" type="parTrans" cxnId="{F634EF49-B31F-403C-9E6D-FECFBD594698}">
      <dgm:prSet/>
      <dgm:spPr/>
      <dgm:t>
        <a:bodyPr/>
        <a:lstStyle/>
        <a:p>
          <a:endParaRPr lang="en-US"/>
        </a:p>
      </dgm:t>
    </dgm:pt>
    <dgm:pt modelId="{37850924-9F66-46ED-8A91-EFDAB5B84402}" type="sibTrans" cxnId="{F634EF49-B31F-403C-9E6D-FECFBD594698}">
      <dgm:prSet/>
      <dgm:spPr/>
      <dgm:t>
        <a:bodyPr/>
        <a:lstStyle/>
        <a:p>
          <a:endParaRPr lang="en-US"/>
        </a:p>
      </dgm:t>
    </dgm:pt>
    <dgm:pt modelId="{58D44BBF-B847-4867-B643-E9308C391F50}">
      <dgm:prSet/>
      <dgm:spPr/>
      <dgm:t>
        <a:bodyPr/>
        <a:lstStyle/>
        <a:p>
          <a:r>
            <a:rPr lang="en-US"/>
            <a:t>New vs. renovated system, resulting organizational changes, management commitment, user perceptions</a:t>
          </a:r>
        </a:p>
      </dgm:t>
    </dgm:pt>
    <dgm:pt modelId="{1BFB3092-DCF3-48A1-B03B-E34FF55A7DCA}" type="parTrans" cxnId="{6D666F7E-ABCA-4CA8-8000-50BE4DE68275}">
      <dgm:prSet/>
      <dgm:spPr/>
      <dgm:t>
        <a:bodyPr/>
        <a:lstStyle/>
        <a:p>
          <a:endParaRPr lang="en-US"/>
        </a:p>
      </dgm:t>
    </dgm:pt>
    <dgm:pt modelId="{097C11CB-B17F-41E5-8821-486387D43F33}" type="sibTrans" cxnId="{6D666F7E-ABCA-4CA8-8000-50BE4DE68275}">
      <dgm:prSet/>
      <dgm:spPr/>
      <dgm:t>
        <a:bodyPr/>
        <a:lstStyle/>
        <a:p>
          <a:endParaRPr lang="en-US"/>
        </a:p>
      </dgm:t>
    </dgm:pt>
    <dgm:pt modelId="{FDF60317-930B-4150-A511-52D7685162CA}">
      <dgm:prSet/>
      <dgm:spPr/>
      <dgm:t>
        <a:bodyPr/>
        <a:lstStyle/>
        <a:p>
          <a:r>
            <a:rPr lang="en-US"/>
            <a:t>Development group</a:t>
          </a:r>
        </a:p>
      </dgm:t>
    </dgm:pt>
    <dgm:pt modelId="{5DBEB53C-7F25-4D05-9BBE-F70EBCAF9636}" type="parTrans" cxnId="{DAC0CA50-F78C-4198-8212-E3FBB60211FD}">
      <dgm:prSet/>
      <dgm:spPr/>
      <dgm:t>
        <a:bodyPr/>
        <a:lstStyle/>
        <a:p>
          <a:endParaRPr lang="en-US"/>
        </a:p>
      </dgm:t>
    </dgm:pt>
    <dgm:pt modelId="{25E0EEA3-2884-4A6B-B49A-839C0C1CE7F1}" type="sibTrans" cxnId="{DAC0CA50-F78C-4198-8212-E3FBB60211FD}">
      <dgm:prSet/>
      <dgm:spPr/>
      <dgm:t>
        <a:bodyPr/>
        <a:lstStyle/>
        <a:p>
          <a:endParaRPr lang="en-US"/>
        </a:p>
      </dgm:t>
    </dgm:pt>
    <dgm:pt modelId="{95822CEB-85E9-4E2C-AF8E-CE3590996D0F}">
      <dgm:prSet/>
      <dgm:spPr/>
      <dgm:t>
        <a:bodyPr/>
        <a:lstStyle/>
        <a:p>
          <a:r>
            <a:rPr lang="en-US"/>
            <a:t>Familiarity with platform, software, development method, application area, development of similar systems</a:t>
          </a:r>
        </a:p>
      </dgm:t>
    </dgm:pt>
    <dgm:pt modelId="{5D451D43-0D46-42EB-8ECF-793DF4F78993}" type="parTrans" cxnId="{8ADB2362-0C4C-4D9A-83C2-72621062E713}">
      <dgm:prSet/>
      <dgm:spPr/>
      <dgm:t>
        <a:bodyPr/>
        <a:lstStyle/>
        <a:p>
          <a:endParaRPr lang="en-US"/>
        </a:p>
      </dgm:t>
    </dgm:pt>
    <dgm:pt modelId="{FBE7B6E0-EBCF-4B6E-858C-9A457457CB15}" type="sibTrans" cxnId="{8ADB2362-0C4C-4D9A-83C2-72621062E713}">
      <dgm:prSet/>
      <dgm:spPr/>
      <dgm:t>
        <a:bodyPr/>
        <a:lstStyle/>
        <a:p>
          <a:endParaRPr lang="en-US"/>
        </a:p>
      </dgm:t>
    </dgm:pt>
    <dgm:pt modelId="{7AC038B2-C12D-4322-9CDB-CD045904374C}">
      <dgm:prSet/>
      <dgm:spPr/>
      <dgm:t>
        <a:bodyPr/>
        <a:lstStyle/>
        <a:p>
          <a:r>
            <a:rPr lang="en-US"/>
            <a:t>User group</a:t>
          </a:r>
        </a:p>
      </dgm:t>
    </dgm:pt>
    <dgm:pt modelId="{0F034E61-8791-43F2-90CC-230EF9F7ACD7}" type="parTrans" cxnId="{07173EFC-3D81-49BC-B73C-50A8A04D47E6}">
      <dgm:prSet/>
      <dgm:spPr/>
      <dgm:t>
        <a:bodyPr/>
        <a:lstStyle/>
        <a:p>
          <a:endParaRPr lang="en-US"/>
        </a:p>
      </dgm:t>
    </dgm:pt>
    <dgm:pt modelId="{3FD6F7F5-39DC-4829-AD22-E261E2CA84B5}" type="sibTrans" cxnId="{07173EFC-3D81-49BC-B73C-50A8A04D47E6}">
      <dgm:prSet/>
      <dgm:spPr/>
      <dgm:t>
        <a:bodyPr/>
        <a:lstStyle/>
        <a:p>
          <a:endParaRPr lang="en-US"/>
        </a:p>
      </dgm:t>
    </dgm:pt>
    <dgm:pt modelId="{5946DD20-D282-4974-8120-C3CFC56A95E0}">
      <dgm:prSet/>
      <dgm:spPr/>
      <dgm:t>
        <a:bodyPr/>
        <a:lstStyle/>
        <a:p>
          <a:r>
            <a:rPr lang="en-US"/>
            <a:t>Familiarity with IS development process, application area, use of similar systems</a:t>
          </a:r>
        </a:p>
      </dgm:t>
    </dgm:pt>
    <dgm:pt modelId="{430DF497-6B2D-4862-9B62-60489B07987B}" type="parTrans" cxnId="{3AE743F9-C125-4F6D-A015-CA060C888DF6}">
      <dgm:prSet/>
      <dgm:spPr/>
      <dgm:t>
        <a:bodyPr/>
        <a:lstStyle/>
        <a:p>
          <a:endParaRPr lang="en-US"/>
        </a:p>
      </dgm:t>
    </dgm:pt>
    <dgm:pt modelId="{BFDA7628-B520-4647-983D-F8F3D2C8B501}" type="sibTrans" cxnId="{3AE743F9-C125-4F6D-A015-CA060C888DF6}">
      <dgm:prSet/>
      <dgm:spPr/>
      <dgm:t>
        <a:bodyPr/>
        <a:lstStyle/>
        <a:p>
          <a:endParaRPr lang="en-US"/>
        </a:p>
      </dgm:t>
    </dgm:pt>
    <dgm:pt modelId="{106F35F4-B4B2-48C9-BAFE-38A3D26E9233}" type="pres">
      <dgm:prSet presAssocID="{607A5D7C-01E0-4692-BE03-AB42A7C44539}" presName="linear" presStyleCnt="0">
        <dgm:presLayoutVars>
          <dgm:animLvl val="lvl"/>
          <dgm:resizeHandles val="exact"/>
        </dgm:presLayoutVars>
      </dgm:prSet>
      <dgm:spPr/>
    </dgm:pt>
    <dgm:pt modelId="{238CD89F-D9A7-4125-A57D-B5CB7197AA76}" type="pres">
      <dgm:prSet presAssocID="{D61F6647-EB71-47C8-9727-5DF23579969F}" presName="parentText" presStyleLbl="node1" presStyleIdx="0" presStyleCnt="4">
        <dgm:presLayoutVars>
          <dgm:chMax val="0"/>
          <dgm:bulletEnabled val="1"/>
        </dgm:presLayoutVars>
      </dgm:prSet>
      <dgm:spPr/>
    </dgm:pt>
    <dgm:pt modelId="{9C1566DF-C46C-4E89-A122-465FDE6DB626}" type="pres">
      <dgm:prSet presAssocID="{D61F6647-EB71-47C8-9727-5DF23579969F}" presName="childText" presStyleLbl="revTx" presStyleIdx="0" presStyleCnt="4">
        <dgm:presLayoutVars>
          <dgm:bulletEnabled val="1"/>
        </dgm:presLayoutVars>
      </dgm:prSet>
      <dgm:spPr/>
    </dgm:pt>
    <dgm:pt modelId="{BF16CA2D-7D3C-4E42-A38C-9E6778DA0423}" type="pres">
      <dgm:prSet presAssocID="{501020D7-AD26-412E-9951-4965004DBEF6}" presName="parentText" presStyleLbl="node1" presStyleIdx="1" presStyleCnt="4">
        <dgm:presLayoutVars>
          <dgm:chMax val="0"/>
          <dgm:bulletEnabled val="1"/>
        </dgm:presLayoutVars>
      </dgm:prSet>
      <dgm:spPr/>
    </dgm:pt>
    <dgm:pt modelId="{EFEDE1CE-6AE8-43D8-8D88-4C7A747820A9}" type="pres">
      <dgm:prSet presAssocID="{501020D7-AD26-412E-9951-4965004DBEF6}" presName="childText" presStyleLbl="revTx" presStyleIdx="1" presStyleCnt="4">
        <dgm:presLayoutVars>
          <dgm:bulletEnabled val="1"/>
        </dgm:presLayoutVars>
      </dgm:prSet>
      <dgm:spPr/>
    </dgm:pt>
    <dgm:pt modelId="{48699836-C068-4BD5-9876-1A62E3AC4AD3}" type="pres">
      <dgm:prSet presAssocID="{FDF60317-930B-4150-A511-52D7685162CA}" presName="parentText" presStyleLbl="node1" presStyleIdx="2" presStyleCnt="4">
        <dgm:presLayoutVars>
          <dgm:chMax val="0"/>
          <dgm:bulletEnabled val="1"/>
        </dgm:presLayoutVars>
      </dgm:prSet>
      <dgm:spPr/>
    </dgm:pt>
    <dgm:pt modelId="{6E1CB48B-4C97-472F-A124-6A83FAACAC24}" type="pres">
      <dgm:prSet presAssocID="{FDF60317-930B-4150-A511-52D7685162CA}" presName="childText" presStyleLbl="revTx" presStyleIdx="2" presStyleCnt="4">
        <dgm:presLayoutVars>
          <dgm:bulletEnabled val="1"/>
        </dgm:presLayoutVars>
      </dgm:prSet>
      <dgm:spPr/>
    </dgm:pt>
    <dgm:pt modelId="{2DB40BBF-FB25-4115-B8BE-92B6FDC47B34}" type="pres">
      <dgm:prSet presAssocID="{7AC038B2-C12D-4322-9CDB-CD045904374C}" presName="parentText" presStyleLbl="node1" presStyleIdx="3" presStyleCnt="4">
        <dgm:presLayoutVars>
          <dgm:chMax val="0"/>
          <dgm:bulletEnabled val="1"/>
        </dgm:presLayoutVars>
      </dgm:prSet>
      <dgm:spPr/>
    </dgm:pt>
    <dgm:pt modelId="{AFD525D0-C1B9-4A7D-9D0F-7AC97659B75B}" type="pres">
      <dgm:prSet presAssocID="{7AC038B2-C12D-4322-9CDB-CD045904374C}" presName="childText" presStyleLbl="revTx" presStyleIdx="3" presStyleCnt="4">
        <dgm:presLayoutVars>
          <dgm:bulletEnabled val="1"/>
        </dgm:presLayoutVars>
      </dgm:prSet>
      <dgm:spPr/>
    </dgm:pt>
  </dgm:ptLst>
  <dgm:cxnLst>
    <dgm:cxn modelId="{CBA1F600-73B8-4279-93B6-08A9E85BC170}" type="presOf" srcId="{D61F6647-EB71-47C8-9727-5DF23579969F}" destId="{238CD89F-D9A7-4125-A57D-B5CB7197AA76}" srcOrd="0" destOrd="0" presId="urn:microsoft.com/office/officeart/2005/8/layout/vList2"/>
    <dgm:cxn modelId="{6AEACA30-0B17-4286-ACED-843E471FDD82}" type="presOf" srcId="{501020D7-AD26-412E-9951-4965004DBEF6}" destId="{BF16CA2D-7D3C-4E42-A38C-9E6778DA0423}" srcOrd="0" destOrd="0" presId="urn:microsoft.com/office/officeart/2005/8/layout/vList2"/>
    <dgm:cxn modelId="{8ADB2362-0C4C-4D9A-83C2-72621062E713}" srcId="{FDF60317-930B-4150-A511-52D7685162CA}" destId="{95822CEB-85E9-4E2C-AF8E-CE3590996D0F}" srcOrd="0" destOrd="0" parTransId="{5D451D43-0D46-42EB-8ECF-793DF4F78993}" sibTransId="{FBE7B6E0-EBCF-4B6E-858C-9A457457CB15}"/>
    <dgm:cxn modelId="{F634EF49-B31F-403C-9E6D-FECFBD594698}" srcId="{607A5D7C-01E0-4692-BE03-AB42A7C44539}" destId="{501020D7-AD26-412E-9951-4965004DBEF6}" srcOrd="1" destOrd="0" parTransId="{B416E930-83D4-42BF-9C43-87CA15E837A7}" sibTransId="{37850924-9F66-46ED-8A91-EFDAB5B84402}"/>
    <dgm:cxn modelId="{C291224A-78C6-4EED-AFA7-11336992EDA2}" type="presOf" srcId="{607A5D7C-01E0-4692-BE03-AB42A7C44539}" destId="{106F35F4-B4B2-48C9-BAFE-38A3D26E9233}" srcOrd="0" destOrd="0" presId="urn:microsoft.com/office/officeart/2005/8/layout/vList2"/>
    <dgm:cxn modelId="{11C9614C-D80F-43A7-9A72-8474B622FF5A}" type="presOf" srcId="{FDF60317-930B-4150-A511-52D7685162CA}" destId="{48699836-C068-4BD5-9876-1A62E3AC4AD3}" srcOrd="0" destOrd="0" presId="urn:microsoft.com/office/officeart/2005/8/layout/vList2"/>
    <dgm:cxn modelId="{DAC0CA50-F78C-4198-8212-E3FBB60211FD}" srcId="{607A5D7C-01E0-4692-BE03-AB42A7C44539}" destId="{FDF60317-930B-4150-A511-52D7685162CA}" srcOrd="2" destOrd="0" parTransId="{5DBEB53C-7F25-4D05-9BBE-F70EBCAF9636}" sibTransId="{25E0EEA3-2884-4A6B-B49A-839C0C1CE7F1}"/>
    <dgm:cxn modelId="{3C723D74-1987-45B2-8517-BC6DC5961089}" srcId="{607A5D7C-01E0-4692-BE03-AB42A7C44539}" destId="{D61F6647-EB71-47C8-9727-5DF23579969F}" srcOrd="0" destOrd="0" parTransId="{A4D7AD46-D821-41AB-AFF0-308EDAD503DE}" sibTransId="{A79E6633-C515-4196-9641-61D903DFC23E}"/>
    <dgm:cxn modelId="{2F9BFD77-FD66-4353-AB63-EF24E5C08AD3}" type="presOf" srcId="{95822CEB-85E9-4E2C-AF8E-CE3590996D0F}" destId="{6E1CB48B-4C97-472F-A124-6A83FAACAC24}" srcOrd="0" destOrd="0" presId="urn:microsoft.com/office/officeart/2005/8/layout/vList2"/>
    <dgm:cxn modelId="{0156D158-E8F9-46E6-BBD2-A6CC7ECFC763}" type="presOf" srcId="{ED556543-BC3C-427D-B750-36CF75222882}" destId="{9C1566DF-C46C-4E89-A122-465FDE6DB626}" srcOrd="0" destOrd="0" presId="urn:microsoft.com/office/officeart/2005/8/layout/vList2"/>
    <dgm:cxn modelId="{6D666F7E-ABCA-4CA8-8000-50BE4DE68275}" srcId="{501020D7-AD26-412E-9951-4965004DBEF6}" destId="{58D44BBF-B847-4867-B643-E9308C391F50}" srcOrd="0" destOrd="0" parTransId="{1BFB3092-DCF3-48A1-B03B-E34FF55A7DCA}" sibTransId="{097C11CB-B17F-41E5-8821-486387D43F33}"/>
    <dgm:cxn modelId="{5EC6A1AC-3342-4261-B7A2-240D7426376A}" type="presOf" srcId="{5946DD20-D282-4974-8120-C3CFC56A95E0}" destId="{AFD525D0-C1B9-4A7D-9D0F-7AC97659B75B}" srcOrd="0" destOrd="0" presId="urn:microsoft.com/office/officeart/2005/8/layout/vList2"/>
    <dgm:cxn modelId="{101885D2-3168-4825-9966-9A0446E7436E}" srcId="{D61F6647-EB71-47C8-9727-5DF23579969F}" destId="{ED556543-BC3C-427D-B750-36CF75222882}" srcOrd="0" destOrd="0" parTransId="{FB66F40F-4C74-422F-B259-7153C8A866E5}" sibTransId="{AA222768-02DD-490F-AF95-B30268A2CF37}"/>
    <dgm:cxn modelId="{46B745D8-199F-4BEA-8B2A-65D7FCFB2932}" type="presOf" srcId="{7AC038B2-C12D-4322-9CDB-CD045904374C}" destId="{2DB40BBF-FB25-4115-B8BE-92B6FDC47B34}" srcOrd="0" destOrd="0" presId="urn:microsoft.com/office/officeart/2005/8/layout/vList2"/>
    <dgm:cxn modelId="{F95846E1-D4DD-4BB8-B114-F8D99BC3159D}" type="presOf" srcId="{58D44BBF-B847-4867-B643-E9308C391F50}" destId="{EFEDE1CE-6AE8-43D8-8D88-4C7A747820A9}" srcOrd="0" destOrd="0" presId="urn:microsoft.com/office/officeart/2005/8/layout/vList2"/>
    <dgm:cxn modelId="{3AE743F9-C125-4F6D-A015-CA060C888DF6}" srcId="{7AC038B2-C12D-4322-9CDB-CD045904374C}" destId="{5946DD20-D282-4974-8120-C3CFC56A95E0}" srcOrd="0" destOrd="0" parTransId="{430DF497-6B2D-4862-9B62-60489B07987B}" sibTransId="{BFDA7628-B520-4647-983D-F8F3D2C8B501}"/>
    <dgm:cxn modelId="{07173EFC-3D81-49BC-B73C-50A8A04D47E6}" srcId="{607A5D7C-01E0-4692-BE03-AB42A7C44539}" destId="{7AC038B2-C12D-4322-9CDB-CD045904374C}" srcOrd="3" destOrd="0" parTransId="{0F034E61-8791-43F2-90CC-230EF9F7ACD7}" sibTransId="{3FD6F7F5-39DC-4829-AD22-E261E2CA84B5}"/>
    <dgm:cxn modelId="{E3C617AA-E2B0-4E38-9179-66AF8ACF7F19}" type="presParOf" srcId="{106F35F4-B4B2-48C9-BAFE-38A3D26E9233}" destId="{238CD89F-D9A7-4125-A57D-B5CB7197AA76}" srcOrd="0" destOrd="0" presId="urn:microsoft.com/office/officeart/2005/8/layout/vList2"/>
    <dgm:cxn modelId="{3B5F18B3-2716-4A53-A331-7BC79956D533}" type="presParOf" srcId="{106F35F4-B4B2-48C9-BAFE-38A3D26E9233}" destId="{9C1566DF-C46C-4E89-A122-465FDE6DB626}" srcOrd="1" destOrd="0" presId="urn:microsoft.com/office/officeart/2005/8/layout/vList2"/>
    <dgm:cxn modelId="{E87EE952-B16B-4924-A403-24106CE2C73D}" type="presParOf" srcId="{106F35F4-B4B2-48C9-BAFE-38A3D26E9233}" destId="{BF16CA2D-7D3C-4E42-A38C-9E6778DA0423}" srcOrd="2" destOrd="0" presId="urn:microsoft.com/office/officeart/2005/8/layout/vList2"/>
    <dgm:cxn modelId="{60256CDA-4F3F-40DD-BD8A-67F9CCF9BABF}" type="presParOf" srcId="{106F35F4-B4B2-48C9-BAFE-38A3D26E9233}" destId="{EFEDE1CE-6AE8-43D8-8D88-4C7A747820A9}" srcOrd="3" destOrd="0" presId="urn:microsoft.com/office/officeart/2005/8/layout/vList2"/>
    <dgm:cxn modelId="{FB952C72-3D74-4C94-9F7B-82E02812BE4C}" type="presParOf" srcId="{106F35F4-B4B2-48C9-BAFE-38A3D26E9233}" destId="{48699836-C068-4BD5-9876-1A62E3AC4AD3}" srcOrd="4" destOrd="0" presId="urn:microsoft.com/office/officeart/2005/8/layout/vList2"/>
    <dgm:cxn modelId="{8E24864C-0358-4FAE-950A-39F34E193D45}" type="presParOf" srcId="{106F35F4-B4B2-48C9-BAFE-38A3D26E9233}" destId="{6E1CB48B-4C97-472F-A124-6A83FAACAC24}" srcOrd="5" destOrd="0" presId="urn:microsoft.com/office/officeart/2005/8/layout/vList2"/>
    <dgm:cxn modelId="{A995C9EB-C139-4CD8-8DBC-E37CB938CAAF}" type="presParOf" srcId="{106F35F4-B4B2-48C9-BAFE-38A3D26E9233}" destId="{2DB40BBF-FB25-4115-B8BE-92B6FDC47B34}" srcOrd="6" destOrd="0" presId="urn:microsoft.com/office/officeart/2005/8/layout/vList2"/>
    <dgm:cxn modelId="{2134AD08-2C2D-4A36-9E2B-C7BBE2E23E9D}" type="presParOf" srcId="{106F35F4-B4B2-48C9-BAFE-38A3D26E9233}" destId="{AFD525D0-C1B9-4A7D-9D0F-7AC97659B75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0CABF5-E177-4127-AC62-58C3FD8A742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520D910-890F-41D0-A45D-BF61AC209C7D}">
      <dgm:prSet/>
      <dgm:spPr/>
      <dgm:t>
        <a:bodyPr/>
        <a:lstStyle/>
        <a:p>
          <a:r>
            <a:rPr lang="en-US"/>
            <a:t>How well the system ultimately will be accepted by its users and incorporated into the ongoing operations of the organization. </a:t>
          </a:r>
        </a:p>
      </dgm:t>
    </dgm:pt>
    <dgm:pt modelId="{CCA2C4F1-DDE3-46AE-AAE1-A7F1401D96D6}" type="parTrans" cxnId="{314E8458-65E1-4003-85A2-84A2790F7984}">
      <dgm:prSet/>
      <dgm:spPr/>
      <dgm:t>
        <a:bodyPr/>
        <a:lstStyle/>
        <a:p>
          <a:endParaRPr lang="en-US"/>
        </a:p>
      </dgm:t>
    </dgm:pt>
    <dgm:pt modelId="{2A977E59-6DA9-4F4F-BC3B-117567BBA77F}" type="sibTrans" cxnId="{314E8458-65E1-4003-85A2-84A2790F7984}">
      <dgm:prSet/>
      <dgm:spPr/>
      <dgm:t>
        <a:bodyPr/>
        <a:lstStyle/>
        <a:p>
          <a:endParaRPr lang="en-US"/>
        </a:p>
      </dgm:t>
    </dgm:pt>
    <dgm:pt modelId="{4D6CAD74-F8BD-4EC6-9C26-B26A27F36CEB}">
      <dgm:prSet/>
      <dgm:spPr/>
      <dgm:t>
        <a:bodyPr/>
        <a:lstStyle/>
        <a:p>
          <a:r>
            <a:rPr lang="en-US"/>
            <a:t>An organizational feasibility analysis attempts to answer the question “If we build it, will they come?” </a:t>
          </a:r>
        </a:p>
      </dgm:t>
    </dgm:pt>
    <dgm:pt modelId="{00B3618D-9095-4BAC-90DA-E3B8AF161471}" type="parTrans" cxnId="{2F010F7A-6209-4488-BBF8-0CD4C0755126}">
      <dgm:prSet/>
      <dgm:spPr/>
      <dgm:t>
        <a:bodyPr/>
        <a:lstStyle/>
        <a:p>
          <a:endParaRPr lang="en-US"/>
        </a:p>
      </dgm:t>
    </dgm:pt>
    <dgm:pt modelId="{E1A700DF-EF93-41F5-A93C-FC48EC77D4CA}" type="sibTrans" cxnId="{2F010F7A-6209-4488-BBF8-0CD4C0755126}">
      <dgm:prSet/>
      <dgm:spPr/>
      <dgm:t>
        <a:bodyPr/>
        <a:lstStyle/>
        <a:p>
          <a:endParaRPr lang="en-US"/>
        </a:p>
      </dgm:t>
    </dgm:pt>
    <dgm:pt modelId="{5BB50B7D-B5D5-452C-A67B-BE4938B1F8C3}">
      <dgm:prSet/>
      <dgm:spPr/>
      <dgm:t>
        <a:bodyPr/>
        <a:lstStyle/>
        <a:p>
          <a:r>
            <a:rPr lang="en-US"/>
            <a:t>A stakeholder is a person, group, or organization that can affect (or can be affected by) a new system</a:t>
          </a:r>
        </a:p>
      </dgm:t>
    </dgm:pt>
    <dgm:pt modelId="{0D386C66-A331-47FB-A610-7A83996EA6E3}" type="parTrans" cxnId="{F3EE9DA0-8A79-4313-8B07-593B3C7EBA79}">
      <dgm:prSet/>
      <dgm:spPr/>
      <dgm:t>
        <a:bodyPr/>
        <a:lstStyle/>
        <a:p>
          <a:endParaRPr lang="en-US"/>
        </a:p>
      </dgm:t>
    </dgm:pt>
    <dgm:pt modelId="{85DE25C3-8C07-4C7F-8FAD-AD4280930A70}" type="sibTrans" cxnId="{F3EE9DA0-8A79-4313-8B07-593B3C7EBA79}">
      <dgm:prSet/>
      <dgm:spPr/>
      <dgm:t>
        <a:bodyPr/>
        <a:lstStyle/>
        <a:p>
          <a:endParaRPr lang="en-US"/>
        </a:p>
      </dgm:t>
    </dgm:pt>
    <dgm:pt modelId="{CC9B70E7-B495-43B0-9349-6091F5BEDE6B}" type="pres">
      <dgm:prSet presAssocID="{DA0CABF5-E177-4127-AC62-58C3FD8A742C}" presName="vert0" presStyleCnt="0">
        <dgm:presLayoutVars>
          <dgm:dir/>
          <dgm:animOne val="branch"/>
          <dgm:animLvl val="lvl"/>
        </dgm:presLayoutVars>
      </dgm:prSet>
      <dgm:spPr/>
    </dgm:pt>
    <dgm:pt modelId="{EB03AD20-B9C6-4C25-BCDE-A25CE333F3B2}" type="pres">
      <dgm:prSet presAssocID="{9520D910-890F-41D0-A45D-BF61AC209C7D}" presName="thickLine" presStyleLbl="alignNode1" presStyleIdx="0" presStyleCnt="3"/>
      <dgm:spPr/>
    </dgm:pt>
    <dgm:pt modelId="{E78EC6D8-A8CE-4131-8ACF-9F4C84D9B926}" type="pres">
      <dgm:prSet presAssocID="{9520D910-890F-41D0-A45D-BF61AC209C7D}" presName="horz1" presStyleCnt="0"/>
      <dgm:spPr/>
    </dgm:pt>
    <dgm:pt modelId="{1E1146D5-F329-48A5-B3F0-20387F151D8E}" type="pres">
      <dgm:prSet presAssocID="{9520D910-890F-41D0-A45D-BF61AC209C7D}" presName="tx1" presStyleLbl="revTx" presStyleIdx="0" presStyleCnt="3"/>
      <dgm:spPr/>
    </dgm:pt>
    <dgm:pt modelId="{3D8DC644-6E75-44EC-8C64-B7C138FE9B98}" type="pres">
      <dgm:prSet presAssocID="{9520D910-890F-41D0-A45D-BF61AC209C7D}" presName="vert1" presStyleCnt="0"/>
      <dgm:spPr/>
    </dgm:pt>
    <dgm:pt modelId="{626B3711-85CF-4250-95CC-59F12FE8A821}" type="pres">
      <dgm:prSet presAssocID="{4D6CAD74-F8BD-4EC6-9C26-B26A27F36CEB}" presName="thickLine" presStyleLbl="alignNode1" presStyleIdx="1" presStyleCnt="3"/>
      <dgm:spPr/>
    </dgm:pt>
    <dgm:pt modelId="{65DD5379-75A4-411F-80EE-0509F548C71D}" type="pres">
      <dgm:prSet presAssocID="{4D6CAD74-F8BD-4EC6-9C26-B26A27F36CEB}" presName="horz1" presStyleCnt="0"/>
      <dgm:spPr/>
    </dgm:pt>
    <dgm:pt modelId="{A37308D5-5E35-4E7A-B5A5-5A2A36E43161}" type="pres">
      <dgm:prSet presAssocID="{4D6CAD74-F8BD-4EC6-9C26-B26A27F36CEB}" presName="tx1" presStyleLbl="revTx" presStyleIdx="1" presStyleCnt="3"/>
      <dgm:spPr/>
    </dgm:pt>
    <dgm:pt modelId="{36A4B4D9-3FEB-4BE3-80C1-4AC6B06A6ECD}" type="pres">
      <dgm:prSet presAssocID="{4D6CAD74-F8BD-4EC6-9C26-B26A27F36CEB}" presName="vert1" presStyleCnt="0"/>
      <dgm:spPr/>
    </dgm:pt>
    <dgm:pt modelId="{A43C7A94-0410-4840-85BB-9336E76FB400}" type="pres">
      <dgm:prSet presAssocID="{5BB50B7D-B5D5-452C-A67B-BE4938B1F8C3}" presName="thickLine" presStyleLbl="alignNode1" presStyleIdx="2" presStyleCnt="3"/>
      <dgm:spPr/>
    </dgm:pt>
    <dgm:pt modelId="{765DA4D2-886D-4800-849A-1F13721AFA5F}" type="pres">
      <dgm:prSet presAssocID="{5BB50B7D-B5D5-452C-A67B-BE4938B1F8C3}" presName="horz1" presStyleCnt="0"/>
      <dgm:spPr/>
    </dgm:pt>
    <dgm:pt modelId="{449898EB-53DD-4C60-8D40-CF7D33647A2C}" type="pres">
      <dgm:prSet presAssocID="{5BB50B7D-B5D5-452C-A67B-BE4938B1F8C3}" presName="tx1" presStyleLbl="revTx" presStyleIdx="2" presStyleCnt="3"/>
      <dgm:spPr/>
    </dgm:pt>
    <dgm:pt modelId="{56B97A8C-3270-43F2-B46E-8C97BA76B8FA}" type="pres">
      <dgm:prSet presAssocID="{5BB50B7D-B5D5-452C-A67B-BE4938B1F8C3}" presName="vert1" presStyleCnt="0"/>
      <dgm:spPr/>
    </dgm:pt>
  </dgm:ptLst>
  <dgm:cxnLst>
    <dgm:cxn modelId="{314E8458-65E1-4003-85A2-84A2790F7984}" srcId="{DA0CABF5-E177-4127-AC62-58C3FD8A742C}" destId="{9520D910-890F-41D0-A45D-BF61AC209C7D}" srcOrd="0" destOrd="0" parTransId="{CCA2C4F1-DDE3-46AE-AAE1-A7F1401D96D6}" sibTransId="{2A977E59-6DA9-4F4F-BC3B-117567BBA77F}"/>
    <dgm:cxn modelId="{2F010F7A-6209-4488-BBF8-0CD4C0755126}" srcId="{DA0CABF5-E177-4127-AC62-58C3FD8A742C}" destId="{4D6CAD74-F8BD-4EC6-9C26-B26A27F36CEB}" srcOrd="1" destOrd="0" parTransId="{00B3618D-9095-4BAC-90DA-E3B8AF161471}" sibTransId="{E1A700DF-EF93-41F5-A93C-FC48EC77D4CA}"/>
    <dgm:cxn modelId="{D6381F83-C570-405C-93A9-D2DF77F98A23}" type="presOf" srcId="{4D6CAD74-F8BD-4EC6-9C26-B26A27F36CEB}" destId="{A37308D5-5E35-4E7A-B5A5-5A2A36E43161}" srcOrd="0" destOrd="0" presId="urn:microsoft.com/office/officeart/2008/layout/LinedList"/>
    <dgm:cxn modelId="{EF87609F-3806-48CE-9BD7-DDA8D7EF9834}" type="presOf" srcId="{DA0CABF5-E177-4127-AC62-58C3FD8A742C}" destId="{CC9B70E7-B495-43B0-9349-6091F5BEDE6B}" srcOrd="0" destOrd="0" presId="urn:microsoft.com/office/officeart/2008/layout/LinedList"/>
    <dgm:cxn modelId="{F3EE9DA0-8A79-4313-8B07-593B3C7EBA79}" srcId="{DA0CABF5-E177-4127-AC62-58C3FD8A742C}" destId="{5BB50B7D-B5D5-452C-A67B-BE4938B1F8C3}" srcOrd="2" destOrd="0" parTransId="{0D386C66-A331-47FB-A610-7A83996EA6E3}" sibTransId="{85DE25C3-8C07-4C7F-8FAD-AD4280930A70}"/>
    <dgm:cxn modelId="{E78D83A2-538F-49B2-AFFE-0AAE07BDC28C}" type="presOf" srcId="{9520D910-890F-41D0-A45D-BF61AC209C7D}" destId="{1E1146D5-F329-48A5-B3F0-20387F151D8E}" srcOrd="0" destOrd="0" presId="urn:microsoft.com/office/officeart/2008/layout/LinedList"/>
    <dgm:cxn modelId="{27A95DF4-B28D-478B-B101-A3F6CE1A030F}" type="presOf" srcId="{5BB50B7D-B5D5-452C-A67B-BE4938B1F8C3}" destId="{449898EB-53DD-4C60-8D40-CF7D33647A2C}" srcOrd="0" destOrd="0" presId="urn:microsoft.com/office/officeart/2008/layout/LinedList"/>
    <dgm:cxn modelId="{42F881D7-77CA-4DBA-855C-5536D420A41B}" type="presParOf" srcId="{CC9B70E7-B495-43B0-9349-6091F5BEDE6B}" destId="{EB03AD20-B9C6-4C25-BCDE-A25CE333F3B2}" srcOrd="0" destOrd="0" presId="urn:microsoft.com/office/officeart/2008/layout/LinedList"/>
    <dgm:cxn modelId="{6D481E78-6038-4116-924A-DBFCEB74B09F}" type="presParOf" srcId="{CC9B70E7-B495-43B0-9349-6091F5BEDE6B}" destId="{E78EC6D8-A8CE-4131-8ACF-9F4C84D9B926}" srcOrd="1" destOrd="0" presId="urn:microsoft.com/office/officeart/2008/layout/LinedList"/>
    <dgm:cxn modelId="{05FB7181-9BD2-4DE2-84DA-7C0E7663ADFD}" type="presParOf" srcId="{E78EC6D8-A8CE-4131-8ACF-9F4C84D9B926}" destId="{1E1146D5-F329-48A5-B3F0-20387F151D8E}" srcOrd="0" destOrd="0" presId="urn:microsoft.com/office/officeart/2008/layout/LinedList"/>
    <dgm:cxn modelId="{5780C376-A388-414B-A03C-567354DFD156}" type="presParOf" srcId="{E78EC6D8-A8CE-4131-8ACF-9F4C84D9B926}" destId="{3D8DC644-6E75-44EC-8C64-B7C138FE9B98}" srcOrd="1" destOrd="0" presId="urn:microsoft.com/office/officeart/2008/layout/LinedList"/>
    <dgm:cxn modelId="{F3F0FB39-019C-4CE5-83CC-BE564BF959BC}" type="presParOf" srcId="{CC9B70E7-B495-43B0-9349-6091F5BEDE6B}" destId="{626B3711-85CF-4250-95CC-59F12FE8A821}" srcOrd="2" destOrd="0" presId="urn:microsoft.com/office/officeart/2008/layout/LinedList"/>
    <dgm:cxn modelId="{0BD774BD-EB38-419E-8BC7-2398DE1A9F42}" type="presParOf" srcId="{CC9B70E7-B495-43B0-9349-6091F5BEDE6B}" destId="{65DD5379-75A4-411F-80EE-0509F548C71D}" srcOrd="3" destOrd="0" presId="urn:microsoft.com/office/officeart/2008/layout/LinedList"/>
    <dgm:cxn modelId="{206A2451-E2DF-4AAD-A3A2-B32E4313A41C}" type="presParOf" srcId="{65DD5379-75A4-411F-80EE-0509F548C71D}" destId="{A37308D5-5E35-4E7A-B5A5-5A2A36E43161}" srcOrd="0" destOrd="0" presId="urn:microsoft.com/office/officeart/2008/layout/LinedList"/>
    <dgm:cxn modelId="{36BEA274-19E9-49A5-AC63-3BA5AA4BD8C2}" type="presParOf" srcId="{65DD5379-75A4-411F-80EE-0509F548C71D}" destId="{36A4B4D9-3FEB-4BE3-80C1-4AC6B06A6ECD}" srcOrd="1" destOrd="0" presId="urn:microsoft.com/office/officeart/2008/layout/LinedList"/>
    <dgm:cxn modelId="{B6435FAF-03F1-4D60-9484-A43CF7038C71}" type="presParOf" srcId="{CC9B70E7-B495-43B0-9349-6091F5BEDE6B}" destId="{A43C7A94-0410-4840-85BB-9336E76FB400}" srcOrd="4" destOrd="0" presId="urn:microsoft.com/office/officeart/2008/layout/LinedList"/>
    <dgm:cxn modelId="{428B1599-E692-48CA-AF15-3F5B2BD58377}" type="presParOf" srcId="{CC9B70E7-B495-43B0-9349-6091F5BEDE6B}" destId="{765DA4D2-886D-4800-849A-1F13721AFA5F}" srcOrd="5" destOrd="0" presId="urn:microsoft.com/office/officeart/2008/layout/LinedList"/>
    <dgm:cxn modelId="{EA69DEB2-DCEB-4288-9C39-3F0A297D659C}" type="presParOf" srcId="{765DA4D2-886D-4800-849A-1F13721AFA5F}" destId="{449898EB-53DD-4C60-8D40-CF7D33647A2C}" srcOrd="0" destOrd="0" presId="urn:microsoft.com/office/officeart/2008/layout/LinedList"/>
    <dgm:cxn modelId="{D75D4F96-6068-42D1-870A-E000B408585F}" type="presParOf" srcId="{765DA4D2-886D-4800-849A-1F13721AFA5F}" destId="{56B97A8C-3270-43F2-B46E-8C97BA76B8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88113-E4E4-4435-A8F8-C36C49293250}">
      <dsp:nvSpPr>
        <dsp:cNvPr id="0" name=""/>
        <dsp:cNvSpPr/>
      </dsp:nvSpPr>
      <dsp:spPr>
        <a:xfrm>
          <a:off x="0" y="20103"/>
          <a:ext cx="5115491"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Economic</a:t>
          </a:r>
        </a:p>
      </dsp:txBody>
      <dsp:txXfrm>
        <a:off x="36296" y="56399"/>
        <a:ext cx="5042899" cy="670943"/>
      </dsp:txXfrm>
    </dsp:sp>
    <dsp:sp modelId="{96C26152-907A-4C01-85AD-E8D3B77B66A8}">
      <dsp:nvSpPr>
        <dsp:cNvPr id="0" name=""/>
        <dsp:cNvSpPr/>
      </dsp:nvSpPr>
      <dsp:spPr>
        <a:xfrm>
          <a:off x="0" y="852918"/>
          <a:ext cx="5115491" cy="743535"/>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Technical</a:t>
          </a:r>
        </a:p>
      </dsp:txBody>
      <dsp:txXfrm>
        <a:off x="36296" y="889214"/>
        <a:ext cx="5042899" cy="670943"/>
      </dsp:txXfrm>
    </dsp:sp>
    <dsp:sp modelId="{FFE773F9-B3AB-4CDB-B57E-68F08D631AF1}">
      <dsp:nvSpPr>
        <dsp:cNvPr id="0" name=""/>
        <dsp:cNvSpPr/>
      </dsp:nvSpPr>
      <dsp:spPr>
        <a:xfrm>
          <a:off x="0" y="1685733"/>
          <a:ext cx="5115491" cy="743535"/>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Organizational</a:t>
          </a:r>
        </a:p>
      </dsp:txBody>
      <dsp:txXfrm>
        <a:off x="36296" y="1722029"/>
        <a:ext cx="5042899" cy="670943"/>
      </dsp:txXfrm>
    </dsp:sp>
    <dsp:sp modelId="{AE008A1C-EC32-48ED-A4ED-85B72E9BBF42}">
      <dsp:nvSpPr>
        <dsp:cNvPr id="0" name=""/>
        <dsp:cNvSpPr/>
      </dsp:nvSpPr>
      <dsp:spPr>
        <a:xfrm>
          <a:off x="0" y="2518548"/>
          <a:ext cx="5115491" cy="743535"/>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Scheduling</a:t>
          </a:r>
        </a:p>
      </dsp:txBody>
      <dsp:txXfrm>
        <a:off x="36296" y="2554844"/>
        <a:ext cx="5042899" cy="670943"/>
      </dsp:txXfrm>
    </dsp:sp>
    <dsp:sp modelId="{6B138808-4D2C-412D-AF1A-CA5DB96A6284}">
      <dsp:nvSpPr>
        <dsp:cNvPr id="0" name=""/>
        <dsp:cNvSpPr/>
      </dsp:nvSpPr>
      <dsp:spPr>
        <a:xfrm>
          <a:off x="0" y="3351364"/>
          <a:ext cx="5115491" cy="743535"/>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Legal and contractual</a:t>
          </a:r>
        </a:p>
      </dsp:txBody>
      <dsp:txXfrm>
        <a:off x="36296" y="3387660"/>
        <a:ext cx="5042899" cy="670943"/>
      </dsp:txXfrm>
    </dsp:sp>
    <dsp:sp modelId="{BD1DAC5C-0972-4F62-AC49-6EDFC99B7EAE}">
      <dsp:nvSpPr>
        <dsp:cNvPr id="0" name=""/>
        <dsp:cNvSpPr/>
      </dsp:nvSpPr>
      <dsp:spPr>
        <a:xfrm>
          <a:off x="0" y="4184179"/>
          <a:ext cx="5115491" cy="74353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Political</a:t>
          </a:r>
        </a:p>
      </dsp:txBody>
      <dsp:txXfrm>
        <a:off x="36296" y="4220475"/>
        <a:ext cx="5042899"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821B3-076A-4969-AE47-133EBB4B1E07}">
      <dsp:nvSpPr>
        <dsp:cNvPr id="0" name=""/>
        <dsp:cNvSpPr/>
      </dsp:nvSpPr>
      <dsp:spPr>
        <a:xfrm>
          <a:off x="1403" y="849569"/>
          <a:ext cx="888890" cy="888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BCDFEF-5353-412C-AF06-CBFBBEA22A2C}">
      <dsp:nvSpPr>
        <dsp:cNvPr id="0" name=""/>
        <dsp:cNvSpPr/>
      </dsp:nvSpPr>
      <dsp:spPr>
        <a:xfrm>
          <a:off x="1403" y="1864655"/>
          <a:ext cx="2539687" cy="440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Procurement</a:t>
          </a:r>
        </a:p>
      </dsp:txBody>
      <dsp:txXfrm>
        <a:off x="1403" y="1864655"/>
        <a:ext cx="2539687" cy="440477"/>
      </dsp:txXfrm>
    </dsp:sp>
    <dsp:sp modelId="{9DDF68D2-630D-4308-8D5A-A650A456AC0F}">
      <dsp:nvSpPr>
        <dsp:cNvPr id="0" name=""/>
        <dsp:cNvSpPr/>
      </dsp:nvSpPr>
      <dsp:spPr>
        <a:xfrm>
          <a:off x="1403" y="2363828"/>
          <a:ext cx="2539687" cy="1420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t>Consulting, equipment, site preparation, capital, management time</a:t>
          </a:r>
        </a:p>
      </dsp:txBody>
      <dsp:txXfrm>
        <a:off x="1403" y="2363828"/>
        <a:ext cx="2539687" cy="1420514"/>
      </dsp:txXfrm>
    </dsp:sp>
    <dsp:sp modelId="{5BFE85C8-2315-4D60-A22C-7E237986FCA0}">
      <dsp:nvSpPr>
        <dsp:cNvPr id="0" name=""/>
        <dsp:cNvSpPr/>
      </dsp:nvSpPr>
      <dsp:spPr>
        <a:xfrm>
          <a:off x="2985536" y="849569"/>
          <a:ext cx="888890" cy="888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700016-52A2-464F-93AD-170650897FFA}">
      <dsp:nvSpPr>
        <dsp:cNvPr id="0" name=""/>
        <dsp:cNvSpPr/>
      </dsp:nvSpPr>
      <dsp:spPr>
        <a:xfrm>
          <a:off x="2985536" y="1864655"/>
          <a:ext cx="2539687" cy="440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a:t>Start-up</a:t>
          </a:r>
        </a:p>
      </dsp:txBody>
      <dsp:txXfrm>
        <a:off x="2985536" y="1864655"/>
        <a:ext cx="2539687" cy="440477"/>
      </dsp:txXfrm>
    </dsp:sp>
    <dsp:sp modelId="{D6AB884A-F704-4D88-AAC2-86BA35854F4F}">
      <dsp:nvSpPr>
        <dsp:cNvPr id="0" name=""/>
        <dsp:cNvSpPr/>
      </dsp:nvSpPr>
      <dsp:spPr>
        <a:xfrm>
          <a:off x="2985536" y="2363828"/>
          <a:ext cx="2539687" cy="1420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a:t>Operating systems, communications installation, personnel hiring, organizational disruption</a:t>
          </a:r>
        </a:p>
      </dsp:txBody>
      <dsp:txXfrm>
        <a:off x="2985536" y="2363828"/>
        <a:ext cx="2539687" cy="1420514"/>
      </dsp:txXfrm>
    </dsp:sp>
    <dsp:sp modelId="{E189864F-A466-4543-9B6A-1AA741623B89}">
      <dsp:nvSpPr>
        <dsp:cNvPr id="0" name=""/>
        <dsp:cNvSpPr/>
      </dsp:nvSpPr>
      <dsp:spPr>
        <a:xfrm>
          <a:off x="5969669" y="849569"/>
          <a:ext cx="888890" cy="888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21FCA-4FC3-4675-9246-004E20311BAF}">
      <dsp:nvSpPr>
        <dsp:cNvPr id="0" name=""/>
        <dsp:cNvSpPr/>
      </dsp:nvSpPr>
      <dsp:spPr>
        <a:xfrm>
          <a:off x="5969669" y="1864655"/>
          <a:ext cx="2539687" cy="440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a:t>Project-related</a:t>
          </a:r>
        </a:p>
      </dsp:txBody>
      <dsp:txXfrm>
        <a:off x="5969669" y="1864655"/>
        <a:ext cx="2539687" cy="440477"/>
      </dsp:txXfrm>
    </dsp:sp>
    <dsp:sp modelId="{44DF0FB4-D630-4284-A302-5A45C72836A8}">
      <dsp:nvSpPr>
        <dsp:cNvPr id="0" name=""/>
        <dsp:cNvSpPr/>
      </dsp:nvSpPr>
      <dsp:spPr>
        <a:xfrm>
          <a:off x="5969669" y="2363828"/>
          <a:ext cx="2539687" cy="1420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a:t>Application software, software modification, personnel overhead, training, data analysis, documentation</a:t>
          </a:r>
        </a:p>
      </dsp:txBody>
      <dsp:txXfrm>
        <a:off x="5969669" y="2363828"/>
        <a:ext cx="2539687" cy="1420514"/>
      </dsp:txXfrm>
    </dsp:sp>
    <dsp:sp modelId="{3FCDC36A-2F78-468A-B2FB-752FE710A8F6}">
      <dsp:nvSpPr>
        <dsp:cNvPr id="0" name=""/>
        <dsp:cNvSpPr/>
      </dsp:nvSpPr>
      <dsp:spPr>
        <a:xfrm>
          <a:off x="8953801" y="849569"/>
          <a:ext cx="888890" cy="8888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4971C-E7CD-404E-B4A1-B36FBBD9E2D9}">
      <dsp:nvSpPr>
        <dsp:cNvPr id="0" name=""/>
        <dsp:cNvSpPr/>
      </dsp:nvSpPr>
      <dsp:spPr>
        <a:xfrm>
          <a:off x="8953801" y="1864655"/>
          <a:ext cx="2539687" cy="440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a:t>Operating</a:t>
          </a:r>
        </a:p>
      </dsp:txBody>
      <dsp:txXfrm>
        <a:off x="8953801" y="1864655"/>
        <a:ext cx="2539687" cy="440477"/>
      </dsp:txXfrm>
    </dsp:sp>
    <dsp:sp modelId="{05F9BAB7-C48D-4B53-8996-0442442628D5}">
      <dsp:nvSpPr>
        <dsp:cNvPr id="0" name=""/>
        <dsp:cNvSpPr/>
      </dsp:nvSpPr>
      <dsp:spPr>
        <a:xfrm>
          <a:off x="8953801" y="2363828"/>
          <a:ext cx="2539687" cy="1420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a:t>System maintenance, rental, asset depreciation, operation and planning </a:t>
          </a:r>
        </a:p>
      </dsp:txBody>
      <dsp:txXfrm>
        <a:off x="8953801" y="2363828"/>
        <a:ext cx="2539687" cy="1420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CD89F-D9A7-4125-A57D-B5CB7197AA76}">
      <dsp:nvSpPr>
        <dsp:cNvPr id="0" name=""/>
        <dsp:cNvSpPr/>
      </dsp:nvSpPr>
      <dsp:spPr>
        <a:xfrm>
          <a:off x="0" y="99076"/>
          <a:ext cx="6263640" cy="623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Project size</a:t>
          </a:r>
        </a:p>
      </dsp:txBody>
      <dsp:txXfrm>
        <a:off x="30442" y="129518"/>
        <a:ext cx="6202756" cy="562726"/>
      </dsp:txXfrm>
    </dsp:sp>
    <dsp:sp modelId="{9C1566DF-C46C-4E89-A122-465FDE6DB626}">
      <dsp:nvSpPr>
        <dsp:cNvPr id="0" name=""/>
        <dsp:cNvSpPr/>
      </dsp:nvSpPr>
      <dsp:spPr>
        <a:xfrm>
          <a:off x="0" y="722686"/>
          <a:ext cx="626364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Team size, organizational departments, project duration, programming effort</a:t>
          </a:r>
        </a:p>
      </dsp:txBody>
      <dsp:txXfrm>
        <a:off x="0" y="722686"/>
        <a:ext cx="6263640" cy="632385"/>
      </dsp:txXfrm>
    </dsp:sp>
    <dsp:sp modelId="{BF16CA2D-7D3C-4E42-A38C-9E6778DA0423}">
      <dsp:nvSpPr>
        <dsp:cNvPr id="0" name=""/>
        <dsp:cNvSpPr/>
      </dsp:nvSpPr>
      <dsp:spPr>
        <a:xfrm>
          <a:off x="0" y="1355071"/>
          <a:ext cx="6263640" cy="62361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Project structure</a:t>
          </a:r>
        </a:p>
      </dsp:txBody>
      <dsp:txXfrm>
        <a:off x="30442" y="1385513"/>
        <a:ext cx="6202756" cy="562726"/>
      </dsp:txXfrm>
    </dsp:sp>
    <dsp:sp modelId="{EFEDE1CE-6AE8-43D8-8D88-4C7A747820A9}">
      <dsp:nvSpPr>
        <dsp:cNvPr id="0" name=""/>
        <dsp:cNvSpPr/>
      </dsp:nvSpPr>
      <dsp:spPr>
        <a:xfrm>
          <a:off x="0" y="1978681"/>
          <a:ext cx="626364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New vs. renovated system, resulting organizational changes, management commitment, user perceptions</a:t>
          </a:r>
        </a:p>
      </dsp:txBody>
      <dsp:txXfrm>
        <a:off x="0" y="1978681"/>
        <a:ext cx="6263640" cy="632385"/>
      </dsp:txXfrm>
    </dsp:sp>
    <dsp:sp modelId="{48699836-C068-4BD5-9876-1A62E3AC4AD3}">
      <dsp:nvSpPr>
        <dsp:cNvPr id="0" name=""/>
        <dsp:cNvSpPr/>
      </dsp:nvSpPr>
      <dsp:spPr>
        <a:xfrm>
          <a:off x="0" y="2611066"/>
          <a:ext cx="6263640" cy="62361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Development group</a:t>
          </a:r>
        </a:p>
      </dsp:txBody>
      <dsp:txXfrm>
        <a:off x="30442" y="2641508"/>
        <a:ext cx="6202756" cy="562726"/>
      </dsp:txXfrm>
    </dsp:sp>
    <dsp:sp modelId="{6E1CB48B-4C97-472F-A124-6A83FAACAC24}">
      <dsp:nvSpPr>
        <dsp:cNvPr id="0" name=""/>
        <dsp:cNvSpPr/>
      </dsp:nvSpPr>
      <dsp:spPr>
        <a:xfrm>
          <a:off x="0" y="3234676"/>
          <a:ext cx="6263640"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Familiarity with platform, software, development method, application area, development of similar systems</a:t>
          </a:r>
        </a:p>
      </dsp:txBody>
      <dsp:txXfrm>
        <a:off x="0" y="3234676"/>
        <a:ext cx="6263640" cy="914940"/>
      </dsp:txXfrm>
    </dsp:sp>
    <dsp:sp modelId="{2DB40BBF-FB25-4115-B8BE-92B6FDC47B34}">
      <dsp:nvSpPr>
        <dsp:cNvPr id="0" name=""/>
        <dsp:cNvSpPr/>
      </dsp:nvSpPr>
      <dsp:spPr>
        <a:xfrm>
          <a:off x="0" y="4149616"/>
          <a:ext cx="6263640" cy="6236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User group</a:t>
          </a:r>
        </a:p>
      </dsp:txBody>
      <dsp:txXfrm>
        <a:off x="30442" y="4180058"/>
        <a:ext cx="6202756" cy="562726"/>
      </dsp:txXfrm>
    </dsp:sp>
    <dsp:sp modelId="{AFD525D0-C1B9-4A7D-9D0F-7AC97659B75B}">
      <dsp:nvSpPr>
        <dsp:cNvPr id="0" name=""/>
        <dsp:cNvSpPr/>
      </dsp:nvSpPr>
      <dsp:spPr>
        <a:xfrm>
          <a:off x="0" y="4773226"/>
          <a:ext cx="626364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Familiarity with IS development process, application area, use of similar systems</a:t>
          </a:r>
        </a:p>
      </dsp:txBody>
      <dsp:txXfrm>
        <a:off x="0" y="4773226"/>
        <a:ext cx="6263640" cy="632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3AD20-B9C6-4C25-BCDE-A25CE333F3B2}">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1146D5-F329-48A5-B3F0-20387F151D8E}">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How well the system ultimately will be accepted by its users and incorporated into the ongoing operations of the organization. </a:t>
          </a:r>
        </a:p>
      </dsp:txBody>
      <dsp:txXfrm>
        <a:off x="0" y="2124"/>
        <a:ext cx="10515600" cy="1449029"/>
      </dsp:txXfrm>
    </dsp:sp>
    <dsp:sp modelId="{626B3711-85CF-4250-95CC-59F12FE8A821}">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308D5-5E35-4E7A-B5A5-5A2A36E43161}">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An organizational feasibility analysis attempts to answer the question “If we build it, will they come?” </a:t>
          </a:r>
        </a:p>
      </dsp:txBody>
      <dsp:txXfrm>
        <a:off x="0" y="1451154"/>
        <a:ext cx="10515600" cy="1449029"/>
      </dsp:txXfrm>
    </dsp:sp>
    <dsp:sp modelId="{A43C7A94-0410-4840-85BB-9336E76FB400}">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898EB-53DD-4C60-8D40-CF7D33647A2C}">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 stakeholder is a person, group, or organization that can affect (or can be affected by) a new system</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2A87C-6089-448C-B2A3-9F9D88AEFF01}" type="datetimeFigureOut">
              <a:rPr lang="en-US" smtClean="0"/>
              <a:t>10-Nov-22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22D80-5E5C-4C4C-8C0B-B423DC43B54F}" type="slidenum">
              <a:rPr lang="en-US" smtClean="0"/>
              <a:t>‹#›</a:t>
            </a:fld>
            <a:endParaRPr lang="en-US"/>
          </a:p>
        </p:txBody>
      </p:sp>
    </p:spTree>
    <p:extLst>
      <p:ext uri="{BB962C8B-B14F-4D97-AF65-F5344CB8AC3E}">
        <p14:creationId xmlns:p14="http://schemas.microsoft.com/office/powerpoint/2010/main" val="153700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7D06-833A-EFC4-D8CE-FDB95273E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051B9-1A54-EF5B-6BA5-2F78277787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61C2D5-9829-E8E4-3829-0314BB84F047}"/>
              </a:ext>
            </a:extLst>
          </p:cNvPr>
          <p:cNvSpPr>
            <a:spLocks noGrp="1"/>
          </p:cNvSpPr>
          <p:nvPr>
            <p:ph type="dt" sz="half" idx="10"/>
          </p:nvPr>
        </p:nvSpPr>
        <p:spPr/>
        <p:txBody>
          <a:bodyPr/>
          <a:lstStyle/>
          <a:p>
            <a:fld id="{0D842C1D-C9BD-4EC7-80A6-28B660D4920A}" type="datetime1">
              <a:rPr lang="en-US" smtClean="0"/>
              <a:t>10-Nov-22</a:t>
            </a:fld>
            <a:endParaRPr lang="en-US"/>
          </a:p>
        </p:txBody>
      </p:sp>
      <p:sp>
        <p:nvSpPr>
          <p:cNvPr id="5" name="Footer Placeholder 4">
            <a:extLst>
              <a:ext uri="{FF2B5EF4-FFF2-40B4-BE49-F238E27FC236}">
                <a16:creationId xmlns:a16="http://schemas.microsoft.com/office/drawing/2014/main" id="{D72DBF1B-5FDA-0006-5AA2-9353C58400A1}"/>
              </a:ext>
            </a:extLst>
          </p:cNvPr>
          <p:cNvSpPr>
            <a:spLocks noGrp="1"/>
          </p:cNvSpPr>
          <p:nvPr>
            <p:ph type="ftr" sz="quarter" idx="11"/>
          </p:nvPr>
        </p:nvSpPr>
        <p:spPr/>
        <p:txBody>
          <a:bodyPr/>
          <a:lstStyle/>
          <a:p>
            <a:r>
              <a:rPr lang="en-US"/>
              <a:t>Eng. Ashraf Alsmadi</a:t>
            </a:r>
          </a:p>
        </p:txBody>
      </p:sp>
      <p:sp>
        <p:nvSpPr>
          <p:cNvPr id="6" name="Slide Number Placeholder 5">
            <a:extLst>
              <a:ext uri="{FF2B5EF4-FFF2-40B4-BE49-F238E27FC236}">
                <a16:creationId xmlns:a16="http://schemas.microsoft.com/office/drawing/2014/main" id="{C902F491-36DC-B5B8-4212-EF1B87457DBB}"/>
              </a:ext>
            </a:extLst>
          </p:cNvPr>
          <p:cNvSpPr>
            <a:spLocks noGrp="1"/>
          </p:cNvSpPr>
          <p:nvPr>
            <p:ph type="sldNum" sz="quarter" idx="12"/>
          </p:nvPr>
        </p:nvSpPr>
        <p:spPr/>
        <p:txBody>
          <a:bodyPr/>
          <a:lstStyle/>
          <a:p>
            <a:fld id="{89C7E7A1-3689-4C2B-8726-6BED7509DFDE}" type="slidenum">
              <a:rPr lang="en-US" smtClean="0"/>
              <a:t>‹#›</a:t>
            </a:fld>
            <a:endParaRPr lang="en-US"/>
          </a:p>
        </p:txBody>
      </p:sp>
    </p:spTree>
    <p:extLst>
      <p:ext uri="{BB962C8B-B14F-4D97-AF65-F5344CB8AC3E}">
        <p14:creationId xmlns:p14="http://schemas.microsoft.com/office/powerpoint/2010/main" val="344253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A8EE-0D64-1912-5B94-4336612DCF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9B9CB0-7AD1-4339-D1CC-665519C2D4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B3BD-7AE8-21E8-D26B-B9BF1DE0733C}"/>
              </a:ext>
            </a:extLst>
          </p:cNvPr>
          <p:cNvSpPr>
            <a:spLocks noGrp="1"/>
          </p:cNvSpPr>
          <p:nvPr>
            <p:ph type="dt" sz="half" idx="10"/>
          </p:nvPr>
        </p:nvSpPr>
        <p:spPr/>
        <p:txBody>
          <a:bodyPr/>
          <a:lstStyle/>
          <a:p>
            <a:fld id="{AAF8C3BA-28D8-413F-97D2-4509F7F5B8BB}" type="datetime1">
              <a:rPr lang="en-US" smtClean="0"/>
              <a:t>10-Nov-22</a:t>
            </a:fld>
            <a:endParaRPr lang="en-US"/>
          </a:p>
        </p:txBody>
      </p:sp>
      <p:sp>
        <p:nvSpPr>
          <p:cNvPr id="5" name="Footer Placeholder 4">
            <a:extLst>
              <a:ext uri="{FF2B5EF4-FFF2-40B4-BE49-F238E27FC236}">
                <a16:creationId xmlns:a16="http://schemas.microsoft.com/office/drawing/2014/main" id="{C2236C9B-F7CE-4831-1149-54CA8FE1C856}"/>
              </a:ext>
            </a:extLst>
          </p:cNvPr>
          <p:cNvSpPr>
            <a:spLocks noGrp="1"/>
          </p:cNvSpPr>
          <p:nvPr>
            <p:ph type="ftr" sz="quarter" idx="11"/>
          </p:nvPr>
        </p:nvSpPr>
        <p:spPr/>
        <p:txBody>
          <a:bodyPr/>
          <a:lstStyle/>
          <a:p>
            <a:r>
              <a:rPr lang="en-US"/>
              <a:t>Eng. Ashraf Alsmadi</a:t>
            </a:r>
          </a:p>
        </p:txBody>
      </p:sp>
      <p:sp>
        <p:nvSpPr>
          <p:cNvPr id="6" name="Slide Number Placeholder 5">
            <a:extLst>
              <a:ext uri="{FF2B5EF4-FFF2-40B4-BE49-F238E27FC236}">
                <a16:creationId xmlns:a16="http://schemas.microsoft.com/office/drawing/2014/main" id="{C080EBE7-13D5-D172-0B95-60432B47D043}"/>
              </a:ext>
            </a:extLst>
          </p:cNvPr>
          <p:cNvSpPr>
            <a:spLocks noGrp="1"/>
          </p:cNvSpPr>
          <p:nvPr>
            <p:ph type="sldNum" sz="quarter" idx="12"/>
          </p:nvPr>
        </p:nvSpPr>
        <p:spPr/>
        <p:txBody>
          <a:bodyPr/>
          <a:lstStyle/>
          <a:p>
            <a:fld id="{89C7E7A1-3689-4C2B-8726-6BED7509DFDE}" type="slidenum">
              <a:rPr lang="en-US" smtClean="0"/>
              <a:t>‹#›</a:t>
            </a:fld>
            <a:endParaRPr lang="en-US"/>
          </a:p>
        </p:txBody>
      </p:sp>
    </p:spTree>
    <p:extLst>
      <p:ext uri="{BB962C8B-B14F-4D97-AF65-F5344CB8AC3E}">
        <p14:creationId xmlns:p14="http://schemas.microsoft.com/office/powerpoint/2010/main" val="273393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D269D-47D1-9AC6-4184-07B867515A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5291E2-2D5F-21D8-11B5-CD98E8A004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EA948-4B94-6CCF-FD1F-B92C190C1F10}"/>
              </a:ext>
            </a:extLst>
          </p:cNvPr>
          <p:cNvSpPr>
            <a:spLocks noGrp="1"/>
          </p:cNvSpPr>
          <p:nvPr>
            <p:ph type="dt" sz="half" idx="10"/>
          </p:nvPr>
        </p:nvSpPr>
        <p:spPr/>
        <p:txBody>
          <a:bodyPr/>
          <a:lstStyle/>
          <a:p>
            <a:fld id="{86B9C749-2A24-4235-9253-AD4372533FEB}" type="datetime1">
              <a:rPr lang="en-US" smtClean="0"/>
              <a:t>10-Nov-22</a:t>
            </a:fld>
            <a:endParaRPr lang="en-US"/>
          </a:p>
        </p:txBody>
      </p:sp>
      <p:sp>
        <p:nvSpPr>
          <p:cNvPr id="5" name="Footer Placeholder 4">
            <a:extLst>
              <a:ext uri="{FF2B5EF4-FFF2-40B4-BE49-F238E27FC236}">
                <a16:creationId xmlns:a16="http://schemas.microsoft.com/office/drawing/2014/main" id="{C2B5A1A6-8792-5A0C-D65D-886F3EE94614}"/>
              </a:ext>
            </a:extLst>
          </p:cNvPr>
          <p:cNvSpPr>
            <a:spLocks noGrp="1"/>
          </p:cNvSpPr>
          <p:nvPr>
            <p:ph type="ftr" sz="quarter" idx="11"/>
          </p:nvPr>
        </p:nvSpPr>
        <p:spPr/>
        <p:txBody>
          <a:bodyPr/>
          <a:lstStyle/>
          <a:p>
            <a:r>
              <a:rPr lang="en-US"/>
              <a:t>Eng. Ashraf Alsmadi</a:t>
            </a:r>
          </a:p>
        </p:txBody>
      </p:sp>
      <p:sp>
        <p:nvSpPr>
          <p:cNvPr id="6" name="Slide Number Placeholder 5">
            <a:extLst>
              <a:ext uri="{FF2B5EF4-FFF2-40B4-BE49-F238E27FC236}">
                <a16:creationId xmlns:a16="http://schemas.microsoft.com/office/drawing/2014/main" id="{9F02DA77-D17A-98A7-9D1E-E47240A5F013}"/>
              </a:ext>
            </a:extLst>
          </p:cNvPr>
          <p:cNvSpPr>
            <a:spLocks noGrp="1"/>
          </p:cNvSpPr>
          <p:nvPr>
            <p:ph type="sldNum" sz="quarter" idx="12"/>
          </p:nvPr>
        </p:nvSpPr>
        <p:spPr/>
        <p:txBody>
          <a:bodyPr/>
          <a:lstStyle/>
          <a:p>
            <a:fld id="{89C7E7A1-3689-4C2B-8726-6BED7509DFDE}" type="slidenum">
              <a:rPr lang="en-US" smtClean="0"/>
              <a:t>‹#›</a:t>
            </a:fld>
            <a:endParaRPr lang="en-US"/>
          </a:p>
        </p:txBody>
      </p:sp>
    </p:spTree>
    <p:extLst>
      <p:ext uri="{BB962C8B-B14F-4D97-AF65-F5344CB8AC3E}">
        <p14:creationId xmlns:p14="http://schemas.microsoft.com/office/powerpoint/2010/main" val="6434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640E-5918-1F6F-449B-8E7EE68D8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A322E-6D51-F7B3-12F4-104DDB135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8E516-0E9B-EE0E-38A0-5BFFCA548721}"/>
              </a:ext>
            </a:extLst>
          </p:cNvPr>
          <p:cNvSpPr>
            <a:spLocks noGrp="1"/>
          </p:cNvSpPr>
          <p:nvPr>
            <p:ph type="dt" sz="half" idx="10"/>
          </p:nvPr>
        </p:nvSpPr>
        <p:spPr/>
        <p:txBody>
          <a:bodyPr/>
          <a:lstStyle/>
          <a:p>
            <a:fld id="{0BD3E953-5C71-4530-A1F1-58C4E112D092}" type="datetime1">
              <a:rPr lang="en-US" smtClean="0"/>
              <a:t>10-Nov-22</a:t>
            </a:fld>
            <a:endParaRPr lang="en-US"/>
          </a:p>
        </p:txBody>
      </p:sp>
      <p:sp>
        <p:nvSpPr>
          <p:cNvPr id="5" name="Footer Placeholder 4">
            <a:extLst>
              <a:ext uri="{FF2B5EF4-FFF2-40B4-BE49-F238E27FC236}">
                <a16:creationId xmlns:a16="http://schemas.microsoft.com/office/drawing/2014/main" id="{D54245F1-3B13-B955-A190-5C0071BD936C}"/>
              </a:ext>
            </a:extLst>
          </p:cNvPr>
          <p:cNvSpPr>
            <a:spLocks noGrp="1"/>
          </p:cNvSpPr>
          <p:nvPr>
            <p:ph type="ftr" sz="quarter" idx="11"/>
          </p:nvPr>
        </p:nvSpPr>
        <p:spPr/>
        <p:txBody>
          <a:bodyPr/>
          <a:lstStyle/>
          <a:p>
            <a:r>
              <a:rPr lang="en-US"/>
              <a:t>Eng. Ashraf Alsmadi</a:t>
            </a:r>
          </a:p>
        </p:txBody>
      </p:sp>
      <p:sp>
        <p:nvSpPr>
          <p:cNvPr id="6" name="Slide Number Placeholder 5">
            <a:extLst>
              <a:ext uri="{FF2B5EF4-FFF2-40B4-BE49-F238E27FC236}">
                <a16:creationId xmlns:a16="http://schemas.microsoft.com/office/drawing/2014/main" id="{4AAA991E-98A6-951D-8200-3CE676BF2B09}"/>
              </a:ext>
            </a:extLst>
          </p:cNvPr>
          <p:cNvSpPr>
            <a:spLocks noGrp="1"/>
          </p:cNvSpPr>
          <p:nvPr>
            <p:ph type="sldNum" sz="quarter" idx="12"/>
          </p:nvPr>
        </p:nvSpPr>
        <p:spPr/>
        <p:txBody>
          <a:bodyPr/>
          <a:lstStyle/>
          <a:p>
            <a:fld id="{89C7E7A1-3689-4C2B-8726-6BED7509DFDE}" type="slidenum">
              <a:rPr lang="en-US" smtClean="0"/>
              <a:t>‹#›</a:t>
            </a:fld>
            <a:endParaRPr lang="en-US"/>
          </a:p>
        </p:txBody>
      </p:sp>
    </p:spTree>
    <p:extLst>
      <p:ext uri="{BB962C8B-B14F-4D97-AF65-F5344CB8AC3E}">
        <p14:creationId xmlns:p14="http://schemas.microsoft.com/office/powerpoint/2010/main" val="26546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15A4-D94F-68C5-E267-482EE49F53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93D47-5FC9-1FE2-BC41-22988BF614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733C71-E259-5375-AB2D-7D232AAFEBAA}"/>
              </a:ext>
            </a:extLst>
          </p:cNvPr>
          <p:cNvSpPr>
            <a:spLocks noGrp="1"/>
          </p:cNvSpPr>
          <p:nvPr>
            <p:ph type="dt" sz="half" idx="10"/>
          </p:nvPr>
        </p:nvSpPr>
        <p:spPr/>
        <p:txBody>
          <a:bodyPr/>
          <a:lstStyle/>
          <a:p>
            <a:fld id="{7B63CBEF-F7F9-4A6C-BD06-5F812A37C6C9}" type="datetime1">
              <a:rPr lang="en-US" smtClean="0"/>
              <a:t>10-Nov-22</a:t>
            </a:fld>
            <a:endParaRPr lang="en-US"/>
          </a:p>
        </p:txBody>
      </p:sp>
      <p:sp>
        <p:nvSpPr>
          <p:cNvPr id="5" name="Footer Placeholder 4">
            <a:extLst>
              <a:ext uri="{FF2B5EF4-FFF2-40B4-BE49-F238E27FC236}">
                <a16:creationId xmlns:a16="http://schemas.microsoft.com/office/drawing/2014/main" id="{5D642568-12B8-EE62-E0E2-AA65FE1B244B}"/>
              </a:ext>
            </a:extLst>
          </p:cNvPr>
          <p:cNvSpPr>
            <a:spLocks noGrp="1"/>
          </p:cNvSpPr>
          <p:nvPr>
            <p:ph type="ftr" sz="quarter" idx="11"/>
          </p:nvPr>
        </p:nvSpPr>
        <p:spPr/>
        <p:txBody>
          <a:bodyPr/>
          <a:lstStyle/>
          <a:p>
            <a:r>
              <a:rPr lang="en-US"/>
              <a:t>Eng. Ashraf Alsmadi</a:t>
            </a:r>
          </a:p>
        </p:txBody>
      </p:sp>
      <p:sp>
        <p:nvSpPr>
          <p:cNvPr id="6" name="Slide Number Placeholder 5">
            <a:extLst>
              <a:ext uri="{FF2B5EF4-FFF2-40B4-BE49-F238E27FC236}">
                <a16:creationId xmlns:a16="http://schemas.microsoft.com/office/drawing/2014/main" id="{2C025D34-65BF-5291-1DD7-483973BC4B84}"/>
              </a:ext>
            </a:extLst>
          </p:cNvPr>
          <p:cNvSpPr>
            <a:spLocks noGrp="1"/>
          </p:cNvSpPr>
          <p:nvPr>
            <p:ph type="sldNum" sz="quarter" idx="12"/>
          </p:nvPr>
        </p:nvSpPr>
        <p:spPr/>
        <p:txBody>
          <a:bodyPr/>
          <a:lstStyle/>
          <a:p>
            <a:fld id="{89C7E7A1-3689-4C2B-8726-6BED7509DFDE}" type="slidenum">
              <a:rPr lang="en-US" smtClean="0"/>
              <a:t>‹#›</a:t>
            </a:fld>
            <a:endParaRPr lang="en-US"/>
          </a:p>
        </p:txBody>
      </p:sp>
    </p:spTree>
    <p:extLst>
      <p:ext uri="{BB962C8B-B14F-4D97-AF65-F5344CB8AC3E}">
        <p14:creationId xmlns:p14="http://schemas.microsoft.com/office/powerpoint/2010/main" val="43989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0C28-B0FF-AFC6-BAE9-E01304B54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D9856D-FA5C-064D-9744-C0881AD51D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077417-3EA0-3C1F-BD0E-22B9B76BDE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28DE57-8879-2015-407F-1E7F3F3F198E}"/>
              </a:ext>
            </a:extLst>
          </p:cNvPr>
          <p:cNvSpPr>
            <a:spLocks noGrp="1"/>
          </p:cNvSpPr>
          <p:nvPr>
            <p:ph type="dt" sz="half" idx="10"/>
          </p:nvPr>
        </p:nvSpPr>
        <p:spPr/>
        <p:txBody>
          <a:bodyPr/>
          <a:lstStyle/>
          <a:p>
            <a:fld id="{E0AF6D7C-738C-411C-BC3D-205FB2EE7236}" type="datetime1">
              <a:rPr lang="en-US" smtClean="0"/>
              <a:t>10-Nov-22</a:t>
            </a:fld>
            <a:endParaRPr lang="en-US"/>
          </a:p>
        </p:txBody>
      </p:sp>
      <p:sp>
        <p:nvSpPr>
          <p:cNvPr id="6" name="Footer Placeholder 5">
            <a:extLst>
              <a:ext uri="{FF2B5EF4-FFF2-40B4-BE49-F238E27FC236}">
                <a16:creationId xmlns:a16="http://schemas.microsoft.com/office/drawing/2014/main" id="{29C97011-00F5-48BA-6165-DAEC636472C6}"/>
              </a:ext>
            </a:extLst>
          </p:cNvPr>
          <p:cNvSpPr>
            <a:spLocks noGrp="1"/>
          </p:cNvSpPr>
          <p:nvPr>
            <p:ph type="ftr" sz="quarter" idx="11"/>
          </p:nvPr>
        </p:nvSpPr>
        <p:spPr/>
        <p:txBody>
          <a:bodyPr/>
          <a:lstStyle/>
          <a:p>
            <a:r>
              <a:rPr lang="en-US"/>
              <a:t>Eng. Ashraf Alsmadi</a:t>
            </a:r>
          </a:p>
        </p:txBody>
      </p:sp>
      <p:sp>
        <p:nvSpPr>
          <p:cNvPr id="7" name="Slide Number Placeholder 6">
            <a:extLst>
              <a:ext uri="{FF2B5EF4-FFF2-40B4-BE49-F238E27FC236}">
                <a16:creationId xmlns:a16="http://schemas.microsoft.com/office/drawing/2014/main" id="{7F8B9426-1C3C-6CA9-8F8F-A87E7D934A11}"/>
              </a:ext>
            </a:extLst>
          </p:cNvPr>
          <p:cNvSpPr>
            <a:spLocks noGrp="1"/>
          </p:cNvSpPr>
          <p:nvPr>
            <p:ph type="sldNum" sz="quarter" idx="12"/>
          </p:nvPr>
        </p:nvSpPr>
        <p:spPr/>
        <p:txBody>
          <a:bodyPr/>
          <a:lstStyle/>
          <a:p>
            <a:fld id="{89C7E7A1-3689-4C2B-8726-6BED7509DFDE}" type="slidenum">
              <a:rPr lang="en-US" smtClean="0"/>
              <a:t>‹#›</a:t>
            </a:fld>
            <a:endParaRPr lang="en-US"/>
          </a:p>
        </p:txBody>
      </p:sp>
    </p:spTree>
    <p:extLst>
      <p:ext uri="{BB962C8B-B14F-4D97-AF65-F5344CB8AC3E}">
        <p14:creationId xmlns:p14="http://schemas.microsoft.com/office/powerpoint/2010/main" val="387523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BBCB-5014-3418-FA3F-D81D0F4655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0ABFDD-0B7E-C3B7-ED36-BFD401D65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16C31C-3A15-DF81-322A-D2825232A6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DE0F06-DB05-2298-F876-AFEF80309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3A7D51-1794-0E9F-5B02-A370D84BE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CC4F40-6AD9-E63E-33B5-878A26F613A9}"/>
              </a:ext>
            </a:extLst>
          </p:cNvPr>
          <p:cNvSpPr>
            <a:spLocks noGrp="1"/>
          </p:cNvSpPr>
          <p:nvPr>
            <p:ph type="dt" sz="half" idx="10"/>
          </p:nvPr>
        </p:nvSpPr>
        <p:spPr/>
        <p:txBody>
          <a:bodyPr/>
          <a:lstStyle/>
          <a:p>
            <a:fld id="{DC8D1C30-2C24-497D-B859-94E8BF92E566}" type="datetime1">
              <a:rPr lang="en-US" smtClean="0"/>
              <a:t>10-Nov-22</a:t>
            </a:fld>
            <a:endParaRPr lang="en-US"/>
          </a:p>
        </p:txBody>
      </p:sp>
      <p:sp>
        <p:nvSpPr>
          <p:cNvPr id="8" name="Footer Placeholder 7">
            <a:extLst>
              <a:ext uri="{FF2B5EF4-FFF2-40B4-BE49-F238E27FC236}">
                <a16:creationId xmlns:a16="http://schemas.microsoft.com/office/drawing/2014/main" id="{7DBB09F2-9567-3409-57B7-B70C355C5CBA}"/>
              </a:ext>
            </a:extLst>
          </p:cNvPr>
          <p:cNvSpPr>
            <a:spLocks noGrp="1"/>
          </p:cNvSpPr>
          <p:nvPr>
            <p:ph type="ftr" sz="quarter" idx="11"/>
          </p:nvPr>
        </p:nvSpPr>
        <p:spPr/>
        <p:txBody>
          <a:bodyPr/>
          <a:lstStyle/>
          <a:p>
            <a:r>
              <a:rPr lang="en-US"/>
              <a:t>Eng. Ashraf Alsmadi</a:t>
            </a:r>
          </a:p>
        </p:txBody>
      </p:sp>
      <p:sp>
        <p:nvSpPr>
          <p:cNvPr id="9" name="Slide Number Placeholder 8">
            <a:extLst>
              <a:ext uri="{FF2B5EF4-FFF2-40B4-BE49-F238E27FC236}">
                <a16:creationId xmlns:a16="http://schemas.microsoft.com/office/drawing/2014/main" id="{0170EC9B-F8E9-0422-EFC8-443AE016C134}"/>
              </a:ext>
            </a:extLst>
          </p:cNvPr>
          <p:cNvSpPr>
            <a:spLocks noGrp="1"/>
          </p:cNvSpPr>
          <p:nvPr>
            <p:ph type="sldNum" sz="quarter" idx="12"/>
          </p:nvPr>
        </p:nvSpPr>
        <p:spPr/>
        <p:txBody>
          <a:bodyPr/>
          <a:lstStyle/>
          <a:p>
            <a:fld id="{89C7E7A1-3689-4C2B-8726-6BED7509DFDE}" type="slidenum">
              <a:rPr lang="en-US" smtClean="0"/>
              <a:t>‹#›</a:t>
            </a:fld>
            <a:endParaRPr lang="en-US"/>
          </a:p>
        </p:txBody>
      </p:sp>
    </p:spTree>
    <p:extLst>
      <p:ext uri="{BB962C8B-B14F-4D97-AF65-F5344CB8AC3E}">
        <p14:creationId xmlns:p14="http://schemas.microsoft.com/office/powerpoint/2010/main" val="119529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02E3-9616-E08E-0824-BCB14B6ACB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B84F32-AB36-4FFF-0D61-F28A6C312A9B}"/>
              </a:ext>
            </a:extLst>
          </p:cNvPr>
          <p:cNvSpPr>
            <a:spLocks noGrp="1"/>
          </p:cNvSpPr>
          <p:nvPr>
            <p:ph type="dt" sz="half" idx="10"/>
          </p:nvPr>
        </p:nvSpPr>
        <p:spPr/>
        <p:txBody>
          <a:bodyPr/>
          <a:lstStyle/>
          <a:p>
            <a:fld id="{C876748C-4B8A-4797-94F5-EAE843228AF8}" type="datetime1">
              <a:rPr lang="en-US" smtClean="0"/>
              <a:t>10-Nov-22</a:t>
            </a:fld>
            <a:endParaRPr lang="en-US"/>
          </a:p>
        </p:txBody>
      </p:sp>
      <p:sp>
        <p:nvSpPr>
          <p:cNvPr id="4" name="Footer Placeholder 3">
            <a:extLst>
              <a:ext uri="{FF2B5EF4-FFF2-40B4-BE49-F238E27FC236}">
                <a16:creationId xmlns:a16="http://schemas.microsoft.com/office/drawing/2014/main" id="{57D5770D-D9D2-FF4D-3E7C-289446B40FAB}"/>
              </a:ext>
            </a:extLst>
          </p:cNvPr>
          <p:cNvSpPr>
            <a:spLocks noGrp="1"/>
          </p:cNvSpPr>
          <p:nvPr>
            <p:ph type="ftr" sz="quarter" idx="11"/>
          </p:nvPr>
        </p:nvSpPr>
        <p:spPr/>
        <p:txBody>
          <a:bodyPr/>
          <a:lstStyle/>
          <a:p>
            <a:r>
              <a:rPr lang="en-US"/>
              <a:t>Eng. Ashraf Alsmadi</a:t>
            </a:r>
          </a:p>
        </p:txBody>
      </p:sp>
      <p:sp>
        <p:nvSpPr>
          <p:cNvPr id="5" name="Slide Number Placeholder 4">
            <a:extLst>
              <a:ext uri="{FF2B5EF4-FFF2-40B4-BE49-F238E27FC236}">
                <a16:creationId xmlns:a16="http://schemas.microsoft.com/office/drawing/2014/main" id="{7D71CB5D-6D3C-385A-E2BD-B84688216EE4}"/>
              </a:ext>
            </a:extLst>
          </p:cNvPr>
          <p:cNvSpPr>
            <a:spLocks noGrp="1"/>
          </p:cNvSpPr>
          <p:nvPr>
            <p:ph type="sldNum" sz="quarter" idx="12"/>
          </p:nvPr>
        </p:nvSpPr>
        <p:spPr/>
        <p:txBody>
          <a:bodyPr/>
          <a:lstStyle/>
          <a:p>
            <a:fld id="{89C7E7A1-3689-4C2B-8726-6BED7509DFDE}" type="slidenum">
              <a:rPr lang="en-US" smtClean="0"/>
              <a:t>‹#›</a:t>
            </a:fld>
            <a:endParaRPr lang="en-US"/>
          </a:p>
        </p:txBody>
      </p:sp>
    </p:spTree>
    <p:extLst>
      <p:ext uri="{BB962C8B-B14F-4D97-AF65-F5344CB8AC3E}">
        <p14:creationId xmlns:p14="http://schemas.microsoft.com/office/powerpoint/2010/main" val="361858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4CFDF-9ACE-8B41-569A-CB3BD2A96BA4}"/>
              </a:ext>
            </a:extLst>
          </p:cNvPr>
          <p:cNvSpPr>
            <a:spLocks noGrp="1"/>
          </p:cNvSpPr>
          <p:nvPr>
            <p:ph type="dt" sz="half" idx="10"/>
          </p:nvPr>
        </p:nvSpPr>
        <p:spPr/>
        <p:txBody>
          <a:bodyPr/>
          <a:lstStyle/>
          <a:p>
            <a:fld id="{A508560A-E2AE-441A-AC8E-2C5BDF0A48E0}" type="datetime1">
              <a:rPr lang="en-US" smtClean="0"/>
              <a:t>10-Nov-22</a:t>
            </a:fld>
            <a:endParaRPr lang="en-US"/>
          </a:p>
        </p:txBody>
      </p:sp>
      <p:sp>
        <p:nvSpPr>
          <p:cNvPr id="3" name="Footer Placeholder 2">
            <a:extLst>
              <a:ext uri="{FF2B5EF4-FFF2-40B4-BE49-F238E27FC236}">
                <a16:creationId xmlns:a16="http://schemas.microsoft.com/office/drawing/2014/main" id="{D60D252A-AA62-5898-2BA8-F72BB04C02E9}"/>
              </a:ext>
            </a:extLst>
          </p:cNvPr>
          <p:cNvSpPr>
            <a:spLocks noGrp="1"/>
          </p:cNvSpPr>
          <p:nvPr>
            <p:ph type="ftr" sz="quarter" idx="11"/>
          </p:nvPr>
        </p:nvSpPr>
        <p:spPr/>
        <p:txBody>
          <a:bodyPr/>
          <a:lstStyle/>
          <a:p>
            <a:r>
              <a:rPr lang="en-US"/>
              <a:t>Eng. Ashraf Alsmadi</a:t>
            </a:r>
          </a:p>
        </p:txBody>
      </p:sp>
      <p:sp>
        <p:nvSpPr>
          <p:cNvPr id="4" name="Slide Number Placeholder 3">
            <a:extLst>
              <a:ext uri="{FF2B5EF4-FFF2-40B4-BE49-F238E27FC236}">
                <a16:creationId xmlns:a16="http://schemas.microsoft.com/office/drawing/2014/main" id="{3420973F-0E97-40AB-416C-050DC0F305E5}"/>
              </a:ext>
            </a:extLst>
          </p:cNvPr>
          <p:cNvSpPr>
            <a:spLocks noGrp="1"/>
          </p:cNvSpPr>
          <p:nvPr>
            <p:ph type="sldNum" sz="quarter" idx="12"/>
          </p:nvPr>
        </p:nvSpPr>
        <p:spPr/>
        <p:txBody>
          <a:bodyPr/>
          <a:lstStyle/>
          <a:p>
            <a:fld id="{89C7E7A1-3689-4C2B-8726-6BED7509DFDE}" type="slidenum">
              <a:rPr lang="en-US" smtClean="0"/>
              <a:t>‹#›</a:t>
            </a:fld>
            <a:endParaRPr lang="en-US"/>
          </a:p>
        </p:txBody>
      </p:sp>
    </p:spTree>
    <p:extLst>
      <p:ext uri="{BB962C8B-B14F-4D97-AF65-F5344CB8AC3E}">
        <p14:creationId xmlns:p14="http://schemas.microsoft.com/office/powerpoint/2010/main" val="383449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E5C5-6FD7-8535-F45B-409126D82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97E62C-E3C6-301D-2E93-3A558A5D8A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F17FC4-AA00-647E-6FE0-7CDA9951A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88F99-F06C-7E69-CB32-BFE1BD22B957}"/>
              </a:ext>
            </a:extLst>
          </p:cNvPr>
          <p:cNvSpPr>
            <a:spLocks noGrp="1"/>
          </p:cNvSpPr>
          <p:nvPr>
            <p:ph type="dt" sz="half" idx="10"/>
          </p:nvPr>
        </p:nvSpPr>
        <p:spPr/>
        <p:txBody>
          <a:bodyPr/>
          <a:lstStyle/>
          <a:p>
            <a:fld id="{0DEACD48-FBC9-4A0C-AA4F-6457E3739900}" type="datetime1">
              <a:rPr lang="en-US" smtClean="0"/>
              <a:t>10-Nov-22</a:t>
            </a:fld>
            <a:endParaRPr lang="en-US"/>
          </a:p>
        </p:txBody>
      </p:sp>
      <p:sp>
        <p:nvSpPr>
          <p:cNvPr id="6" name="Footer Placeholder 5">
            <a:extLst>
              <a:ext uri="{FF2B5EF4-FFF2-40B4-BE49-F238E27FC236}">
                <a16:creationId xmlns:a16="http://schemas.microsoft.com/office/drawing/2014/main" id="{0D3A0438-2F16-9316-AD3A-7D19E395B52A}"/>
              </a:ext>
            </a:extLst>
          </p:cNvPr>
          <p:cNvSpPr>
            <a:spLocks noGrp="1"/>
          </p:cNvSpPr>
          <p:nvPr>
            <p:ph type="ftr" sz="quarter" idx="11"/>
          </p:nvPr>
        </p:nvSpPr>
        <p:spPr/>
        <p:txBody>
          <a:bodyPr/>
          <a:lstStyle/>
          <a:p>
            <a:r>
              <a:rPr lang="en-US"/>
              <a:t>Eng. Ashraf Alsmadi</a:t>
            </a:r>
          </a:p>
        </p:txBody>
      </p:sp>
      <p:sp>
        <p:nvSpPr>
          <p:cNvPr id="7" name="Slide Number Placeholder 6">
            <a:extLst>
              <a:ext uri="{FF2B5EF4-FFF2-40B4-BE49-F238E27FC236}">
                <a16:creationId xmlns:a16="http://schemas.microsoft.com/office/drawing/2014/main" id="{B77525CE-39EC-8DD2-B71B-316487B13BDA}"/>
              </a:ext>
            </a:extLst>
          </p:cNvPr>
          <p:cNvSpPr>
            <a:spLocks noGrp="1"/>
          </p:cNvSpPr>
          <p:nvPr>
            <p:ph type="sldNum" sz="quarter" idx="12"/>
          </p:nvPr>
        </p:nvSpPr>
        <p:spPr/>
        <p:txBody>
          <a:bodyPr/>
          <a:lstStyle/>
          <a:p>
            <a:fld id="{89C7E7A1-3689-4C2B-8726-6BED7509DFDE}" type="slidenum">
              <a:rPr lang="en-US" smtClean="0"/>
              <a:t>‹#›</a:t>
            </a:fld>
            <a:endParaRPr lang="en-US"/>
          </a:p>
        </p:txBody>
      </p:sp>
    </p:spTree>
    <p:extLst>
      <p:ext uri="{BB962C8B-B14F-4D97-AF65-F5344CB8AC3E}">
        <p14:creationId xmlns:p14="http://schemas.microsoft.com/office/powerpoint/2010/main" val="162671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875C-2EE2-A501-DA60-B4F4FEAAD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812E14-6DC8-0CE5-0B54-D5504DB54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B99DDD-2D27-7545-9027-2ADE0E194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00A03-3696-9461-6297-B2CF97D9F902}"/>
              </a:ext>
            </a:extLst>
          </p:cNvPr>
          <p:cNvSpPr>
            <a:spLocks noGrp="1"/>
          </p:cNvSpPr>
          <p:nvPr>
            <p:ph type="dt" sz="half" idx="10"/>
          </p:nvPr>
        </p:nvSpPr>
        <p:spPr/>
        <p:txBody>
          <a:bodyPr/>
          <a:lstStyle/>
          <a:p>
            <a:fld id="{A9FF0FBF-9E1A-4AE7-8FFF-D83BC1F5F5A2}" type="datetime1">
              <a:rPr lang="en-US" smtClean="0"/>
              <a:t>10-Nov-22</a:t>
            </a:fld>
            <a:endParaRPr lang="en-US"/>
          </a:p>
        </p:txBody>
      </p:sp>
      <p:sp>
        <p:nvSpPr>
          <p:cNvPr id="6" name="Footer Placeholder 5">
            <a:extLst>
              <a:ext uri="{FF2B5EF4-FFF2-40B4-BE49-F238E27FC236}">
                <a16:creationId xmlns:a16="http://schemas.microsoft.com/office/drawing/2014/main" id="{AB8EE110-6488-F2C8-60F9-7CA7D4925DFB}"/>
              </a:ext>
            </a:extLst>
          </p:cNvPr>
          <p:cNvSpPr>
            <a:spLocks noGrp="1"/>
          </p:cNvSpPr>
          <p:nvPr>
            <p:ph type="ftr" sz="quarter" idx="11"/>
          </p:nvPr>
        </p:nvSpPr>
        <p:spPr/>
        <p:txBody>
          <a:bodyPr/>
          <a:lstStyle/>
          <a:p>
            <a:r>
              <a:rPr lang="en-US"/>
              <a:t>Eng. Ashraf Alsmadi</a:t>
            </a:r>
          </a:p>
        </p:txBody>
      </p:sp>
      <p:sp>
        <p:nvSpPr>
          <p:cNvPr id="7" name="Slide Number Placeholder 6">
            <a:extLst>
              <a:ext uri="{FF2B5EF4-FFF2-40B4-BE49-F238E27FC236}">
                <a16:creationId xmlns:a16="http://schemas.microsoft.com/office/drawing/2014/main" id="{D533AAC0-F19A-EBB5-C42B-75CA5540AADD}"/>
              </a:ext>
            </a:extLst>
          </p:cNvPr>
          <p:cNvSpPr>
            <a:spLocks noGrp="1"/>
          </p:cNvSpPr>
          <p:nvPr>
            <p:ph type="sldNum" sz="quarter" idx="12"/>
          </p:nvPr>
        </p:nvSpPr>
        <p:spPr/>
        <p:txBody>
          <a:bodyPr/>
          <a:lstStyle/>
          <a:p>
            <a:fld id="{89C7E7A1-3689-4C2B-8726-6BED7509DFDE}" type="slidenum">
              <a:rPr lang="en-US" smtClean="0"/>
              <a:t>‹#›</a:t>
            </a:fld>
            <a:endParaRPr lang="en-US"/>
          </a:p>
        </p:txBody>
      </p:sp>
    </p:spTree>
    <p:extLst>
      <p:ext uri="{BB962C8B-B14F-4D97-AF65-F5344CB8AC3E}">
        <p14:creationId xmlns:p14="http://schemas.microsoft.com/office/powerpoint/2010/main" val="425269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5EC09-D3C4-77F7-F338-92E2CD8C6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EF21B-5A77-B153-EA4A-18025E23C4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E21CA-A831-AD8D-5E05-D9B628787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92797-8438-4CB8-AC9B-EDC1E18BEB85}" type="datetime1">
              <a:rPr lang="en-US" smtClean="0"/>
              <a:t>10-Nov-22</a:t>
            </a:fld>
            <a:endParaRPr lang="en-US"/>
          </a:p>
        </p:txBody>
      </p:sp>
      <p:sp>
        <p:nvSpPr>
          <p:cNvPr id="5" name="Footer Placeholder 4">
            <a:extLst>
              <a:ext uri="{FF2B5EF4-FFF2-40B4-BE49-F238E27FC236}">
                <a16:creationId xmlns:a16="http://schemas.microsoft.com/office/drawing/2014/main" id="{0DD92FCF-21B7-9726-D65B-C30E90C54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Eng. Ashraf Alsmadi</a:t>
            </a:r>
          </a:p>
        </p:txBody>
      </p:sp>
      <p:sp>
        <p:nvSpPr>
          <p:cNvPr id="6" name="Slide Number Placeholder 5">
            <a:extLst>
              <a:ext uri="{FF2B5EF4-FFF2-40B4-BE49-F238E27FC236}">
                <a16:creationId xmlns:a16="http://schemas.microsoft.com/office/drawing/2014/main" id="{DC1B33B4-E452-DA21-2626-4A53B46F6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7E7A1-3689-4C2B-8726-6BED7509DFDE}" type="slidenum">
              <a:rPr lang="en-US" smtClean="0"/>
              <a:t>‹#›</a:t>
            </a:fld>
            <a:endParaRPr lang="en-US"/>
          </a:p>
        </p:txBody>
      </p:sp>
    </p:spTree>
    <p:extLst>
      <p:ext uri="{BB962C8B-B14F-4D97-AF65-F5344CB8AC3E}">
        <p14:creationId xmlns:p14="http://schemas.microsoft.com/office/powerpoint/2010/main" val="2758276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8C1BCA-247F-4480-B78C-924FEBA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35F2B-B7CC-B240-7E50-E6F99F509535}"/>
              </a:ext>
            </a:extLst>
          </p:cNvPr>
          <p:cNvSpPr>
            <a:spLocks noGrp="1"/>
          </p:cNvSpPr>
          <p:nvPr>
            <p:ph type="ctrTitle"/>
          </p:nvPr>
        </p:nvSpPr>
        <p:spPr>
          <a:xfrm>
            <a:off x="7534655" y="993913"/>
            <a:ext cx="4013877" cy="4021637"/>
          </a:xfrm>
        </p:spPr>
        <p:txBody>
          <a:bodyPr>
            <a:normAutofit/>
          </a:bodyPr>
          <a:lstStyle/>
          <a:p>
            <a:pPr algn="l"/>
            <a:r>
              <a:rPr lang="en-US" sz="7400"/>
              <a:t>Feasibility Study</a:t>
            </a:r>
          </a:p>
        </p:txBody>
      </p:sp>
      <p:sp>
        <p:nvSpPr>
          <p:cNvPr id="3" name="Subtitle 2">
            <a:extLst>
              <a:ext uri="{FF2B5EF4-FFF2-40B4-BE49-F238E27FC236}">
                <a16:creationId xmlns:a16="http://schemas.microsoft.com/office/drawing/2014/main" id="{FD6B42A4-1174-F55E-CED6-715C1BD39055}"/>
              </a:ext>
            </a:extLst>
          </p:cNvPr>
          <p:cNvSpPr>
            <a:spLocks noGrp="1"/>
          </p:cNvSpPr>
          <p:nvPr>
            <p:ph type="subTitle" idx="1"/>
          </p:nvPr>
        </p:nvSpPr>
        <p:spPr>
          <a:xfrm>
            <a:off x="7534654" y="5015551"/>
            <a:ext cx="4013872" cy="1069441"/>
          </a:xfrm>
        </p:spPr>
        <p:txBody>
          <a:bodyPr anchor="t">
            <a:normAutofit/>
          </a:bodyPr>
          <a:lstStyle/>
          <a:p>
            <a:pPr algn="l"/>
            <a:endParaRPr lang="en-US"/>
          </a:p>
        </p:txBody>
      </p:sp>
      <p:sp>
        <p:nvSpPr>
          <p:cNvPr id="10" name="Freeform: Shape 9">
            <a:extLst>
              <a:ext uri="{FF2B5EF4-FFF2-40B4-BE49-F238E27FC236}">
                <a16:creationId xmlns:a16="http://schemas.microsoft.com/office/drawing/2014/main" id="{B8E37057-BDB6-4452-836A-27973D54F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1A3A707-72D6-4BAB-8187-F8204F4E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25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C983411D-901F-4574-9926-33415AA9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4D0A2D47-C4C9-00D9-B9A5-87B315E1E59E}"/>
              </a:ext>
            </a:extLst>
          </p:cNvPr>
          <p:cNvSpPr>
            <a:spLocks noGrp="1"/>
          </p:cNvSpPr>
          <p:nvPr>
            <p:ph type="ftr" sz="quarter" idx="11"/>
          </p:nvPr>
        </p:nvSpPr>
        <p:spPr/>
        <p:txBody>
          <a:bodyPr/>
          <a:lstStyle/>
          <a:p>
            <a:r>
              <a:rPr lang="en-US"/>
              <a:t>Eng. Ashraf Alsmadi</a:t>
            </a:r>
          </a:p>
        </p:txBody>
      </p:sp>
      <p:sp>
        <p:nvSpPr>
          <p:cNvPr id="5" name="Slide Number Placeholder 4">
            <a:extLst>
              <a:ext uri="{FF2B5EF4-FFF2-40B4-BE49-F238E27FC236}">
                <a16:creationId xmlns:a16="http://schemas.microsoft.com/office/drawing/2014/main" id="{439EE441-848D-000B-639D-0A9701810AA7}"/>
              </a:ext>
            </a:extLst>
          </p:cNvPr>
          <p:cNvSpPr>
            <a:spLocks noGrp="1"/>
          </p:cNvSpPr>
          <p:nvPr>
            <p:ph type="sldNum" sz="quarter" idx="12"/>
          </p:nvPr>
        </p:nvSpPr>
        <p:spPr/>
        <p:txBody>
          <a:bodyPr/>
          <a:lstStyle/>
          <a:p>
            <a:fld id="{89C7E7A1-3689-4C2B-8726-6BED7509DFDE}" type="slidenum">
              <a:rPr lang="en-US" smtClean="0"/>
              <a:t>1</a:t>
            </a:fld>
            <a:endParaRPr lang="en-US"/>
          </a:p>
        </p:txBody>
      </p:sp>
    </p:spTree>
    <p:extLst>
      <p:ext uri="{BB962C8B-B14F-4D97-AF65-F5344CB8AC3E}">
        <p14:creationId xmlns:p14="http://schemas.microsoft.com/office/powerpoint/2010/main" val="25911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65" name="Rectangle 26634">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66" name="Rectangle 26636">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6629" name="Rectangle 2"/>
          <p:cNvSpPr>
            <a:spLocks noGrp="1" noChangeArrowheads="1"/>
          </p:cNvSpPr>
          <p:nvPr>
            <p:ph type="title"/>
          </p:nvPr>
        </p:nvSpPr>
        <p:spPr>
          <a:xfrm>
            <a:off x="1955610" y="96838"/>
            <a:ext cx="9833548" cy="1325563"/>
          </a:xfrm>
        </p:spPr>
        <p:txBody>
          <a:bodyPr anchor="b">
            <a:normAutofit/>
          </a:bodyPr>
          <a:lstStyle/>
          <a:p>
            <a:pPr algn="ctr" eaLnBrk="1" hangingPunct="1"/>
            <a:r>
              <a:rPr lang="en-US" sz="3600" dirty="0">
                <a:solidFill>
                  <a:schemeClr val="tx2"/>
                </a:solidFill>
              </a:rPr>
              <a:t>Determining Project Costs (Cont.)</a:t>
            </a:r>
          </a:p>
        </p:txBody>
      </p:sp>
      <p:grpSp>
        <p:nvGrpSpPr>
          <p:cNvPr id="26639" name="Group 26638">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667" name="Freeform: Shape 26639">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68" name="Freeform: Shape 26640">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69" name="Freeform: Shape 26641">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70" name="Freeform: Shape 26642">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630" name="Rectangle 3"/>
          <p:cNvSpPr>
            <a:spLocks noGrp="1" noChangeArrowheads="1"/>
          </p:cNvSpPr>
          <p:nvPr>
            <p:ph idx="1"/>
          </p:nvPr>
        </p:nvSpPr>
        <p:spPr>
          <a:xfrm>
            <a:off x="230332" y="2625196"/>
            <a:ext cx="10701828" cy="4009284"/>
          </a:xfrm>
        </p:spPr>
        <p:txBody>
          <a:bodyPr>
            <a:normAutofit/>
          </a:bodyPr>
          <a:lstStyle/>
          <a:p>
            <a:pPr eaLnBrk="1" hangingPunct="1"/>
            <a:r>
              <a:rPr lang="en-US" sz="2400" b="1" dirty="0">
                <a:solidFill>
                  <a:schemeClr val="tx2"/>
                </a:solidFill>
              </a:rPr>
              <a:t>One-time cost</a:t>
            </a:r>
            <a:r>
              <a:rPr lang="en-US" sz="2400" dirty="0">
                <a:solidFill>
                  <a:schemeClr val="tx2"/>
                </a:solidFill>
              </a:rPr>
              <a:t>: a cost associated with project start-up and development or system start-up.</a:t>
            </a:r>
          </a:p>
          <a:p>
            <a:pPr eaLnBrk="1" hangingPunct="1"/>
            <a:r>
              <a:rPr lang="en-US" sz="2400" dirty="0">
                <a:solidFill>
                  <a:schemeClr val="tx2"/>
                </a:solidFill>
              </a:rPr>
              <a:t>These costs encompass activities such as:</a:t>
            </a:r>
          </a:p>
          <a:p>
            <a:pPr lvl="1" eaLnBrk="1" hangingPunct="1"/>
            <a:r>
              <a:rPr lang="en-US" dirty="0">
                <a:solidFill>
                  <a:schemeClr val="tx2"/>
                </a:solidFill>
              </a:rPr>
              <a:t>Systems development,</a:t>
            </a:r>
          </a:p>
          <a:p>
            <a:pPr lvl="1" eaLnBrk="1" hangingPunct="1"/>
            <a:r>
              <a:rPr lang="en-US" dirty="0">
                <a:solidFill>
                  <a:schemeClr val="tx2"/>
                </a:solidFill>
              </a:rPr>
              <a:t>New hardware and software purchases,</a:t>
            </a:r>
          </a:p>
          <a:p>
            <a:pPr lvl="1" eaLnBrk="1" hangingPunct="1"/>
            <a:r>
              <a:rPr lang="en-US" dirty="0">
                <a:solidFill>
                  <a:schemeClr val="tx2"/>
                </a:solidFill>
              </a:rPr>
              <a:t>User training,</a:t>
            </a:r>
          </a:p>
          <a:p>
            <a:pPr lvl="1" eaLnBrk="1" hangingPunct="1"/>
            <a:r>
              <a:rPr lang="en-US" dirty="0">
                <a:solidFill>
                  <a:schemeClr val="tx2"/>
                </a:solidFill>
              </a:rPr>
              <a:t>Site preparation, and</a:t>
            </a:r>
          </a:p>
          <a:p>
            <a:pPr lvl="1" eaLnBrk="1" hangingPunct="1"/>
            <a:r>
              <a:rPr lang="en-US" dirty="0">
                <a:solidFill>
                  <a:schemeClr val="tx2"/>
                </a:solidFill>
              </a:rPr>
              <a:t>Data or system conversion.</a:t>
            </a:r>
          </a:p>
        </p:txBody>
      </p:sp>
      <p:sp>
        <p:nvSpPr>
          <p:cNvPr id="26627"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CC664C71-070C-453D-A13C-BC46FE55003F}" type="slidenum">
              <a:rPr lang="en-US" smtClean="0">
                <a:latin typeface="Arial Black" pitchFamily="34" charset="0"/>
              </a:rPr>
              <a:pPr eaLnBrk="1" hangingPunct="1">
                <a:spcAft>
                  <a:spcPts val="600"/>
                </a:spcAft>
              </a:pPr>
              <a:t>10</a:t>
            </a:fld>
            <a:endParaRPr lang="en-US">
              <a:latin typeface="Arial Black" pitchFamily="34" charset="0"/>
            </a:endParaRPr>
          </a:p>
        </p:txBody>
      </p:sp>
      <p:grpSp>
        <p:nvGrpSpPr>
          <p:cNvPr id="26671" name="Group 26644">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6672" name="Freeform: Shape 26645">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73" name="Freeform: Shape 26646">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74" name="Freeform: Shape 26647">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75" name="Freeform: Shape 26648">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ADE088D2-20A5-9957-6584-C9CCCD9B8298}"/>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659" name="Rectangle 2765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1" name="Rectangle 2766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7653" name="Rectangle 2"/>
          <p:cNvSpPr>
            <a:spLocks noGrp="1" noChangeArrowheads="1"/>
          </p:cNvSpPr>
          <p:nvPr>
            <p:ph type="title"/>
          </p:nvPr>
        </p:nvSpPr>
        <p:spPr>
          <a:xfrm>
            <a:off x="1965770" y="121445"/>
            <a:ext cx="9833548" cy="1325563"/>
          </a:xfrm>
        </p:spPr>
        <p:txBody>
          <a:bodyPr anchor="b">
            <a:normAutofit/>
          </a:bodyPr>
          <a:lstStyle/>
          <a:p>
            <a:pPr algn="ctr" eaLnBrk="1" hangingPunct="1"/>
            <a:r>
              <a:rPr lang="en-US" sz="3600" dirty="0">
                <a:solidFill>
                  <a:schemeClr val="tx2"/>
                </a:solidFill>
              </a:rPr>
              <a:t>Determining Project Costs (Cont.)</a:t>
            </a:r>
          </a:p>
        </p:txBody>
      </p:sp>
      <p:grpSp>
        <p:nvGrpSpPr>
          <p:cNvPr id="27663" name="Group 2766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7664" name="Freeform: Shape 2766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5" name="Freeform: Shape 2766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6" name="Freeform: Shape 2766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7" name="Freeform: Shape 2766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654" name="Rectangle 3"/>
          <p:cNvSpPr>
            <a:spLocks noGrp="1" noChangeArrowheads="1"/>
          </p:cNvSpPr>
          <p:nvPr>
            <p:ph idx="1"/>
          </p:nvPr>
        </p:nvSpPr>
        <p:spPr>
          <a:xfrm>
            <a:off x="243840" y="2641601"/>
            <a:ext cx="11704320" cy="3891280"/>
          </a:xfrm>
        </p:spPr>
        <p:txBody>
          <a:bodyPr>
            <a:normAutofit/>
          </a:bodyPr>
          <a:lstStyle/>
          <a:p>
            <a:pPr eaLnBrk="1" hangingPunct="1"/>
            <a:r>
              <a:rPr lang="en-US" b="1" dirty="0">
                <a:solidFill>
                  <a:schemeClr val="tx2"/>
                </a:solidFill>
              </a:rPr>
              <a:t>Recurring cost</a:t>
            </a:r>
            <a:r>
              <a:rPr lang="en-US" dirty="0">
                <a:solidFill>
                  <a:schemeClr val="tx2"/>
                </a:solidFill>
              </a:rPr>
              <a:t>: a cost resulting from the ongoing evolution and use of a system.</a:t>
            </a:r>
          </a:p>
          <a:p>
            <a:pPr eaLnBrk="1" hangingPunct="1"/>
            <a:r>
              <a:rPr lang="en-US" dirty="0">
                <a:solidFill>
                  <a:schemeClr val="tx2"/>
                </a:solidFill>
              </a:rPr>
              <a:t>Examples of these costs include:</a:t>
            </a:r>
          </a:p>
          <a:p>
            <a:pPr lvl="1" eaLnBrk="1" hangingPunct="1"/>
            <a:r>
              <a:rPr lang="en-US" sz="2800" dirty="0">
                <a:solidFill>
                  <a:schemeClr val="tx2"/>
                </a:solidFill>
              </a:rPr>
              <a:t>Application software maintenance,</a:t>
            </a:r>
          </a:p>
          <a:p>
            <a:pPr lvl="1" eaLnBrk="1" hangingPunct="1"/>
            <a:r>
              <a:rPr lang="en-US" sz="2800" dirty="0">
                <a:solidFill>
                  <a:schemeClr val="tx2"/>
                </a:solidFill>
              </a:rPr>
              <a:t>Incremental data storage expenses,</a:t>
            </a:r>
          </a:p>
          <a:p>
            <a:pPr lvl="1" eaLnBrk="1" hangingPunct="1"/>
            <a:r>
              <a:rPr lang="en-US" sz="2800" dirty="0">
                <a:solidFill>
                  <a:schemeClr val="tx2"/>
                </a:solidFill>
              </a:rPr>
              <a:t>Incremental communications,</a:t>
            </a:r>
          </a:p>
          <a:p>
            <a:pPr lvl="1" eaLnBrk="1" hangingPunct="1"/>
            <a:r>
              <a:rPr lang="en-US" sz="2800" dirty="0">
                <a:solidFill>
                  <a:schemeClr val="tx2"/>
                </a:solidFill>
              </a:rPr>
              <a:t>New software and hardware leases, and</a:t>
            </a:r>
          </a:p>
          <a:p>
            <a:pPr lvl="1" eaLnBrk="1" hangingPunct="1"/>
            <a:r>
              <a:rPr lang="en-US" sz="2800" dirty="0">
                <a:solidFill>
                  <a:schemeClr val="tx2"/>
                </a:solidFill>
              </a:rPr>
              <a:t>Supplies and other expenses (i.e. paper, forms, data center personnel).</a:t>
            </a:r>
          </a:p>
        </p:txBody>
      </p:sp>
      <p:sp>
        <p:nvSpPr>
          <p:cNvPr id="27651"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55D64185-684E-4C02-9DBB-D067F6490C89}" type="slidenum">
              <a:rPr lang="en-US" smtClean="0">
                <a:latin typeface="Arial Black" pitchFamily="34" charset="0"/>
              </a:rPr>
              <a:pPr eaLnBrk="1" hangingPunct="1">
                <a:spcAft>
                  <a:spcPts val="600"/>
                </a:spcAft>
              </a:pPr>
              <a:t>11</a:t>
            </a:fld>
            <a:endParaRPr lang="en-US">
              <a:latin typeface="Arial Black" pitchFamily="34" charset="0"/>
            </a:endParaRPr>
          </a:p>
        </p:txBody>
      </p:sp>
      <p:grpSp>
        <p:nvGrpSpPr>
          <p:cNvPr id="27669" name="Group 2766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7670" name="Freeform: Shape 2766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71" name="Freeform: Shape 2767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72" name="Freeform: Shape 2767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73" name="Freeform: Shape 2767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B181FC5C-5942-345F-1FAC-B7A9C78DD87C}"/>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8683" name="Rectangle 28682">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5" name="Rectangle 28684">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8677" name="Rectangle 2"/>
          <p:cNvSpPr>
            <a:spLocks noGrp="1" noChangeArrowheads="1"/>
          </p:cNvSpPr>
          <p:nvPr>
            <p:ph type="title"/>
          </p:nvPr>
        </p:nvSpPr>
        <p:spPr>
          <a:xfrm>
            <a:off x="-121254" y="-421271"/>
            <a:ext cx="9833548" cy="1325563"/>
          </a:xfrm>
        </p:spPr>
        <p:txBody>
          <a:bodyPr anchor="b">
            <a:normAutofit/>
          </a:bodyPr>
          <a:lstStyle/>
          <a:p>
            <a:pPr algn="ctr" eaLnBrk="1" hangingPunct="1"/>
            <a:r>
              <a:rPr lang="en-US" sz="3600" dirty="0">
                <a:solidFill>
                  <a:schemeClr val="tx2"/>
                </a:solidFill>
              </a:rPr>
              <a:t>Determining Project Costs (Cont.)</a:t>
            </a:r>
          </a:p>
        </p:txBody>
      </p:sp>
      <p:grpSp>
        <p:nvGrpSpPr>
          <p:cNvPr id="28687" name="Group 28686">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8688" name="Freeform: Shape 28687">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9" name="Freeform: Shape 28688">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90" name="Freeform: Shape 28689">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91" name="Freeform: Shape 28690">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678" name="Rectangle 3"/>
          <p:cNvSpPr>
            <a:spLocks noGrp="1" noChangeArrowheads="1"/>
          </p:cNvSpPr>
          <p:nvPr>
            <p:ph idx="1"/>
          </p:nvPr>
        </p:nvSpPr>
        <p:spPr>
          <a:xfrm>
            <a:off x="325120" y="2145452"/>
            <a:ext cx="11694160" cy="2693976"/>
          </a:xfrm>
        </p:spPr>
        <p:txBody>
          <a:bodyPr>
            <a:normAutofit/>
          </a:bodyPr>
          <a:lstStyle/>
          <a:p>
            <a:pPr eaLnBrk="1" hangingPunct="1"/>
            <a:r>
              <a:rPr lang="en-US" sz="3200" dirty="0">
                <a:solidFill>
                  <a:schemeClr val="tx2"/>
                </a:solidFill>
              </a:rPr>
              <a:t>Both one-time and recurring costs can consist of items that are fixed or variable in nature.</a:t>
            </a:r>
          </a:p>
          <a:p>
            <a:pPr eaLnBrk="1" hangingPunct="1"/>
            <a:r>
              <a:rPr lang="en-US" sz="3200" i="1" dirty="0">
                <a:solidFill>
                  <a:schemeClr val="tx2"/>
                </a:solidFill>
              </a:rPr>
              <a:t>Fixed costs</a:t>
            </a:r>
            <a:r>
              <a:rPr lang="en-US" sz="3200" dirty="0">
                <a:solidFill>
                  <a:schemeClr val="tx2"/>
                </a:solidFill>
              </a:rPr>
              <a:t> are billed or incurred at a regular interval and usually at a fixed rate.</a:t>
            </a:r>
          </a:p>
          <a:p>
            <a:pPr eaLnBrk="1" hangingPunct="1"/>
            <a:r>
              <a:rPr lang="en-US" sz="3200" i="1" dirty="0">
                <a:solidFill>
                  <a:schemeClr val="tx2"/>
                </a:solidFill>
              </a:rPr>
              <a:t>Variable costs</a:t>
            </a:r>
            <a:r>
              <a:rPr lang="en-US" sz="3200" dirty="0">
                <a:solidFill>
                  <a:schemeClr val="tx2"/>
                </a:solidFill>
              </a:rPr>
              <a:t> are items that vary in relation to usage.</a:t>
            </a:r>
          </a:p>
        </p:txBody>
      </p:sp>
      <p:grpSp>
        <p:nvGrpSpPr>
          <p:cNvPr id="28693" name="Group 28692">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8694" name="Freeform: Shape 28693">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95" name="Freeform: Shape 28694">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96" name="Freeform: Shape 28695">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97" name="Freeform: Shape 28696">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675"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776D04A7-860D-4F67-8FE9-E3AE575E030B}" type="slidenum">
              <a:rPr lang="en-US" smtClean="0">
                <a:latin typeface="Arial Black" pitchFamily="34" charset="0"/>
              </a:rPr>
              <a:pPr eaLnBrk="1" hangingPunct="1">
                <a:spcAft>
                  <a:spcPts val="600"/>
                </a:spcAft>
              </a:pPr>
              <a:t>12</a:t>
            </a:fld>
            <a:endParaRPr lang="en-US">
              <a:latin typeface="Arial Black" pitchFamily="34" charset="0"/>
            </a:endParaRPr>
          </a:p>
        </p:txBody>
      </p:sp>
      <p:sp>
        <p:nvSpPr>
          <p:cNvPr id="2" name="Footer Placeholder 1">
            <a:extLst>
              <a:ext uri="{FF2B5EF4-FFF2-40B4-BE49-F238E27FC236}">
                <a16:creationId xmlns:a16="http://schemas.microsoft.com/office/drawing/2014/main" id="{4E8BA038-E148-B073-D266-9232E2F9CA90}"/>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en-US" sz="4000" dirty="0"/>
              <a:t>Determining Project Costs (Cont.)</a:t>
            </a:r>
          </a:p>
        </p:txBody>
      </p:sp>
      <p:graphicFrame>
        <p:nvGraphicFramePr>
          <p:cNvPr id="29704" name="Rectangle 3">
            <a:extLst>
              <a:ext uri="{FF2B5EF4-FFF2-40B4-BE49-F238E27FC236}">
                <a16:creationId xmlns:a16="http://schemas.microsoft.com/office/drawing/2014/main" id="{674B70D8-FC73-0035-4CC5-5DF2891D1C3A}"/>
              </a:ext>
            </a:extLst>
          </p:cNvPr>
          <p:cNvGraphicFramePr>
            <a:graphicFrameLocks noGrp="1"/>
          </p:cNvGraphicFramePr>
          <p:nvPr>
            <p:ph idx="1"/>
            <p:extLst>
              <p:ext uri="{D42A27DB-BD31-4B8C-83A1-F6EECF244321}">
                <p14:modId xmlns:p14="http://schemas.microsoft.com/office/powerpoint/2010/main" val="1299745427"/>
              </p:ext>
            </p:extLst>
          </p:nvPr>
        </p:nvGraphicFramePr>
        <p:xfrm>
          <a:off x="422786" y="1690688"/>
          <a:ext cx="11494893" cy="4633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9B3256-3753-4D56-A632-7167F6726527}" type="slidenum">
              <a:rPr lang="en-US" smtClean="0">
                <a:latin typeface="Arial Black" pitchFamily="34" charset="0"/>
              </a:rPr>
              <a:pPr eaLnBrk="1" hangingPunct="1"/>
              <a:t>13</a:t>
            </a:fld>
            <a:endParaRPr lang="en-US">
              <a:latin typeface="Arial Black" pitchFamily="34" charset="0"/>
            </a:endParaRPr>
          </a:p>
        </p:txBody>
      </p:sp>
      <p:sp>
        <p:nvSpPr>
          <p:cNvPr id="2" name="Footer Placeholder 1">
            <a:extLst>
              <a:ext uri="{FF2B5EF4-FFF2-40B4-BE49-F238E27FC236}">
                <a16:creationId xmlns:a16="http://schemas.microsoft.com/office/drawing/2014/main" id="{0A9B65C7-76D4-D02A-6588-DA6BFBA048C5}"/>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descr="A screenshot of a cell phone&#10;&#10;Description automatically generated with low confidence">
            <a:extLst>
              <a:ext uri="{FF2B5EF4-FFF2-40B4-BE49-F238E27FC236}">
                <a16:creationId xmlns:a16="http://schemas.microsoft.com/office/drawing/2014/main" id="{9942E95E-2506-D8A2-0314-28CD665FF132}"/>
              </a:ext>
            </a:extLst>
          </p:cNvPr>
          <p:cNvPicPr>
            <a:picLocks noChangeAspect="1"/>
          </p:cNvPicPr>
          <p:nvPr/>
        </p:nvPicPr>
        <p:blipFill rotWithShape="1">
          <a:blip r:embed="rId2">
            <a:extLst>
              <a:ext uri="{28A0092B-C50C-407E-A947-70E740481C1C}">
                <a14:useLocalDpi xmlns:a14="http://schemas.microsoft.com/office/drawing/2010/main" val="0"/>
              </a:ext>
            </a:extLst>
          </a:blip>
          <a:srcRect l="1315"/>
          <a:stretch/>
        </p:blipFill>
        <p:spPr>
          <a:xfrm>
            <a:off x="20" y="1282"/>
            <a:ext cx="12191980" cy="6856718"/>
          </a:xfrm>
          <a:prstGeom prst="rect">
            <a:avLst/>
          </a:prstGeom>
        </p:spPr>
      </p:pic>
    </p:spTree>
    <p:extLst>
      <p:ext uri="{BB962C8B-B14F-4D97-AF65-F5344CB8AC3E}">
        <p14:creationId xmlns:p14="http://schemas.microsoft.com/office/powerpoint/2010/main" val="451286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8BE60-FFFD-51E5-67A3-6BF9E5A502AA}"/>
              </a:ext>
            </a:extLst>
          </p:cNvPr>
          <p:cNvSpPr>
            <a:spLocks noGrp="1"/>
          </p:cNvSpPr>
          <p:nvPr>
            <p:ph type="title"/>
          </p:nvPr>
        </p:nvSpPr>
        <p:spPr>
          <a:xfrm>
            <a:off x="2120103" y="-435011"/>
            <a:ext cx="9829800" cy="1325880"/>
          </a:xfrm>
        </p:spPr>
        <p:txBody>
          <a:bodyPr anchor="b">
            <a:normAutofit/>
          </a:bodyPr>
          <a:lstStyle/>
          <a:p>
            <a:pPr algn="ctr"/>
            <a:r>
              <a:rPr lang="en-US" sz="3600" dirty="0">
                <a:solidFill>
                  <a:schemeClr val="tx2"/>
                </a:solidFill>
              </a:rPr>
              <a:t>Cash Flow Analysis and Measures</a:t>
            </a:r>
          </a:p>
        </p:txBody>
      </p:sp>
      <p:grpSp>
        <p:nvGrpSpPr>
          <p:cNvPr id="40" name="Group 39">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41" name="Freeform: Shape 40">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ADC3E01-6D48-A91B-1D5C-042F95F89E9D}"/>
              </a:ext>
            </a:extLst>
          </p:cNvPr>
          <p:cNvSpPr>
            <a:spLocks noGrp="1"/>
          </p:cNvSpPr>
          <p:nvPr>
            <p:ph idx="1"/>
          </p:nvPr>
        </p:nvSpPr>
        <p:spPr>
          <a:xfrm>
            <a:off x="707852" y="2303622"/>
            <a:ext cx="9963733" cy="4043365"/>
          </a:xfrm>
        </p:spPr>
        <p:txBody>
          <a:bodyPr anchor="ctr">
            <a:normAutofit/>
          </a:bodyPr>
          <a:lstStyle/>
          <a:p>
            <a:r>
              <a:rPr lang="en-US" sz="3200" b="0" i="0" dirty="0">
                <a:solidFill>
                  <a:schemeClr val="tx2"/>
                </a:solidFill>
                <a:effectLst/>
                <a:latin typeface="Oracle Sans"/>
              </a:rPr>
              <a:t>A cash flow analysis determines a project working budget </a:t>
            </a:r>
            <a:r>
              <a:rPr lang="en-US" sz="3200" dirty="0">
                <a:solidFill>
                  <a:schemeClr val="tx2"/>
                </a:solidFill>
              </a:rPr>
              <a:t>.</a:t>
            </a:r>
          </a:p>
          <a:p>
            <a:r>
              <a:rPr lang="en-US" sz="3200" b="0" i="0" dirty="0">
                <a:solidFill>
                  <a:schemeClr val="tx2"/>
                </a:solidFill>
                <a:effectLst/>
                <a:latin typeface="Oracle Sans"/>
              </a:rPr>
              <a:t>Cash flow analysis helps you understand if your business is able to pay its bills and generate enough cash to continue operating indefinitely. Long-term negative cash flow situations can indicate a potential bankruptcy while continual positive cash flow is often a sign of good things to come.</a:t>
            </a:r>
            <a:endParaRPr lang="en-US" sz="3200" dirty="0">
              <a:solidFill>
                <a:schemeClr val="tx2"/>
              </a:solidFill>
            </a:endParaRPr>
          </a:p>
        </p:txBody>
      </p:sp>
      <p:sp>
        <p:nvSpPr>
          <p:cNvPr id="4" name="Footer Placeholder 3">
            <a:extLst>
              <a:ext uri="{FF2B5EF4-FFF2-40B4-BE49-F238E27FC236}">
                <a16:creationId xmlns:a16="http://schemas.microsoft.com/office/drawing/2014/main" id="{8796C5C8-F7E2-2497-D2F1-B6A38C49E1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Eng. Ashraf Alsmadi</a:t>
            </a:r>
          </a:p>
        </p:txBody>
      </p:sp>
      <p:grpSp>
        <p:nvGrpSpPr>
          <p:cNvPr id="46" name="Group 45">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47" name="Freeform: Shape 46">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0" name="Freeform: Shape 49">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9D6EE052-7191-DA11-E714-6C6C4BA12F56}"/>
              </a:ext>
            </a:extLst>
          </p:cNvPr>
          <p:cNvSpPr>
            <a:spLocks noGrp="1"/>
          </p:cNvSpPr>
          <p:nvPr>
            <p:ph type="sldNum" sz="quarter" idx="12"/>
          </p:nvPr>
        </p:nvSpPr>
        <p:spPr>
          <a:xfrm>
            <a:off x="8610600" y="6356350"/>
            <a:ext cx="2743200" cy="365125"/>
          </a:xfrm>
        </p:spPr>
        <p:txBody>
          <a:bodyPr>
            <a:normAutofit/>
          </a:bodyPr>
          <a:lstStyle/>
          <a:p>
            <a:pPr>
              <a:spcAft>
                <a:spcPts val="600"/>
              </a:spcAft>
            </a:pPr>
            <a:fld id="{89C7E7A1-3689-4C2B-8726-6BED7509DFDE}" type="slidenum">
              <a:rPr lang="en-US" smtClean="0"/>
              <a:pPr>
                <a:spcAft>
                  <a:spcPts val="600"/>
                </a:spcAft>
              </a:pPr>
              <a:t>15</a:t>
            </a:fld>
            <a:endParaRPr lang="en-US"/>
          </a:p>
        </p:txBody>
      </p:sp>
      <p:pic>
        <p:nvPicPr>
          <p:cNvPr id="13" name="Graphic 8" descr="Money">
            <a:extLst>
              <a:ext uri="{FF2B5EF4-FFF2-40B4-BE49-F238E27FC236}">
                <a16:creationId xmlns:a16="http://schemas.microsoft.com/office/drawing/2014/main" id="{A740DE4B-B153-01FE-FA2C-943E044765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2097" y="51099"/>
            <a:ext cx="1198532" cy="1198532"/>
          </a:xfrm>
          <a:prstGeom prst="rect">
            <a:avLst/>
          </a:prstGeom>
        </p:spPr>
      </p:pic>
    </p:spTree>
    <p:extLst>
      <p:ext uri="{BB962C8B-B14F-4D97-AF65-F5344CB8AC3E}">
        <p14:creationId xmlns:p14="http://schemas.microsoft.com/office/powerpoint/2010/main" val="243052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A895FD-974C-B656-E6D5-D55A17010FDD}"/>
              </a:ext>
            </a:extLst>
          </p:cNvPr>
          <p:cNvSpPr>
            <a:spLocks noGrp="1"/>
          </p:cNvSpPr>
          <p:nvPr>
            <p:ph type="title"/>
          </p:nvPr>
        </p:nvSpPr>
        <p:spPr>
          <a:xfrm>
            <a:off x="153475" y="364498"/>
            <a:ext cx="10640754"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Cash Flow Projection Example</a:t>
            </a:r>
          </a:p>
        </p:txBody>
      </p:sp>
      <p:grpSp>
        <p:nvGrpSpPr>
          <p:cNvPr id="18" name="Group 1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9" name="Freeform: Shape 1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a:extLst>
              <a:ext uri="{FF2B5EF4-FFF2-40B4-BE49-F238E27FC236}">
                <a16:creationId xmlns:a16="http://schemas.microsoft.com/office/drawing/2014/main" id="{3794276D-FAF0-E4A1-C62C-99FD561C0DB1}"/>
              </a:ext>
            </a:extLst>
          </p:cNvPr>
          <p:cNvPicPr>
            <a:picLocks noGrp="1" noChangeAspect="1"/>
          </p:cNvPicPr>
          <p:nvPr>
            <p:ph idx="1"/>
          </p:nvPr>
        </p:nvPicPr>
        <p:blipFill>
          <a:blip r:embed="rId2"/>
          <a:stretch>
            <a:fillRect/>
          </a:stretch>
        </p:blipFill>
        <p:spPr>
          <a:xfrm>
            <a:off x="1406476" y="1682407"/>
            <a:ext cx="9534674" cy="2836567"/>
          </a:xfrm>
          <a:prstGeom prst="rect">
            <a:avLst/>
          </a:prstGeom>
        </p:spPr>
      </p:pic>
      <p:grpSp>
        <p:nvGrpSpPr>
          <p:cNvPr id="24" name="Group 2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5" name="Freeform: Shape 2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2579DBDF-3B82-C29B-059A-DC017419454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Eng. Ashraf Alsmadi</a:t>
            </a:r>
          </a:p>
        </p:txBody>
      </p:sp>
      <p:sp>
        <p:nvSpPr>
          <p:cNvPr id="5" name="Slide Number Placeholder 4">
            <a:extLst>
              <a:ext uri="{FF2B5EF4-FFF2-40B4-BE49-F238E27FC236}">
                <a16:creationId xmlns:a16="http://schemas.microsoft.com/office/drawing/2014/main" id="{78617C9E-974A-7123-2D31-DD28B284326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9C7E7A1-3689-4C2B-8726-6BED7509DFDE}" type="slidenum">
              <a:rPr lang="en-US" smtClean="0"/>
              <a:pPr>
                <a:spcAft>
                  <a:spcPts val="600"/>
                </a:spcAft>
              </a:pPr>
              <a:t>16</a:t>
            </a:fld>
            <a:endParaRPr lang="en-US"/>
          </a:p>
        </p:txBody>
      </p:sp>
    </p:spTree>
    <p:extLst>
      <p:ext uri="{BB962C8B-B14F-4D97-AF65-F5344CB8AC3E}">
        <p14:creationId xmlns:p14="http://schemas.microsoft.com/office/powerpoint/2010/main" val="3254220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464DD-78D3-1DE9-6E5C-3CE6A8483BEB}"/>
              </a:ext>
            </a:extLst>
          </p:cNvPr>
          <p:cNvSpPr>
            <a:spLocks noGrp="1"/>
          </p:cNvSpPr>
          <p:nvPr>
            <p:ph type="title"/>
          </p:nvPr>
        </p:nvSpPr>
        <p:spPr>
          <a:xfrm>
            <a:off x="2137006" y="-175609"/>
            <a:ext cx="9829800" cy="1325880"/>
          </a:xfrm>
        </p:spPr>
        <p:txBody>
          <a:bodyPr anchor="b">
            <a:normAutofit/>
          </a:bodyPr>
          <a:lstStyle/>
          <a:p>
            <a:pPr algn="ctr"/>
            <a:r>
              <a:rPr lang="en-US" sz="3600" dirty="0">
                <a:solidFill>
                  <a:schemeClr val="tx2"/>
                </a:solidFill>
              </a:rPr>
              <a:t>Evaluating a project’s worth</a:t>
            </a:r>
          </a:p>
        </p:txBody>
      </p:sp>
      <p:grpSp>
        <p:nvGrpSpPr>
          <p:cNvPr id="16" name="Group 15">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7" name="Freeform: Shape 1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7A8960C-3DC0-DC3C-A494-721B828E2531}"/>
              </a:ext>
            </a:extLst>
          </p:cNvPr>
          <p:cNvSpPr>
            <a:spLocks noGrp="1"/>
          </p:cNvSpPr>
          <p:nvPr>
            <p:ph idx="1"/>
          </p:nvPr>
        </p:nvSpPr>
        <p:spPr>
          <a:xfrm>
            <a:off x="376518" y="2522848"/>
            <a:ext cx="11590288" cy="2361124"/>
          </a:xfrm>
        </p:spPr>
        <p:txBody>
          <a:bodyPr anchor="ctr">
            <a:normAutofit lnSpcReduction="10000"/>
          </a:bodyPr>
          <a:lstStyle/>
          <a:p>
            <a:r>
              <a:rPr lang="en-US" sz="3200" dirty="0">
                <a:solidFill>
                  <a:schemeClr val="tx2"/>
                </a:solidFill>
              </a:rPr>
              <a:t>Return on Investment (ROI): it is a calculation that measures the average rate of return earned on the money invested in the project. ROI is a simple calculation that divides the project’s net benefits (total benefits  total costs) by the total costs.</a:t>
            </a:r>
          </a:p>
          <a:p>
            <a:r>
              <a:rPr lang="en-US" sz="3200" dirty="0">
                <a:solidFill>
                  <a:schemeClr val="tx2"/>
                </a:solidFill>
              </a:rPr>
              <a:t> The ROI formula is:</a:t>
            </a:r>
          </a:p>
        </p:txBody>
      </p:sp>
      <p:sp>
        <p:nvSpPr>
          <p:cNvPr id="4" name="Footer Placeholder 3">
            <a:extLst>
              <a:ext uri="{FF2B5EF4-FFF2-40B4-BE49-F238E27FC236}">
                <a16:creationId xmlns:a16="http://schemas.microsoft.com/office/drawing/2014/main" id="{BE3B0D7D-D73E-D272-8001-B90B3437B5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Eng. Ashraf Alsmadi</a:t>
            </a:r>
          </a:p>
        </p:txBody>
      </p:sp>
      <p:grpSp>
        <p:nvGrpSpPr>
          <p:cNvPr id="22" name="Group 2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3" name="Freeform: Shape 2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118C265D-AF68-389C-B5F2-96ABF5D7D805}"/>
              </a:ext>
            </a:extLst>
          </p:cNvPr>
          <p:cNvPicPr>
            <a:picLocks noChangeAspect="1"/>
          </p:cNvPicPr>
          <p:nvPr/>
        </p:nvPicPr>
        <p:blipFill>
          <a:blip r:embed="rId2"/>
          <a:stretch>
            <a:fillRect/>
          </a:stretch>
        </p:blipFill>
        <p:spPr>
          <a:xfrm>
            <a:off x="3346946" y="5286848"/>
            <a:ext cx="4954693" cy="755590"/>
          </a:xfrm>
          <a:prstGeom prst="rect">
            <a:avLst/>
          </a:prstGeom>
        </p:spPr>
      </p:pic>
      <p:sp>
        <p:nvSpPr>
          <p:cNvPr id="5" name="Slide Number Placeholder 4">
            <a:extLst>
              <a:ext uri="{FF2B5EF4-FFF2-40B4-BE49-F238E27FC236}">
                <a16:creationId xmlns:a16="http://schemas.microsoft.com/office/drawing/2014/main" id="{7FDC030B-A40D-69AD-E903-08B9AC8A7F1D}"/>
              </a:ext>
            </a:extLst>
          </p:cNvPr>
          <p:cNvSpPr>
            <a:spLocks noGrp="1"/>
          </p:cNvSpPr>
          <p:nvPr>
            <p:ph type="sldNum" sz="quarter" idx="12"/>
          </p:nvPr>
        </p:nvSpPr>
        <p:spPr>
          <a:xfrm>
            <a:off x="8610600" y="6356350"/>
            <a:ext cx="2743200" cy="365125"/>
          </a:xfrm>
        </p:spPr>
        <p:txBody>
          <a:bodyPr>
            <a:normAutofit/>
          </a:bodyPr>
          <a:lstStyle/>
          <a:p>
            <a:pPr>
              <a:spcAft>
                <a:spcPts val="600"/>
              </a:spcAft>
            </a:pPr>
            <a:fld id="{89C7E7A1-3689-4C2B-8726-6BED7509DFDE}" type="slidenum">
              <a:rPr lang="en-US" smtClean="0"/>
              <a:pPr>
                <a:spcAft>
                  <a:spcPts val="600"/>
                </a:spcAft>
              </a:pPr>
              <a:t>17</a:t>
            </a:fld>
            <a:endParaRPr lang="en-US"/>
          </a:p>
        </p:txBody>
      </p:sp>
    </p:spTree>
    <p:extLst>
      <p:ext uri="{BB962C8B-B14F-4D97-AF65-F5344CB8AC3E}">
        <p14:creationId xmlns:p14="http://schemas.microsoft.com/office/powerpoint/2010/main" val="366448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8">
            <a:extLst>
              <a:ext uri="{FF2B5EF4-FFF2-40B4-BE49-F238E27FC236}">
                <a16:creationId xmlns:a16="http://schemas.microsoft.com/office/drawing/2014/main" id="{94161869-9467-D430-ABFC-8B7037108B82}"/>
              </a:ext>
            </a:extLst>
          </p:cNvPr>
          <p:cNvPicPr>
            <a:picLocks noChangeAspect="1"/>
          </p:cNvPicPr>
          <p:nvPr/>
        </p:nvPicPr>
        <p:blipFill>
          <a:blip r:embed="rId2"/>
          <a:stretch>
            <a:fillRect/>
          </a:stretch>
        </p:blipFill>
        <p:spPr>
          <a:xfrm>
            <a:off x="1296988" y="1844675"/>
            <a:ext cx="9593263" cy="3157538"/>
          </a:xfrm>
          <a:prstGeom prst="rect">
            <a:avLst/>
          </a:prstGeom>
        </p:spPr>
      </p:pic>
      <p:pic>
        <p:nvPicPr>
          <p:cNvPr id="8" name="Picture 7">
            <a:extLst>
              <a:ext uri="{FF2B5EF4-FFF2-40B4-BE49-F238E27FC236}">
                <a16:creationId xmlns:a16="http://schemas.microsoft.com/office/drawing/2014/main" id="{30BBB3BA-D45C-306D-797D-F519FEEF68AE}"/>
              </a:ext>
            </a:extLst>
          </p:cNvPr>
          <p:cNvPicPr>
            <a:picLocks noChangeAspect="1"/>
          </p:cNvPicPr>
          <p:nvPr/>
        </p:nvPicPr>
        <p:blipFill>
          <a:blip r:embed="rId3"/>
          <a:stretch>
            <a:fillRect/>
          </a:stretch>
        </p:blipFill>
        <p:spPr>
          <a:xfrm>
            <a:off x="1296988" y="5067300"/>
            <a:ext cx="9593263" cy="1225550"/>
          </a:xfrm>
          <a:prstGeom prst="rect">
            <a:avLst/>
          </a:prstGeom>
        </p:spPr>
      </p:pic>
      <p:sp>
        <p:nvSpPr>
          <p:cNvPr id="2" name="Title 1">
            <a:extLst>
              <a:ext uri="{FF2B5EF4-FFF2-40B4-BE49-F238E27FC236}">
                <a16:creationId xmlns:a16="http://schemas.microsoft.com/office/drawing/2014/main" id="{C724F675-55AA-A050-9709-B73D51E2A51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ROI Example</a:t>
            </a:r>
          </a:p>
        </p:txBody>
      </p:sp>
      <p:sp>
        <p:nvSpPr>
          <p:cNvPr id="4" name="Footer Placeholder 3">
            <a:extLst>
              <a:ext uri="{FF2B5EF4-FFF2-40B4-BE49-F238E27FC236}">
                <a16:creationId xmlns:a16="http://schemas.microsoft.com/office/drawing/2014/main" id="{EEE5C6B8-0503-0D83-E6E7-37F311996CF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Eng. Ashraf Alsmadi</a:t>
            </a:r>
          </a:p>
        </p:txBody>
      </p:sp>
      <p:sp>
        <p:nvSpPr>
          <p:cNvPr id="5" name="Slide Number Placeholder 4">
            <a:extLst>
              <a:ext uri="{FF2B5EF4-FFF2-40B4-BE49-F238E27FC236}">
                <a16:creationId xmlns:a16="http://schemas.microsoft.com/office/drawing/2014/main" id="{4D13F868-C048-6BEC-8F02-E0CFDD89BE0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9C7E7A1-3689-4C2B-8726-6BED7509DFDE}" type="slidenum">
              <a:rPr lang="en-US" smtClean="0"/>
              <a:pPr>
                <a:spcAft>
                  <a:spcPts val="600"/>
                </a:spcAft>
              </a:pPr>
              <a:t>18</a:t>
            </a:fld>
            <a:endParaRPr lang="en-US"/>
          </a:p>
        </p:txBody>
      </p:sp>
    </p:spTree>
    <p:extLst>
      <p:ext uri="{BB962C8B-B14F-4D97-AF65-F5344CB8AC3E}">
        <p14:creationId xmlns:p14="http://schemas.microsoft.com/office/powerpoint/2010/main" val="3206063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D5FB4-BB8A-06D0-ADF8-3BE9C3A9A35F}"/>
              </a:ext>
            </a:extLst>
          </p:cNvPr>
          <p:cNvSpPr>
            <a:spLocks noGrp="1"/>
          </p:cNvSpPr>
          <p:nvPr>
            <p:ph type="title"/>
          </p:nvPr>
        </p:nvSpPr>
        <p:spPr>
          <a:xfrm>
            <a:off x="2369284" y="-385925"/>
            <a:ext cx="9829800" cy="1325880"/>
          </a:xfrm>
        </p:spPr>
        <p:txBody>
          <a:bodyPr anchor="b">
            <a:normAutofit/>
          </a:bodyPr>
          <a:lstStyle/>
          <a:p>
            <a:pPr algn="ctr"/>
            <a:r>
              <a:rPr lang="en-US" sz="3600" dirty="0">
                <a:solidFill>
                  <a:schemeClr val="tx2"/>
                </a:solidFill>
              </a:rPr>
              <a:t>Evaluating a project’s worth Cont.</a:t>
            </a:r>
          </a:p>
        </p:txBody>
      </p:sp>
      <p:grpSp>
        <p:nvGrpSpPr>
          <p:cNvPr id="16" name="Group 15">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7" name="Freeform: Shape 1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2CF2D51-D578-C469-580D-CA47BF0647EC}"/>
              </a:ext>
            </a:extLst>
          </p:cNvPr>
          <p:cNvSpPr>
            <a:spLocks noGrp="1"/>
          </p:cNvSpPr>
          <p:nvPr>
            <p:ph idx="1"/>
          </p:nvPr>
        </p:nvSpPr>
        <p:spPr>
          <a:xfrm>
            <a:off x="225911" y="1325880"/>
            <a:ext cx="11973173" cy="3885263"/>
          </a:xfrm>
        </p:spPr>
        <p:txBody>
          <a:bodyPr anchor="ctr">
            <a:normAutofit/>
          </a:bodyPr>
          <a:lstStyle/>
          <a:p>
            <a:r>
              <a:rPr lang="en-US" sz="3600" dirty="0">
                <a:solidFill>
                  <a:schemeClr val="tx2"/>
                </a:solidFill>
              </a:rPr>
              <a:t>Break-Even Point </a:t>
            </a:r>
            <a:r>
              <a:rPr lang="en-US" sz="3600" b="1" i="1" dirty="0">
                <a:solidFill>
                  <a:schemeClr val="tx2"/>
                </a:solidFill>
              </a:rPr>
              <a:t>BEP</a:t>
            </a:r>
            <a:r>
              <a:rPr lang="en-US" sz="3600" dirty="0">
                <a:solidFill>
                  <a:schemeClr val="tx2"/>
                </a:solidFill>
              </a:rPr>
              <a:t> (also called the payback method) it is the number of years it takes a firm to recover its original investment in the project from net cash flows. The BEP formula is:</a:t>
            </a:r>
          </a:p>
        </p:txBody>
      </p:sp>
      <p:sp>
        <p:nvSpPr>
          <p:cNvPr id="4" name="Footer Placeholder 3">
            <a:extLst>
              <a:ext uri="{FF2B5EF4-FFF2-40B4-BE49-F238E27FC236}">
                <a16:creationId xmlns:a16="http://schemas.microsoft.com/office/drawing/2014/main" id="{A3ACE4B6-ADB8-22A1-7C2C-C935F8FCAF1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Eng. Ashraf Alsmadi</a:t>
            </a:r>
          </a:p>
        </p:txBody>
      </p:sp>
      <p:grpSp>
        <p:nvGrpSpPr>
          <p:cNvPr id="22" name="Group 2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3" name="Freeform: Shape 2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3EAB52D9-AAE5-706E-EF8E-6CD4D4AEED5F}"/>
              </a:ext>
            </a:extLst>
          </p:cNvPr>
          <p:cNvPicPr>
            <a:picLocks noChangeAspect="1"/>
          </p:cNvPicPr>
          <p:nvPr/>
        </p:nvPicPr>
        <p:blipFill>
          <a:blip r:embed="rId2"/>
          <a:stretch>
            <a:fillRect/>
          </a:stretch>
        </p:blipFill>
        <p:spPr>
          <a:xfrm>
            <a:off x="914401" y="4538926"/>
            <a:ext cx="9794058" cy="1662073"/>
          </a:xfrm>
          <a:prstGeom prst="rect">
            <a:avLst/>
          </a:prstGeom>
        </p:spPr>
      </p:pic>
      <p:sp>
        <p:nvSpPr>
          <p:cNvPr id="5" name="Slide Number Placeholder 4">
            <a:extLst>
              <a:ext uri="{FF2B5EF4-FFF2-40B4-BE49-F238E27FC236}">
                <a16:creationId xmlns:a16="http://schemas.microsoft.com/office/drawing/2014/main" id="{A3B75F68-C7E8-76D1-4996-48CC37CC6A57}"/>
              </a:ext>
            </a:extLst>
          </p:cNvPr>
          <p:cNvSpPr>
            <a:spLocks noGrp="1"/>
          </p:cNvSpPr>
          <p:nvPr>
            <p:ph type="sldNum" sz="quarter" idx="12"/>
          </p:nvPr>
        </p:nvSpPr>
        <p:spPr>
          <a:xfrm>
            <a:off x="8610600" y="6356350"/>
            <a:ext cx="2743200" cy="365125"/>
          </a:xfrm>
        </p:spPr>
        <p:txBody>
          <a:bodyPr>
            <a:normAutofit/>
          </a:bodyPr>
          <a:lstStyle/>
          <a:p>
            <a:pPr>
              <a:spcAft>
                <a:spcPts val="600"/>
              </a:spcAft>
            </a:pPr>
            <a:fld id="{89C7E7A1-3689-4C2B-8726-6BED7509DFDE}" type="slidenum">
              <a:rPr lang="en-US" smtClean="0"/>
              <a:pPr>
                <a:spcAft>
                  <a:spcPts val="600"/>
                </a:spcAft>
              </a:pPr>
              <a:t>19</a:t>
            </a:fld>
            <a:endParaRPr lang="en-US"/>
          </a:p>
        </p:txBody>
      </p:sp>
    </p:spTree>
    <p:extLst>
      <p:ext uri="{BB962C8B-B14F-4D97-AF65-F5344CB8AC3E}">
        <p14:creationId xmlns:p14="http://schemas.microsoft.com/office/powerpoint/2010/main" val="291157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59F542B-D94D-7128-6DBF-BA54D7711DEC}"/>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Feasibility study</a:t>
            </a:r>
          </a:p>
        </p:txBody>
      </p:sp>
      <p:sp>
        <p:nvSpPr>
          <p:cNvPr id="3" name="Content Placeholder 2">
            <a:extLst>
              <a:ext uri="{FF2B5EF4-FFF2-40B4-BE49-F238E27FC236}">
                <a16:creationId xmlns:a16="http://schemas.microsoft.com/office/drawing/2014/main" id="{DC715429-CCFA-A438-5F5D-588CD0E06569}"/>
              </a:ext>
            </a:extLst>
          </p:cNvPr>
          <p:cNvSpPr>
            <a:spLocks noGrp="1"/>
          </p:cNvSpPr>
          <p:nvPr>
            <p:ph idx="1"/>
          </p:nvPr>
        </p:nvSpPr>
        <p:spPr>
          <a:xfrm>
            <a:off x="5284637" y="555094"/>
            <a:ext cx="7123673" cy="5494604"/>
          </a:xfrm>
        </p:spPr>
        <p:txBody>
          <a:bodyPr anchor="ctr">
            <a:normAutofit/>
          </a:bodyPr>
          <a:lstStyle/>
          <a:p>
            <a:pPr marL="0" indent="0">
              <a:buNone/>
            </a:pPr>
            <a:r>
              <a:rPr lang="en-US" sz="3200" dirty="0">
                <a:solidFill>
                  <a:schemeClr val="tx2"/>
                </a:solidFill>
              </a:rPr>
              <a:t>Feasibility studies are short-term, relatively cheap studies that inform the decision of whether or not to go ahead with a more detailed analysis</a:t>
            </a:r>
          </a:p>
        </p:txBody>
      </p:sp>
      <p:sp>
        <p:nvSpPr>
          <p:cNvPr id="4" name="Footer Placeholder 3">
            <a:extLst>
              <a:ext uri="{FF2B5EF4-FFF2-40B4-BE49-F238E27FC236}">
                <a16:creationId xmlns:a16="http://schemas.microsoft.com/office/drawing/2014/main" id="{E9EB795B-DCEF-3F70-F8B5-9A5AE604B41A}"/>
              </a:ext>
            </a:extLst>
          </p:cNvPr>
          <p:cNvSpPr>
            <a:spLocks noGrp="1"/>
          </p:cNvSpPr>
          <p:nvPr>
            <p:ph type="ftr" sz="quarter" idx="11"/>
          </p:nvPr>
        </p:nvSpPr>
        <p:spPr/>
        <p:txBody>
          <a:bodyPr/>
          <a:lstStyle/>
          <a:p>
            <a:r>
              <a:rPr lang="en-US"/>
              <a:t>Eng. Ashraf Alsmadi</a:t>
            </a:r>
          </a:p>
        </p:txBody>
      </p:sp>
      <p:sp>
        <p:nvSpPr>
          <p:cNvPr id="5" name="Slide Number Placeholder 4">
            <a:extLst>
              <a:ext uri="{FF2B5EF4-FFF2-40B4-BE49-F238E27FC236}">
                <a16:creationId xmlns:a16="http://schemas.microsoft.com/office/drawing/2014/main" id="{FBCBC26E-A0B3-1667-57FC-DEA84339A1A3}"/>
              </a:ext>
            </a:extLst>
          </p:cNvPr>
          <p:cNvSpPr>
            <a:spLocks noGrp="1"/>
          </p:cNvSpPr>
          <p:nvPr>
            <p:ph type="sldNum" sz="quarter" idx="12"/>
          </p:nvPr>
        </p:nvSpPr>
        <p:spPr/>
        <p:txBody>
          <a:bodyPr/>
          <a:lstStyle/>
          <a:p>
            <a:fld id="{89C7E7A1-3689-4C2B-8726-6BED7509DFDE}" type="slidenum">
              <a:rPr lang="en-US" smtClean="0"/>
              <a:t>2</a:t>
            </a:fld>
            <a:endParaRPr lang="en-US"/>
          </a:p>
        </p:txBody>
      </p:sp>
    </p:spTree>
    <p:extLst>
      <p:ext uri="{BB962C8B-B14F-4D97-AF65-F5344CB8AC3E}">
        <p14:creationId xmlns:p14="http://schemas.microsoft.com/office/powerpoint/2010/main" val="335658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0367-83AC-9272-72D8-5C7009F87C74}"/>
              </a:ext>
            </a:extLst>
          </p:cNvPr>
          <p:cNvSpPr>
            <a:spLocks noGrp="1"/>
          </p:cNvSpPr>
          <p:nvPr>
            <p:ph type="title"/>
          </p:nvPr>
        </p:nvSpPr>
        <p:spPr/>
        <p:txBody>
          <a:bodyPr/>
          <a:lstStyle/>
          <a:p>
            <a:r>
              <a:rPr lang="en-US" dirty="0"/>
              <a:t>BEP Example</a:t>
            </a:r>
          </a:p>
        </p:txBody>
      </p:sp>
      <p:sp>
        <p:nvSpPr>
          <p:cNvPr id="4" name="Footer Placeholder 3">
            <a:extLst>
              <a:ext uri="{FF2B5EF4-FFF2-40B4-BE49-F238E27FC236}">
                <a16:creationId xmlns:a16="http://schemas.microsoft.com/office/drawing/2014/main" id="{F68508FF-B297-62B2-34DF-B2F7B0CD6BBE}"/>
              </a:ext>
            </a:extLst>
          </p:cNvPr>
          <p:cNvSpPr>
            <a:spLocks noGrp="1"/>
          </p:cNvSpPr>
          <p:nvPr>
            <p:ph type="ftr" sz="quarter" idx="11"/>
          </p:nvPr>
        </p:nvSpPr>
        <p:spPr/>
        <p:txBody>
          <a:bodyPr/>
          <a:lstStyle/>
          <a:p>
            <a:r>
              <a:rPr lang="en-US"/>
              <a:t>Eng. Ashraf Alsmadi</a:t>
            </a:r>
          </a:p>
        </p:txBody>
      </p:sp>
      <p:sp>
        <p:nvSpPr>
          <p:cNvPr id="5" name="Slide Number Placeholder 4">
            <a:extLst>
              <a:ext uri="{FF2B5EF4-FFF2-40B4-BE49-F238E27FC236}">
                <a16:creationId xmlns:a16="http://schemas.microsoft.com/office/drawing/2014/main" id="{C3FD0CDD-BF6C-D4FA-A036-8F37B7DBDA5D}"/>
              </a:ext>
            </a:extLst>
          </p:cNvPr>
          <p:cNvSpPr>
            <a:spLocks noGrp="1"/>
          </p:cNvSpPr>
          <p:nvPr>
            <p:ph type="sldNum" sz="quarter" idx="12"/>
          </p:nvPr>
        </p:nvSpPr>
        <p:spPr/>
        <p:txBody>
          <a:bodyPr/>
          <a:lstStyle/>
          <a:p>
            <a:fld id="{89C7E7A1-3689-4C2B-8726-6BED7509DFDE}" type="slidenum">
              <a:rPr lang="en-US" smtClean="0"/>
              <a:t>20</a:t>
            </a:fld>
            <a:endParaRPr lang="en-US"/>
          </a:p>
        </p:txBody>
      </p:sp>
      <p:pic>
        <p:nvPicPr>
          <p:cNvPr id="6" name="Content Placeholder 8">
            <a:extLst>
              <a:ext uri="{FF2B5EF4-FFF2-40B4-BE49-F238E27FC236}">
                <a16:creationId xmlns:a16="http://schemas.microsoft.com/office/drawing/2014/main" id="{A5B6AB51-0CFC-153D-35C8-6B8343809A81}"/>
              </a:ext>
            </a:extLst>
          </p:cNvPr>
          <p:cNvPicPr>
            <a:picLocks noChangeAspect="1"/>
          </p:cNvPicPr>
          <p:nvPr/>
        </p:nvPicPr>
        <p:blipFill>
          <a:blip r:embed="rId2"/>
          <a:stretch>
            <a:fillRect/>
          </a:stretch>
        </p:blipFill>
        <p:spPr>
          <a:xfrm>
            <a:off x="911210" y="1441105"/>
            <a:ext cx="10033262" cy="3347661"/>
          </a:xfrm>
          <a:prstGeom prst="rect">
            <a:avLst/>
          </a:prstGeom>
        </p:spPr>
      </p:pic>
      <p:pic>
        <p:nvPicPr>
          <p:cNvPr id="8" name="Picture 7">
            <a:extLst>
              <a:ext uri="{FF2B5EF4-FFF2-40B4-BE49-F238E27FC236}">
                <a16:creationId xmlns:a16="http://schemas.microsoft.com/office/drawing/2014/main" id="{3A5EF1B6-CBFF-F0A6-9940-087E8ED27A99}"/>
              </a:ext>
            </a:extLst>
          </p:cNvPr>
          <p:cNvPicPr>
            <a:picLocks noChangeAspect="1"/>
          </p:cNvPicPr>
          <p:nvPr/>
        </p:nvPicPr>
        <p:blipFill>
          <a:blip r:embed="rId3"/>
          <a:stretch>
            <a:fillRect/>
          </a:stretch>
        </p:blipFill>
        <p:spPr>
          <a:xfrm>
            <a:off x="911210" y="5131666"/>
            <a:ext cx="9662997" cy="1135478"/>
          </a:xfrm>
          <a:prstGeom prst="rect">
            <a:avLst/>
          </a:prstGeom>
        </p:spPr>
      </p:pic>
    </p:spTree>
    <p:extLst>
      <p:ext uri="{BB962C8B-B14F-4D97-AF65-F5344CB8AC3E}">
        <p14:creationId xmlns:p14="http://schemas.microsoft.com/office/powerpoint/2010/main" val="3677778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858" name="Rectangle 3585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60" name="Rectangle 35859">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5" name="Rectangle 2"/>
          <p:cNvSpPr>
            <a:spLocks noGrp="1" noChangeArrowheads="1"/>
          </p:cNvSpPr>
          <p:nvPr>
            <p:ph type="title"/>
          </p:nvPr>
        </p:nvSpPr>
        <p:spPr>
          <a:xfrm>
            <a:off x="256032" y="355815"/>
            <a:ext cx="5718048" cy="1454051"/>
          </a:xfrm>
        </p:spPr>
        <p:txBody>
          <a:bodyPr>
            <a:normAutofit/>
          </a:bodyPr>
          <a:lstStyle/>
          <a:p>
            <a:pPr eaLnBrk="1" hangingPunct="1"/>
            <a:r>
              <a:rPr lang="en-US" sz="3600" dirty="0">
                <a:solidFill>
                  <a:schemeClr val="tx2"/>
                </a:solidFill>
              </a:rPr>
              <a:t>Assessing Technical Feasibility</a:t>
            </a:r>
          </a:p>
        </p:txBody>
      </p:sp>
      <p:sp>
        <p:nvSpPr>
          <p:cNvPr id="35846" name="Rectangle 3"/>
          <p:cNvSpPr>
            <a:spLocks noGrp="1" noChangeArrowheads="1"/>
          </p:cNvSpPr>
          <p:nvPr>
            <p:ph idx="1"/>
          </p:nvPr>
        </p:nvSpPr>
        <p:spPr>
          <a:xfrm>
            <a:off x="182880" y="2421683"/>
            <a:ext cx="5635359" cy="3353476"/>
          </a:xfrm>
        </p:spPr>
        <p:txBody>
          <a:bodyPr anchor="t">
            <a:normAutofit/>
          </a:bodyPr>
          <a:lstStyle/>
          <a:p>
            <a:pPr eaLnBrk="1" hangingPunct="1"/>
            <a:r>
              <a:rPr lang="en-US" sz="3200" b="1" dirty="0">
                <a:solidFill>
                  <a:schemeClr val="tx2"/>
                </a:solidFill>
              </a:rPr>
              <a:t>Technical feasibility</a:t>
            </a:r>
            <a:r>
              <a:rPr lang="en-US" sz="3200" dirty="0">
                <a:solidFill>
                  <a:schemeClr val="tx2"/>
                </a:solidFill>
              </a:rPr>
              <a:t>: a process of assessing the development organization’s ability to construct a proposed system.</a:t>
            </a:r>
          </a:p>
        </p:txBody>
      </p:sp>
      <p:grpSp>
        <p:nvGrpSpPr>
          <p:cNvPr id="35862" name="Group 35861">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5863" name="Freeform: Shape 35862">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64" name="Freeform: Shape 35863">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65" name="Freeform: Shape 35864">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66" name="Freeform: Shape 35865">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850" name="Graphic 35849" descr="Gears">
            <a:extLst>
              <a:ext uri="{FF2B5EF4-FFF2-40B4-BE49-F238E27FC236}">
                <a16:creationId xmlns:a16="http://schemas.microsoft.com/office/drawing/2014/main" id="{A7940D48-FE75-288B-353E-CF788227F6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
        <p:nvSpPr>
          <p:cNvPr id="35843"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8FC8BABD-C280-45E9-856A-D8511906D88D}" type="slidenum">
              <a:rPr lang="en-US" smtClean="0">
                <a:latin typeface="Arial Black" pitchFamily="34" charset="0"/>
              </a:rPr>
              <a:pPr eaLnBrk="1" hangingPunct="1">
                <a:spcAft>
                  <a:spcPts val="600"/>
                </a:spcAft>
              </a:pPr>
              <a:t>21</a:t>
            </a:fld>
            <a:endParaRPr lang="en-US">
              <a:latin typeface="Arial Black" pitchFamily="34" charset="0"/>
            </a:endParaRPr>
          </a:p>
        </p:txBody>
      </p:sp>
      <p:sp>
        <p:nvSpPr>
          <p:cNvPr id="2" name="Footer Placeholder 1">
            <a:extLst>
              <a:ext uri="{FF2B5EF4-FFF2-40B4-BE49-F238E27FC236}">
                <a16:creationId xmlns:a16="http://schemas.microsoft.com/office/drawing/2014/main" id="{7CB390B6-345E-78B9-B635-ECE2DAD8E8B3}"/>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75" name="Rectangle 36874">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77" name="Rectangle 36876">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6869" name="Rectangle 2"/>
          <p:cNvSpPr>
            <a:spLocks noGrp="1" noChangeArrowheads="1"/>
          </p:cNvSpPr>
          <p:nvPr>
            <p:ph type="title"/>
          </p:nvPr>
        </p:nvSpPr>
        <p:spPr>
          <a:xfrm>
            <a:off x="-1746854" y="-233425"/>
            <a:ext cx="9833548" cy="1325563"/>
          </a:xfrm>
        </p:spPr>
        <p:txBody>
          <a:bodyPr anchor="b">
            <a:normAutofit/>
          </a:bodyPr>
          <a:lstStyle/>
          <a:p>
            <a:pPr algn="ctr" eaLnBrk="1" hangingPunct="1"/>
            <a:r>
              <a:rPr lang="en-US" sz="3600">
                <a:solidFill>
                  <a:schemeClr val="tx2"/>
                </a:solidFill>
              </a:rPr>
              <a:t>Assessing Technical Feasibility</a:t>
            </a:r>
            <a:endParaRPr lang="en-US" sz="3600" dirty="0">
              <a:solidFill>
                <a:schemeClr val="tx2"/>
              </a:solidFill>
            </a:endParaRPr>
          </a:p>
        </p:txBody>
      </p:sp>
      <p:grpSp>
        <p:nvGrpSpPr>
          <p:cNvPr id="36879" name="Group 36878">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6880" name="Freeform: Shape 36879">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81" name="Freeform: Shape 36880">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82" name="Freeform: Shape 36881">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83" name="Freeform: Shape 36882">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870" name="Rectangle 3"/>
          <p:cNvSpPr>
            <a:spLocks noGrp="1" noChangeArrowheads="1"/>
          </p:cNvSpPr>
          <p:nvPr>
            <p:ph idx="1"/>
          </p:nvPr>
        </p:nvSpPr>
        <p:spPr>
          <a:xfrm>
            <a:off x="193462" y="1711516"/>
            <a:ext cx="10982294" cy="3754564"/>
          </a:xfrm>
        </p:spPr>
        <p:txBody>
          <a:bodyPr>
            <a:normAutofit/>
          </a:bodyPr>
          <a:lstStyle/>
          <a:p>
            <a:pPr eaLnBrk="1" hangingPunct="1"/>
            <a:r>
              <a:rPr lang="en-US" sz="2400">
                <a:solidFill>
                  <a:schemeClr val="tx2"/>
                </a:solidFill>
              </a:rPr>
              <a:t>The potential consequences of not assessing and managing risks can include the following:</a:t>
            </a:r>
          </a:p>
          <a:p>
            <a:pPr lvl="1" eaLnBrk="1" hangingPunct="1"/>
            <a:r>
              <a:rPr lang="en-US">
                <a:solidFill>
                  <a:schemeClr val="tx2"/>
                </a:solidFill>
              </a:rPr>
              <a:t>Failure to attain expected benefits from the project,</a:t>
            </a:r>
          </a:p>
          <a:p>
            <a:pPr lvl="1" eaLnBrk="1" hangingPunct="1"/>
            <a:r>
              <a:rPr lang="en-US">
                <a:solidFill>
                  <a:schemeClr val="tx2"/>
                </a:solidFill>
              </a:rPr>
              <a:t>Inaccurate project cost estimates,</a:t>
            </a:r>
          </a:p>
          <a:p>
            <a:pPr lvl="1" eaLnBrk="1" hangingPunct="1"/>
            <a:r>
              <a:rPr lang="en-US">
                <a:solidFill>
                  <a:schemeClr val="tx2"/>
                </a:solidFill>
              </a:rPr>
              <a:t>Inaccurate project duration estimates,</a:t>
            </a:r>
          </a:p>
          <a:p>
            <a:pPr lvl="1" eaLnBrk="1" hangingPunct="1"/>
            <a:r>
              <a:rPr lang="en-US">
                <a:solidFill>
                  <a:schemeClr val="tx2"/>
                </a:solidFill>
              </a:rPr>
              <a:t>Failure to achieve adequate system performance levels, and</a:t>
            </a:r>
          </a:p>
          <a:p>
            <a:pPr lvl="1" eaLnBrk="1" hangingPunct="1"/>
            <a:r>
              <a:rPr lang="en-US">
                <a:solidFill>
                  <a:schemeClr val="tx2"/>
                </a:solidFill>
              </a:rPr>
              <a:t>Failure to adequately integrate the new system with existing hardware, software, or organizational procedures.</a:t>
            </a:r>
            <a:endParaRPr lang="en-US" dirty="0">
              <a:solidFill>
                <a:schemeClr val="tx2"/>
              </a:solidFill>
            </a:endParaRPr>
          </a:p>
        </p:txBody>
      </p:sp>
      <p:grpSp>
        <p:nvGrpSpPr>
          <p:cNvPr id="36885" name="Group 36884">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6886" name="Freeform: Shape 36885">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87" name="Freeform: Shape 36886">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88" name="Freeform: Shape 36887">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89" name="Freeform: Shape 36888">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867"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B67E9B90-D725-4333-A8BA-0469180B33F4}" type="slidenum">
              <a:rPr lang="en-US" smtClean="0">
                <a:latin typeface="Arial Black" pitchFamily="34" charset="0"/>
              </a:rPr>
              <a:pPr eaLnBrk="1" hangingPunct="1">
                <a:spcAft>
                  <a:spcPts val="600"/>
                </a:spcAft>
              </a:pPr>
              <a:t>22</a:t>
            </a:fld>
            <a:endParaRPr lang="en-US">
              <a:latin typeface="Arial Black" pitchFamily="34" charset="0"/>
            </a:endParaRPr>
          </a:p>
        </p:txBody>
      </p:sp>
      <p:sp>
        <p:nvSpPr>
          <p:cNvPr id="2" name="Footer Placeholder 1">
            <a:extLst>
              <a:ext uri="{FF2B5EF4-FFF2-40B4-BE49-F238E27FC236}">
                <a16:creationId xmlns:a16="http://schemas.microsoft.com/office/drawing/2014/main" id="{F986D580-647D-8F9C-1D1A-7778F446C9D1}"/>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902" name="Rectangle 3789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93" name="Rectangle 2"/>
          <p:cNvSpPr>
            <a:spLocks noGrp="1" noChangeArrowheads="1"/>
          </p:cNvSpPr>
          <p:nvPr>
            <p:ph type="title"/>
          </p:nvPr>
        </p:nvSpPr>
        <p:spPr>
          <a:xfrm>
            <a:off x="524741" y="620392"/>
            <a:ext cx="3808268" cy="5504688"/>
          </a:xfrm>
        </p:spPr>
        <p:txBody>
          <a:bodyPr>
            <a:normAutofit/>
          </a:bodyPr>
          <a:lstStyle/>
          <a:p>
            <a:pPr eaLnBrk="1" hangingPunct="1"/>
            <a:r>
              <a:rPr lang="en-US" sz="6000">
                <a:solidFill>
                  <a:schemeClr val="bg1"/>
                </a:solidFill>
              </a:rPr>
              <a:t>Project Risk Factors</a:t>
            </a:r>
          </a:p>
        </p:txBody>
      </p:sp>
      <p:sp>
        <p:nvSpPr>
          <p:cNvPr id="37891"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77A7C84C-2283-4159-9AF1-9FAB840BDA16}" type="slidenum">
              <a:rPr lang="en-US" smtClean="0">
                <a:latin typeface="Arial Black" pitchFamily="34" charset="0"/>
              </a:rPr>
              <a:pPr eaLnBrk="1" hangingPunct="1">
                <a:spcAft>
                  <a:spcPts val="600"/>
                </a:spcAft>
              </a:pPr>
              <a:t>23</a:t>
            </a:fld>
            <a:endParaRPr lang="en-US">
              <a:latin typeface="Arial Black" pitchFamily="34" charset="0"/>
            </a:endParaRPr>
          </a:p>
        </p:txBody>
      </p:sp>
      <p:graphicFrame>
        <p:nvGraphicFramePr>
          <p:cNvPr id="37903" name="Rectangle 3">
            <a:extLst>
              <a:ext uri="{FF2B5EF4-FFF2-40B4-BE49-F238E27FC236}">
                <a16:creationId xmlns:a16="http://schemas.microsoft.com/office/drawing/2014/main" id="{1C6D1A81-D3AE-C75D-0E50-30B612817371}"/>
              </a:ext>
            </a:extLst>
          </p:cNvPr>
          <p:cNvGraphicFramePr>
            <a:graphicFrameLocks noGrp="1"/>
          </p:cNvGraphicFramePr>
          <p:nvPr>
            <p:ph idx="1"/>
            <p:extLst>
              <p:ext uri="{D42A27DB-BD31-4B8C-83A1-F6EECF244321}">
                <p14:modId xmlns:p14="http://schemas.microsoft.com/office/powerpoint/2010/main" val="88571942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72B5D800-5313-4EF5-7ED3-6194C5E9D02A}"/>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923" name="Rectangle 38922">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5" name="Rectangle 38924">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8917" name="Rectangle 2"/>
          <p:cNvSpPr>
            <a:spLocks noGrp="1" noChangeArrowheads="1"/>
          </p:cNvSpPr>
          <p:nvPr>
            <p:ph type="title"/>
          </p:nvPr>
        </p:nvSpPr>
        <p:spPr>
          <a:xfrm>
            <a:off x="-903574" y="-324601"/>
            <a:ext cx="9833548" cy="1325563"/>
          </a:xfrm>
        </p:spPr>
        <p:txBody>
          <a:bodyPr anchor="b">
            <a:normAutofit/>
          </a:bodyPr>
          <a:lstStyle/>
          <a:p>
            <a:pPr algn="ctr" eaLnBrk="1" hangingPunct="1"/>
            <a:r>
              <a:rPr lang="en-US" sz="3600" dirty="0">
                <a:solidFill>
                  <a:schemeClr val="tx2"/>
                </a:solidFill>
              </a:rPr>
              <a:t>Assessing Technical Feasibility (Cont.)</a:t>
            </a:r>
          </a:p>
        </p:txBody>
      </p:sp>
      <p:grpSp>
        <p:nvGrpSpPr>
          <p:cNvPr id="38927" name="Group 38926">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8928" name="Freeform: Shape 38927">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9" name="Freeform: Shape 38928">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30" name="Freeform: Shape 38929">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31" name="Freeform: Shape 38930">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918" name="Rectangle 3"/>
          <p:cNvSpPr>
            <a:spLocks noGrp="1" noChangeArrowheads="1"/>
          </p:cNvSpPr>
          <p:nvPr>
            <p:ph idx="1"/>
          </p:nvPr>
        </p:nvSpPr>
        <p:spPr>
          <a:xfrm>
            <a:off x="224186" y="1570536"/>
            <a:ext cx="11129614" cy="3509463"/>
          </a:xfrm>
        </p:spPr>
        <p:txBody>
          <a:bodyPr>
            <a:normAutofit/>
          </a:bodyPr>
          <a:lstStyle/>
          <a:p>
            <a:pPr eaLnBrk="1" hangingPunct="1"/>
            <a:r>
              <a:rPr lang="en-US" sz="3200" dirty="0">
                <a:solidFill>
                  <a:schemeClr val="tx2"/>
                </a:solidFill>
              </a:rPr>
              <a:t>Risk can be managed on a project by:</a:t>
            </a:r>
          </a:p>
          <a:p>
            <a:pPr lvl="1" eaLnBrk="1" hangingPunct="1"/>
            <a:r>
              <a:rPr lang="en-US" sz="3200" dirty="0">
                <a:solidFill>
                  <a:schemeClr val="tx2"/>
                </a:solidFill>
              </a:rPr>
              <a:t>Changing the project plan to avoid risky factors,</a:t>
            </a:r>
          </a:p>
          <a:p>
            <a:pPr lvl="1" eaLnBrk="1" hangingPunct="1"/>
            <a:r>
              <a:rPr lang="en-US" sz="3200" dirty="0">
                <a:solidFill>
                  <a:schemeClr val="tx2"/>
                </a:solidFill>
              </a:rPr>
              <a:t>Assigning project team members to carefully manage the risky aspects,</a:t>
            </a:r>
          </a:p>
          <a:p>
            <a:pPr lvl="1" eaLnBrk="1" hangingPunct="1"/>
            <a:r>
              <a:rPr lang="en-US" sz="3200" dirty="0">
                <a:solidFill>
                  <a:schemeClr val="tx2"/>
                </a:solidFill>
              </a:rPr>
              <a:t>Setting up monitoring methods to determine whether or not potential risk is, in fact, materializing.</a:t>
            </a:r>
          </a:p>
        </p:txBody>
      </p:sp>
      <p:grpSp>
        <p:nvGrpSpPr>
          <p:cNvPr id="38933" name="Group 38932">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8934" name="Freeform: Shape 38933">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35" name="Freeform: Shape 38934">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36" name="Freeform: Shape 38935">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37" name="Freeform: Shape 38936">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915"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372526A9-89C5-42C8-9CFE-14A6F320DED2}" type="slidenum">
              <a:rPr lang="en-US" smtClean="0">
                <a:latin typeface="Arial Black" pitchFamily="34" charset="0"/>
              </a:rPr>
              <a:pPr eaLnBrk="1" hangingPunct="1">
                <a:spcAft>
                  <a:spcPts val="600"/>
                </a:spcAft>
              </a:pPr>
              <a:t>24</a:t>
            </a:fld>
            <a:endParaRPr lang="en-US">
              <a:latin typeface="Arial Black" pitchFamily="34" charset="0"/>
            </a:endParaRPr>
          </a:p>
        </p:txBody>
      </p:sp>
      <p:sp>
        <p:nvSpPr>
          <p:cNvPr id="2" name="Footer Placeholder 1">
            <a:extLst>
              <a:ext uri="{FF2B5EF4-FFF2-40B4-BE49-F238E27FC236}">
                <a16:creationId xmlns:a16="http://schemas.microsoft.com/office/drawing/2014/main" id="{F072FC2A-68D6-F1A7-2C71-C81986E0ACB4}"/>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947" name="Rectangle 39946">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49" name="Rectangle 39948">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9941" name="Rectangle 2"/>
          <p:cNvSpPr>
            <a:spLocks noGrp="1" noChangeArrowheads="1"/>
          </p:cNvSpPr>
          <p:nvPr>
            <p:ph type="title"/>
          </p:nvPr>
        </p:nvSpPr>
        <p:spPr>
          <a:xfrm>
            <a:off x="2164746" y="-327436"/>
            <a:ext cx="9833548" cy="1325563"/>
          </a:xfrm>
        </p:spPr>
        <p:txBody>
          <a:bodyPr anchor="b">
            <a:normAutofit/>
          </a:bodyPr>
          <a:lstStyle/>
          <a:p>
            <a:pPr algn="ctr" eaLnBrk="1" hangingPunct="1"/>
            <a:r>
              <a:rPr lang="en-US" sz="3600" dirty="0">
                <a:solidFill>
                  <a:schemeClr val="tx2"/>
                </a:solidFill>
              </a:rPr>
              <a:t>Assessing Technical Feasibility (Cont.)</a:t>
            </a:r>
          </a:p>
        </p:txBody>
      </p:sp>
      <p:grpSp>
        <p:nvGrpSpPr>
          <p:cNvPr id="39951" name="Group 39950">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39952" name="Freeform: Shape 39951">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53" name="Freeform: Shape 39952">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54" name="Freeform: Shape 39953">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55" name="Freeform: Shape 39954">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942" name="Rectangle 3"/>
          <p:cNvSpPr>
            <a:spLocks noGrp="1" noChangeArrowheads="1"/>
          </p:cNvSpPr>
          <p:nvPr>
            <p:ph idx="1"/>
          </p:nvPr>
        </p:nvSpPr>
        <p:spPr>
          <a:xfrm>
            <a:off x="666" y="2497430"/>
            <a:ext cx="10748614" cy="3165666"/>
          </a:xfrm>
        </p:spPr>
        <p:txBody>
          <a:bodyPr>
            <a:normAutofit/>
          </a:bodyPr>
          <a:lstStyle/>
          <a:p>
            <a:pPr eaLnBrk="1" hangingPunct="1"/>
            <a:r>
              <a:rPr lang="en-US" sz="2400" dirty="0">
                <a:solidFill>
                  <a:schemeClr val="tx2"/>
                </a:solidFill>
              </a:rPr>
              <a:t>The four primary factors associated with the amount of technical risk on a given project are:</a:t>
            </a:r>
          </a:p>
          <a:p>
            <a:pPr lvl="1" eaLnBrk="1" hangingPunct="1"/>
            <a:r>
              <a:rPr lang="en-US" dirty="0">
                <a:solidFill>
                  <a:schemeClr val="tx2"/>
                </a:solidFill>
              </a:rPr>
              <a:t>Project size,</a:t>
            </a:r>
          </a:p>
          <a:p>
            <a:pPr lvl="1" eaLnBrk="1" hangingPunct="1"/>
            <a:r>
              <a:rPr lang="en-US" dirty="0">
                <a:solidFill>
                  <a:schemeClr val="tx2"/>
                </a:solidFill>
              </a:rPr>
              <a:t>Project structure,</a:t>
            </a:r>
          </a:p>
          <a:p>
            <a:pPr lvl="1" eaLnBrk="1" hangingPunct="1"/>
            <a:r>
              <a:rPr lang="en-US" dirty="0">
                <a:solidFill>
                  <a:schemeClr val="tx2"/>
                </a:solidFill>
              </a:rPr>
              <a:t>The development group’s experience with the application and technology area, and</a:t>
            </a:r>
          </a:p>
          <a:p>
            <a:pPr lvl="1" eaLnBrk="1" hangingPunct="1"/>
            <a:r>
              <a:rPr lang="en-US" dirty="0">
                <a:solidFill>
                  <a:schemeClr val="tx2"/>
                </a:solidFill>
              </a:rPr>
              <a:t>The user group’s experience with systems development projects and the application area</a:t>
            </a:r>
          </a:p>
        </p:txBody>
      </p:sp>
      <p:sp>
        <p:nvSpPr>
          <p:cNvPr id="39939"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23281ACD-27F7-43B1-B06A-3B3A52D31FBA}" type="slidenum">
              <a:rPr lang="en-US" smtClean="0">
                <a:latin typeface="Arial Black" pitchFamily="34" charset="0"/>
              </a:rPr>
              <a:pPr eaLnBrk="1" hangingPunct="1">
                <a:spcAft>
                  <a:spcPts val="600"/>
                </a:spcAft>
              </a:pPr>
              <a:t>25</a:t>
            </a:fld>
            <a:endParaRPr lang="en-US">
              <a:latin typeface="Arial Black" pitchFamily="34" charset="0"/>
            </a:endParaRPr>
          </a:p>
        </p:txBody>
      </p:sp>
      <p:grpSp>
        <p:nvGrpSpPr>
          <p:cNvPr id="39957" name="Group 39956">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9958" name="Freeform: Shape 39957">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59" name="Freeform: Shape 39958">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60" name="Freeform: Shape 39959">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61" name="Freeform: Shape 39960">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041BDF2B-6A95-C680-B8C7-5D5AEE75D4A0}"/>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971" name="Rectangle 4097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3" name="Rectangle 4097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0965" name="Rectangle 2"/>
          <p:cNvSpPr>
            <a:spLocks noGrp="1" noChangeArrowheads="1"/>
          </p:cNvSpPr>
          <p:nvPr>
            <p:ph type="title"/>
          </p:nvPr>
        </p:nvSpPr>
        <p:spPr>
          <a:xfrm>
            <a:off x="148652" y="0"/>
            <a:ext cx="9833548" cy="1066802"/>
          </a:xfrm>
        </p:spPr>
        <p:txBody>
          <a:bodyPr anchor="b">
            <a:normAutofit/>
          </a:bodyPr>
          <a:lstStyle/>
          <a:p>
            <a:pPr eaLnBrk="1" hangingPunct="1"/>
            <a:r>
              <a:rPr lang="en-US" sz="3600" dirty="0">
                <a:solidFill>
                  <a:schemeClr val="tx2"/>
                </a:solidFill>
              </a:rPr>
              <a:t>Assessing Technical Feasibility (Cont.)</a:t>
            </a:r>
          </a:p>
        </p:txBody>
      </p:sp>
      <p:grpSp>
        <p:nvGrpSpPr>
          <p:cNvPr id="40975" name="Group 4097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40976" name="Freeform: Shape 4097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7" name="Freeform: Shape 4097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8" name="Freeform: Shape 4097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9" name="Freeform: Shape 4097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966" name="Rectangle 3"/>
          <p:cNvSpPr>
            <a:spLocks noGrp="1" noChangeArrowheads="1"/>
          </p:cNvSpPr>
          <p:nvPr>
            <p:ph idx="1"/>
          </p:nvPr>
        </p:nvSpPr>
        <p:spPr>
          <a:xfrm>
            <a:off x="0" y="1793378"/>
            <a:ext cx="10864122" cy="4928097"/>
          </a:xfrm>
        </p:spPr>
        <p:txBody>
          <a:bodyPr anchor="ctr">
            <a:normAutofit lnSpcReduction="10000"/>
          </a:bodyPr>
          <a:lstStyle/>
          <a:p>
            <a:pPr eaLnBrk="1" hangingPunct="1"/>
            <a:r>
              <a:rPr lang="en-US" dirty="0">
                <a:solidFill>
                  <a:schemeClr val="tx2"/>
                </a:solidFill>
              </a:rPr>
              <a:t>Four general rules emerged as technical risk assessments:</a:t>
            </a:r>
          </a:p>
          <a:p>
            <a:pPr marL="914400" lvl="1" indent="-457200" eaLnBrk="1" hangingPunct="1">
              <a:buFont typeface="+mj-lt"/>
              <a:buAutoNum type="arabicPeriod"/>
            </a:pPr>
            <a:r>
              <a:rPr lang="en-US" sz="2800" i="1" dirty="0">
                <a:solidFill>
                  <a:schemeClr val="tx2"/>
                </a:solidFill>
              </a:rPr>
              <a:t>Larger projects are riskier than smaller projects.</a:t>
            </a:r>
          </a:p>
          <a:p>
            <a:pPr marL="914400" lvl="1" indent="-457200" eaLnBrk="1" hangingPunct="1">
              <a:buFont typeface="+mj-lt"/>
              <a:buAutoNum type="arabicPeriod"/>
            </a:pPr>
            <a:r>
              <a:rPr lang="en-US" sz="2800" i="1" dirty="0">
                <a:solidFill>
                  <a:schemeClr val="tx2"/>
                </a:solidFill>
              </a:rPr>
              <a:t> A system in which the requirements are easily obtained and highly structured will be less risky than one in which requirements are messy, ill structured, ill defined, or subject to the judgment of an individual.</a:t>
            </a:r>
          </a:p>
          <a:p>
            <a:pPr marL="914400" lvl="1" indent="-457200">
              <a:buFont typeface="+mj-lt"/>
              <a:buAutoNum type="arabicPeriod"/>
            </a:pPr>
            <a:r>
              <a:rPr lang="en-US" sz="2800" i="1" dirty="0">
                <a:solidFill>
                  <a:schemeClr val="tx2"/>
                </a:solidFill>
              </a:rPr>
              <a:t>The development of a system employing commonly used or standard technology will be less risky than one employing novel or nonstandard technology.</a:t>
            </a:r>
          </a:p>
          <a:p>
            <a:pPr marL="914400" lvl="1" indent="-457200" eaLnBrk="1" hangingPunct="1">
              <a:buFont typeface="+mj-lt"/>
              <a:buAutoNum type="arabicPeriod"/>
            </a:pPr>
            <a:r>
              <a:rPr lang="en-US" sz="2800" i="1" dirty="0">
                <a:solidFill>
                  <a:schemeClr val="tx2"/>
                </a:solidFill>
              </a:rPr>
              <a:t>A project is less risky when the user group is familiar with the familiar with the systems development process and application area than if unfamiliar.</a:t>
            </a:r>
          </a:p>
        </p:txBody>
      </p:sp>
      <p:sp>
        <p:nvSpPr>
          <p:cNvPr id="40963"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A6A75DE6-D165-4347-9521-7C5D5291EF93}" type="slidenum">
              <a:rPr lang="en-US" smtClean="0">
                <a:latin typeface="Arial Black" pitchFamily="34" charset="0"/>
              </a:rPr>
              <a:pPr eaLnBrk="1" hangingPunct="1">
                <a:spcAft>
                  <a:spcPts val="600"/>
                </a:spcAft>
              </a:pPr>
              <a:t>26</a:t>
            </a:fld>
            <a:endParaRPr lang="en-US">
              <a:latin typeface="Arial Black" pitchFamily="34" charset="0"/>
            </a:endParaRPr>
          </a:p>
        </p:txBody>
      </p:sp>
      <p:sp>
        <p:nvSpPr>
          <p:cNvPr id="2" name="Footer Placeholder 1">
            <a:extLst>
              <a:ext uri="{FF2B5EF4-FFF2-40B4-BE49-F238E27FC236}">
                <a16:creationId xmlns:a16="http://schemas.microsoft.com/office/drawing/2014/main" id="{7B9B2AAB-F91E-601D-9651-2CE188D307C7}"/>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172720" y="0"/>
            <a:ext cx="10515600" cy="1325563"/>
          </a:xfrm>
        </p:spPr>
        <p:txBody>
          <a:bodyPr>
            <a:normAutofit/>
          </a:bodyPr>
          <a:lstStyle/>
          <a:p>
            <a:pPr eaLnBrk="1" hangingPunct="1"/>
            <a:r>
              <a:rPr lang="en-US" sz="4000" dirty="0"/>
              <a:t>Assessing Technical Feasibility (Cont.)</a:t>
            </a:r>
          </a:p>
        </p:txBody>
      </p:sp>
      <p:pic>
        <p:nvPicPr>
          <p:cNvPr id="43014" name="Picture 4" descr="FIG05_0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922470"/>
            <a:ext cx="8602130" cy="5935530"/>
          </a:xfrm>
          <a:noFill/>
        </p:spPr>
      </p:pic>
      <p:sp>
        <p:nvSpPr>
          <p:cNvPr id="430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D7E5BAF-6A27-47FB-96F1-274146B31EEC}" type="slidenum">
              <a:rPr lang="en-US" smtClean="0">
                <a:latin typeface="Arial Black" pitchFamily="34" charset="0"/>
              </a:rPr>
              <a:pPr eaLnBrk="1" hangingPunct="1"/>
              <a:t>27</a:t>
            </a:fld>
            <a:endParaRPr lang="en-US">
              <a:latin typeface="Arial Black" pitchFamily="34" charset="0"/>
            </a:endParaRPr>
          </a:p>
        </p:txBody>
      </p:sp>
      <p:sp>
        <p:nvSpPr>
          <p:cNvPr id="2" name="Footer Placeholder 1">
            <a:extLst>
              <a:ext uri="{FF2B5EF4-FFF2-40B4-BE49-F238E27FC236}">
                <a16:creationId xmlns:a16="http://schemas.microsoft.com/office/drawing/2014/main" id="{6D4C1E88-955C-C838-F76A-B3DC0832D337}"/>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3CDF-6436-15AF-D386-B10A389E321C}"/>
              </a:ext>
            </a:extLst>
          </p:cNvPr>
          <p:cNvSpPr>
            <a:spLocks noGrp="1"/>
          </p:cNvSpPr>
          <p:nvPr>
            <p:ph type="title"/>
          </p:nvPr>
        </p:nvSpPr>
        <p:spPr/>
        <p:txBody>
          <a:bodyPr/>
          <a:lstStyle/>
          <a:p>
            <a:r>
              <a:rPr lang="en-US" dirty="0"/>
              <a:t>Organizational Feasibility</a:t>
            </a:r>
          </a:p>
        </p:txBody>
      </p:sp>
      <p:graphicFrame>
        <p:nvGraphicFramePr>
          <p:cNvPr id="7" name="Content Placeholder 2">
            <a:extLst>
              <a:ext uri="{FF2B5EF4-FFF2-40B4-BE49-F238E27FC236}">
                <a16:creationId xmlns:a16="http://schemas.microsoft.com/office/drawing/2014/main" id="{1F7CA944-69FE-AB5C-2338-FAA75D5684F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2965784-A414-9D9A-64C9-1CB1626FCF32}"/>
              </a:ext>
            </a:extLst>
          </p:cNvPr>
          <p:cNvSpPr>
            <a:spLocks noGrp="1"/>
          </p:cNvSpPr>
          <p:nvPr>
            <p:ph type="ftr" sz="quarter" idx="11"/>
          </p:nvPr>
        </p:nvSpPr>
        <p:spPr/>
        <p:txBody>
          <a:bodyPr/>
          <a:lstStyle/>
          <a:p>
            <a:r>
              <a:rPr lang="en-US"/>
              <a:t>Eng. Ashraf Alsmadi</a:t>
            </a:r>
          </a:p>
        </p:txBody>
      </p:sp>
      <p:sp>
        <p:nvSpPr>
          <p:cNvPr id="5" name="Slide Number Placeholder 4">
            <a:extLst>
              <a:ext uri="{FF2B5EF4-FFF2-40B4-BE49-F238E27FC236}">
                <a16:creationId xmlns:a16="http://schemas.microsoft.com/office/drawing/2014/main" id="{7D510DA9-A21D-A969-A75D-5C4FDF292EF4}"/>
              </a:ext>
            </a:extLst>
          </p:cNvPr>
          <p:cNvSpPr>
            <a:spLocks noGrp="1"/>
          </p:cNvSpPr>
          <p:nvPr>
            <p:ph type="sldNum" sz="quarter" idx="12"/>
          </p:nvPr>
        </p:nvSpPr>
        <p:spPr/>
        <p:txBody>
          <a:bodyPr/>
          <a:lstStyle/>
          <a:p>
            <a:fld id="{89C7E7A1-3689-4C2B-8726-6BED7509DFDE}" type="slidenum">
              <a:rPr lang="en-US" smtClean="0"/>
              <a:t>28</a:t>
            </a:fld>
            <a:endParaRPr lang="en-US"/>
          </a:p>
        </p:txBody>
      </p:sp>
    </p:spTree>
    <p:extLst>
      <p:ext uri="{BB962C8B-B14F-4D97-AF65-F5344CB8AC3E}">
        <p14:creationId xmlns:p14="http://schemas.microsoft.com/office/powerpoint/2010/main" val="2872087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5ABF-884C-5BB5-139F-E24395FE4F03}"/>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Stakeholders</a:t>
            </a:r>
          </a:p>
        </p:txBody>
      </p:sp>
      <p:pic>
        <p:nvPicPr>
          <p:cNvPr id="7" name="Content Placeholder 6">
            <a:extLst>
              <a:ext uri="{FF2B5EF4-FFF2-40B4-BE49-F238E27FC236}">
                <a16:creationId xmlns:a16="http://schemas.microsoft.com/office/drawing/2014/main" id="{D140DF05-28AB-2483-6DDE-D5AAEFC65A78}"/>
              </a:ext>
            </a:extLst>
          </p:cNvPr>
          <p:cNvPicPr>
            <a:picLocks noGrp="1" noChangeAspect="1"/>
          </p:cNvPicPr>
          <p:nvPr>
            <p:ph idx="1"/>
          </p:nvPr>
        </p:nvPicPr>
        <p:blipFill>
          <a:blip r:embed="rId2"/>
          <a:stretch>
            <a:fillRect/>
          </a:stretch>
        </p:blipFill>
        <p:spPr>
          <a:xfrm>
            <a:off x="494345" y="1223778"/>
            <a:ext cx="11401662" cy="4646179"/>
          </a:xfrm>
          <a:prstGeom prst="rect">
            <a:avLst/>
          </a:prstGeom>
        </p:spPr>
      </p:pic>
      <p:sp>
        <p:nvSpPr>
          <p:cNvPr id="4" name="Footer Placeholder 3">
            <a:extLst>
              <a:ext uri="{FF2B5EF4-FFF2-40B4-BE49-F238E27FC236}">
                <a16:creationId xmlns:a16="http://schemas.microsoft.com/office/drawing/2014/main" id="{25422DB5-44E5-81DD-D4D0-ABD132C517F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Eng. Ashraf Alsmadi</a:t>
            </a:r>
          </a:p>
        </p:txBody>
      </p:sp>
      <p:sp>
        <p:nvSpPr>
          <p:cNvPr id="5" name="Slide Number Placeholder 4">
            <a:extLst>
              <a:ext uri="{FF2B5EF4-FFF2-40B4-BE49-F238E27FC236}">
                <a16:creationId xmlns:a16="http://schemas.microsoft.com/office/drawing/2014/main" id="{EE37C831-8678-CE8D-1236-89798FA9C13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9C7E7A1-3689-4C2B-8726-6BED7509DFDE}" type="slidenum">
              <a:rPr lang="en-US" smtClean="0"/>
              <a:pPr>
                <a:spcAft>
                  <a:spcPts val="600"/>
                </a:spcAft>
              </a:pPr>
              <a:t>29</a:t>
            </a:fld>
            <a:endParaRPr lang="en-US"/>
          </a:p>
        </p:txBody>
      </p:sp>
    </p:spTree>
    <p:extLst>
      <p:ext uri="{BB962C8B-B14F-4D97-AF65-F5344CB8AC3E}">
        <p14:creationId xmlns:p14="http://schemas.microsoft.com/office/powerpoint/2010/main" val="409307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8444" name="Rectangle 18443">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6" name="Rectangle 18445">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8448" name="Group 18447">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8449" name="Freeform: Shape 18448">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0" name="Freeform: Shape 18449">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1" name="Freeform: Shape 18450">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2" name="Freeform: Shape 18451">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3" name="Freeform: Shape 18452">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8437" name="Rectangle 2"/>
          <p:cNvSpPr>
            <a:spLocks noGrp="1" noChangeArrowheads="1"/>
          </p:cNvSpPr>
          <p:nvPr>
            <p:ph type="title"/>
          </p:nvPr>
        </p:nvSpPr>
        <p:spPr>
          <a:xfrm>
            <a:off x="804672" y="2023236"/>
            <a:ext cx="3659777" cy="2820908"/>
          </a:xfrm>
        </p:spPr>
        <p:txBody>
          <a:bodyPr>
            <a:normAutofit/>
          </a:bodyPr>
          <a:lstStyle/>
          <a:p>
            <a:pPr eaLnBrk="1" hangingPunct="1"/>
            <a:r>
              <a:rPr lang="en-US" sz="4000">
                <a:solidFill>
                  <a:schemeClr val="tx2"/>
                </a:solidFill>
              </a:rPr>
              <a:t>Feasibility Components</a:t>
            </a:r>
          </a:p>
        </p:txBody>
      </p:sp>
      <p:sp>
        <p:nvSpPr>
          <p:cNvPr id="18435"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61C190CD-3F23-40E8-8122-0681F5DB4CF6}" type="slidenum">
              <a:rPr lang="en-US" smtClean="0">
                <a:latin typeface="Arial Black" pitchFamily="34" charset="0"/>
              </a:rPr>
              <a:pPr eaLnBrk="1" hangingPunct="1">
                <a:spcAft>
                  <a:spcPts val="600"/>
                </a:spcAft>
              </a:pPr>
              <a:t>3</a:t>
            </a:fld>
            <a:endParaRPr lang="en-US">
              <a:latin typeface="Arial Black" pitchFamily="34" charset="0"/>
            </a:endParaRPr>
          </a:p>
        </p:txBody>
      </p:sp>
      <p:graphicFrame>
        <p:nvGraphicFramePr>
          <p:cNvPr id="18440" name="Rectangle 3">
            <a:extLst>
              <a:ext uri="{FF2B5EF4-FFF2-40B4-BE49-F238E27FC236}">
                <a16:creationId xmlns:a16="http://schemas.microsoft.com/office/drawing/2014/main" id="{37940927-1BAD-0006-C3C1-96B8F409DF9E}"/>
              </a:ext>
            </a:extLst>
          </p:cNvPr>
          <p:cNvGraphicFramePr>
            <a:graphicFrameLocks noGrp="1"/>
          </p:cNvGraphicFramePr>
          <p:nvPr>
            <p:ph idx="1"/>
            <p:extLst>
              <p:ext uri="{D42A27DB-BD31-4B8C-83A1-F6EECF244321}">
                <p14:modId xmlns:p14="http://schemas.microsoft.com/office/powerpoint/2010/main" val="3479308280"/>
              </p:ext>
            </p:extLst>
          </p:nvPr>
        </p:nvGraphicFramePr>
        <p:xfrm>
          <a:off x="6095847" y="313627"/>
          <a:ext cx="5115491"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12C65EA9-C8FE-C824-6A3A-19BB2A17705F}"/>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7A4C-BB3C-793B-16C6-3F15F4C7A4EA}"/>
              </a:ext>
            </a:extLst>
          </p:cNvPr>
          <p:cNvSpPr>
            <a:spLocks noGrp="1"/>
          </p:cNvSpPr>
          <p:nvPr>
            <p:ph type="title"/>
          </p:nvPr>
        </p:nvSpPr>
        <p:spPr>
          <a:xfrm>
            <a:off x="4965430" y="629268"/>
            <a:ext cx="6586491" cy="1286160"/>
          </a:xfrm>
        </p:spPr>
        <p:txBody>
          <a:bodyPr anchor="b">
            <a:normAutofit/>
          </a:bodyPr>
          <a:lstStyle/>
          <a:p>
            <a:r>
              <a:rPr lang="en-US" dirty="0"/>
              <a:t>Scheduling Feasibility</a:t>
            </a:r>
          </a:p>
        </p:txBody>
      </p:sp>
      <p:sp>
        <p:nvSpPr>
          <p:cNvPr id="3" name="Content Placeholder 2">
            <a:extLst>
              <a:ext uri="{FF2B5EF4-FFF2-40B4-BE49-F238E27FC236}">
                <a16:creationId xmlns:a16="http://schemas.microsoft.com/office/drawing/2014/main" id="{92D3D63E-0FBC-4FCE-1A32-206483A2DDDA}"/>
              </a:ext>
            </a:extLst>
          </p:cNvPr>
          <p:cNvSpPr>
            <a:spLocks noGrp="1"/>
          </p:cNvSpPr>
          <p:nvPr>
            <p:ph idx="1"/>
          </p:nvPr>
        </p:nvSpPr>
        <p:spPr>
          <a:xfrm>
            <a:off x="4965431" y="2438400"/>
            <a:ext cx="6586489" cy="3785419"/>
          </a:xfrm>
        </p:spPr>
        <p:txBody>
          <a:bodyPr>
            <a:normAutofit/>
          </a:bodyPr>
          <a:lstStyle/>
          <a:p>
            <a:r>
              <a:rPr lang="en-US" dirty="0"/>
              <a:t>This assessment is the most important for project success; after all, a project will fail if not completed on time. In scheduling feasibility, an organization estimates how much time the project will take to complete.</a:t>
            </a:r>
          </a:p>
          <a:p>
            <a:r>
              <a:rPr lang="en-US" dirty="0"/>
              <a:t>Can the project time frame and completion dates meet organizational deadlines?</a:t>
            </a:r>
          </a:p>
        </p:txBody>
      </p:sp>
      <p:pic>
        <p:nvPicPr>
          <p:cNvPr id="7" name="Picture 6" descr="The calendar on a table stacked on top of notebooks">
            <a:extLst>
              <a:ext uri="{FF2B5EF4-FFF2-40B4-BE49-F238E27FC236}">
                <a16:creationId xmlns:a16="http://schemas.microsoft.com/office/drawing/2014/main" id="{A365C2FA-ED4B-F7B6-677B-02EB0D0905AD}"/>
              </a:ext>
            </a:extLst>
          </p:cNvPr>
          <p:cNvPicPr>
            <a:picLocks noChangeAspect="1"/>
          </p:cNvPicPr>
          <p:nvPr/>
        </p:nvPicPr>
        <p:blipFill rotWithShape="1">
          <a:blip r:embed="rId2"/>
          <a:srcRect l="35279" r="19601" b="-1"/>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CADBA"/>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C4096482-E7FE-AB3E-7BBF-A430E0F9741D}"/>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Eng. Ashraf Alsmadi</a:t>
            </a:r>
          </a:p>
        </p:txBody>
      </p:sp>
      <p:sp>
        <p:nvSpPr>
          <p:cNvPr id="5" name="Slide Number Placeholder 4">
            <a:extLst>
              <a:ext uri="{FF2B5EF4-FFF2-40B4-BE49-F238E27FC236}">
                <a16:creationId xmlns:a16="http://schemas.microsoft.com/office/drawing/2014/main" id="{E9B04C29-EEC3-3F7F-B424-4BD6605159E3}"/>
              </a:ext>
            </a:extLst>
          </p:cNvPr>
          <p:cNvSpPr>
            <a:spLocks noGrp="1"/>
          </p:cNvSpPr>
          <p:nvPr>
            <p:ph type="sldNum" sz="quarter" idx="12"/>
          </p:nvPr>
        </p:nvSpPr>
        <p:spPr>
          <a:xfrm>
            <a:off x="10167042" y="6356350"/>
            <a:ext cx="1186758" cy="365125"/>
          </a:xfrm>
        </p:spPr>
        <p:txBody>
          <a:bodyPr>
            <a:normAutofit/>
          </a:bodyPr>
          <a:lstStyle/>
          <a:p>
            <a:pPr>
              <a:spcAft>
                <a:spcPts val="600"/>
              </a:spcAft>
            </a:pPr>
            <a:fld id="{89C7E7A1-3689-4C2B-8726-6BED7509DFDE}" type="slidenum">
              <a:rPr lang="en-US" smtClean="0"/>
              <a:pPr>
                <a:spcAft>
                  <a:spcPts val="600"/>
                </a:spcAft>
              </a:pPr>
              <a:t>30</a:t>
            </a:fld>
            <a:endParaRPr lang="en-US"/>
          </a:p>
        </p:txBody>
      </p:sp>
    </p:spTree>
    <p:extLst>
      <p:ext uri="{BB962C8B-B14F-4D97-AF65-F5344CB8AC3E}">
        <p14:creationId xmlns:p14="http://schemas.microsoft.com/office/powerpoint/2010/main" val="1875800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D761908-52F7-1232-5C2E-8CC7205F50A8}"/>
              </a:ext>
            </a:extLst>
          </p:cNvPr>
          <p:cNvSpPr>
            <a:spLocks noGrp="1"/>
          </p:cNvSpPr>
          <p:nvPr>
            <p:ph type="title"/>
          </p:nvPr>
        </p:nvSpPr>
        <p:spPr>
          <a:xfrm>
            <a:off x="-2218162" y="-358925"/>
            <a:ext cx="9833548" cy="1325563"/>
          </a:xfrm>
        </p:spPr>
        <p:txBody>
          <a:bodyPr anchor="b">
            <a:normAutofit/>
          </a:bodyPr>
          <a:lstStyle/>
          <a:p>
            <a:pPr algn="ctr"/>
            <a:r>
              <a:rPr lang="en-US" sz="3600" dirty="0">
                <a:solidFill>
                  <a:schemeClr val="tx2"/>
                </a:solidFill>
              </a:rPr>
              <a:t>Legal and Contractual</a:t>
            </a:r>
          </a:p>
        </p:txBody>
      </p:sp>
      <p:grpSp>
        <p:nvGrpSpPr>
          <p:cNvPr id="14" name="Group 1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1C347A4-BF76-9063-6A4D-49125DF8D160}"/>
              </a:ext>
            </a:extLst>
          </p:cNvPr>
          <p:cNvSpPr>
            <a:spLocks noGrp="1"/>
          </p:cNvSpPr>
          <p:nvPr>
            <p:ph idx="1"/>
          </p:nvPr>
        </p:nvSpPr>
        <p:spPr>
          <a:xfrm>
            <a:off x="534989" y="2362482"/>
            <a:ext cx="11334431" cy="2905996"/>
          </a:xfrm>
        </p:spPr>
        <p:txBody>
          <a:bodyPr>
            <a:normAutofit/>
          </a:bodyPr>
          <a:lstStyle/>
          <a:p>
            <a:r>
              <a:rPr lang="en-US" dirty="0">
                <a:solidFill>
                  <a:schemeClr val="tx2"/>
                </a:solidFill>
              </a:rPr>
              <a:t>We check whether the project meets the cyber law rules and other regulatory frameworks.</a:t>
            </a:r>
          </a:p>
          <a:p>
            <a:r>
              <a:rPr lang="en-US" dirty="0">
                <a:solidFill>
                  <a:schemeClr val="tx2"/>
                </a:solidFill>
              </a:rPr>
              <a:t>What are legal and contractual ramifications of the proposed system development project?</a:t>
            </a:r>
          </a:p>
          <a:p>
            <a:endParaRPr lang="en-US" dirty="0">
              <a:solidFill>
                <a:schemeClr val="tx2"/>
              </a:solidFill>
            </a:endParaRPr>
          </a:p>
        </p:txBody>
      </p:sp>
      <p:grpSp>
        <p:nvGrpSpPr>
          <p:cNvPr id="20" name="Group 1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1" name="Freeform: Shape 2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F747C6CD-5BE1-C0B9-5480-AA028143998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Eng. Ashraf Alsmadi</a:t>
            </a:r>
          </a:p>
        </p:txBody>
      </p:sp>
      <p:sp>
        <p:nvSpPr>
          <p:cNvPr id="5" name="Slide Number Placeholder 4">
            <a:extLst>
              <a:ext uri="{FF2B5EF4-FFF2-40B4-BE49-F238E27FC236}">
                <a16:creationId xmlns:a16="http://schemas.microsoft.com/office/drawing/2014/main" id="{48309FA3-AF5F-A292-1B03-5698FAE6824B}"/>
              </a:ext>
            </a:extLst>
          </p:cNvPr>
          <p:cNvSpPr>
            <a:spLocks noGrp="1"/>
          </p:cNvSpPr>
          <p:nvPr>
            <p:ph type="sldNum" sz="quarter" idx="12"/>
          </p:nvPr>
        </p:nvSpPr>
        <p:spPr>
          <a:xfrm>
            <a:off x="8610600" y="6356350"/>
            <a:ext cx="2743200" cy="365125"/>
          </a:xfrm>
        </p:spPr>
        <p:txBody>
          <a:bodyPr>
            <a:normAutofit/>
          </a:bodyPr>
          <a:lstStyle/>
          <a:p>
            <a:pPr>
              <a:spcAft>
                <a:spcPts val="600"/>
              </a:spcAft>
            </a:pPr>
            <a:fld id="{89C7E7A1-3689-4C2B-8726-6BED7509DFDE}" type="slidenum">
              <a:rPr lang="en-US" smtClean="0"/>
              <a:pPr>
                <a:spcAft>
                  <a:spcPts val="600"/>
                </a:spcAft>
              </a:pPr>
              <a:t>31</a:t>
            </a:fld>
            <a:endParaRPr lang="en-US"/>
          </a:p>
        </p:txBody>
      </p:sp>
    </p:spTree>
    <p:extLst>
      <p:ext uri="{BB962C8B-B14F-4D97-AF65-F5344CB8AC3E}">
        <p14:creationId xmlns:p14="http://schemas.microsoft.com/office/powerpoint/2010/main" val="2747770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D1467F1-6BB5-DDC9-96C6-A961A58CDE02}"/>
              </a:ext>
            </a:extLst>
          </p:cNvPr>
          <p:cNvSpPr>
            <a:spLocks noGrp="1"/>
          </p:cNvSpPr>
          <p:nvPr>
            <p:ph type="title"/>
          </p:nvPr>
        </p:nvSpPr>
        <p:spPr>
          <a:xfrm>
            <a:off x="-2405639" y="-526257"/>
            <a:ext cx="9833548" cy="1325563"/>
          </a:xfrm>
        </p:spPr>
        <p:txBody>
          <a:bodyPr anchor="b">
            <a:normAutofit/>
          </a:bodyPr>
          <a:lstStyle/>
          <a:p>
            <a:pPr algn="ctr"/>
            <a:r>
              <a:rPr lang="en-US" sz="3600" dirty="0">
                <a:solidFill>
                  <a:schemeClr val="tx2"/>
                </a:solidFill>
              </a:rPr>
              <a:t>Political Feasibility</a:t>
            </a:r>
          </a:p>
        </p:txBody>
      </p:sp>
      <p:grpSp>
        <p:nvGrpSpPr>
          <p:cNvPr id="31" name="Group 30">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E8B2325-DD2E-0CBF-FA30-C0955842134F}"/>
              </a:ext>
            </a:extLst>
          </p:cNvPr>
          <p:cNvSpPr>
            <a:spLocks noGrp="1"/>
          </p:cNvSpPr>
          <p:nvPr>
            <p:ph idx="1"/>
          </p:nvPr>
        </p:nvSpPr>
        <p:spPr>
          <a:xfrm>
            <a:off x="665018" y="2890979"/>
            <a:ext cx="10347756" cy="2693976"/>
          </a:xfrm>
        </p:spPr>
        <p:txBody>
          <a:bodyPr>
            <a:normAutofit/>
          </a:bodyPr>
          <a:lstStyle/>
          <a:p>
            <a:r>
              <a:rPr lang="en-US" sz="2400" dirty="0">
                <a:solidFill>
                  <a:schemeClr val="tx2"/>
                </a:solidFill>
              </a:rPr>
              <a:t>Political feasibility is a measure of how well a solution to a policy problem, will be accepted by a set of decision makers and the general public. For a policy to be enacted and implemented, it must be politically acceptable, or feasible.</a:t>
            </a:r>
          </a:p>
          <a:p>
            <a:r>
              <a:rPr lang="en-US" sz="2400" dirty="0">
                <a:solidFill>
                  <a:schemeClr val="tx2"/>
                </a:solidFill>
              </a:rPr>
              <a:t>How do key stakeholders view the proposed system?</a:t>
            </a:r>
          </a:p>
          <a:p>
            <a:pPr marL="0" indent="0">
              <a:buNone/>
            </a:pPr>
            <a:endParaRPr lang="en-US" sz="2400" dirty="0">
              <a:solidFill>
                <a:schemeClr val="tx2"/>
              </a:solidFill>
            </a:endParaRPr>
          </a:p>
        </p:txBody>
      </p:sp>
      <p:grpSp>
        <p:nvGrpSpPr>
          <p:cNvPr id="37" name="Group 36">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8" name="Freeform: Shape 37">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28845B62-ED48-6E22-2724-2FC8DCB909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Eng. Ashraf Alsmadi</a:t>
            </a:r>
          </a:p>
        </p:txBody>
      </p:sp>
      <p:sp>
        <p:nvSpPr>
          <p:cNvPr id="5" name="Slide Number Placeholder 4">
            <a:extLst>
              <a:ext uri="{FF2B5EF4-FFF2-40B4-BE49-F238E27FC236}">
                <a16:creationId xmlns:a16="http://schemas.microsoft.com/office/drawing/2014/main" id="{1346FE17-BE0B-40FD-D27C-C72A2F7A61F7}"/>
              </a:ext>
            </a:extLst>
          </p:cNvPr>
          <p:cNvSpPr>
            <a:spLocks noGrp="1"/>
          </p:cNvSpPr>
          <p:nvPr>
            <p:ph type="sldNum" sz="quarter" idx="12"/>
          </p:nvPr>
        </p:nvSpPr>
        <p:spPr>
          <a:xfrm>
            <a:off x="8610600" y="6356350"/>
            <a:ext cx="2743200" cy="365125"/>
          </a:xfrm>
        </p:spPr>
        <p:txBody>
          <a:bodyPr>
            <a:normAutofit/>
          </a:bodyPr>
          <a:lstStyle/>
          <a:p>
            <a:pPr>
              <a:spcAft>
                <a:spcPts val="600"/>
              </a:spcAft>
            </a:pPr>
            <a:fld id="{89C7E7A1-3689-4C2B-8726-6BED7509DFDE}" type="slidenum">
              <a:rPr lang="en-US" smtClean="0"/>
              <a:pPr>
                <a:spcAft>
                  <a:spcPts val="600"/>
                </a:spcAft>
              </a:pPr>
              <a:t>32</a:t>
            </a:fld>
            <a:endParaRPr lang="en-US"/>
          </a:p>
        </p:txBody>
      </p:sp>
    </p:spTree>
    <p:extLst>
      <p:ext uri="{BB962C8B-B14F-4D97-AF65-F5344CB8AC3E}">
        <p14:creationId xmlns:p14="http://schemas.microsoft.com/office/powerpoint/2010/main" val="289185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10" name="Rectangle 20509">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12" name="Rectangle 2051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0485" name="Rectangle 2"/>
          <p:cNvSpPr>
            <a:spLocks noGrp="1" noChangeArrowheads="1"/>
          </p:cNvSpPr>
          <p:nvPr>
            <p:ph type="title"/>
          </p:nvPr>
        </p:nvSpPr>
        <p:spPr>
          <a:xfrm>
            <a:off x="-263647" y="-231212"/>
            <a:ext cx="9833548" cy="1325563"/>
          </a:xfrm>
        </p:spPr>
        <p:txBody>
          <a:bodyPr anchor="b">
            <a:normAutofit/>
          </a:bodyPr>
          <a:lstStyle/>
          <a:p>
            <a:pPr algn="ctr" eaLnBrk="1" hangingPunct="1"/>
            <a:r>
              <a:rPr lang="en-US" sz="3600" b="1" dirty="0">
                <a:solidFill>
                  <a:schemeClr val="tx2"/>
                </a:solidFill>
              </a:rPr>
              <a:t>Economic feasibility</a:t>
            </a:r>
            <a:endParaRPr lang="en-US" sz="3600" dirty="0">
              <a:solidFill>
                <a:schemeClr val="tx2"/>
              </a:solidFill>
            </a:endParaRPr>
          </a:p>
        </p:txBody>
      </p:sp>
      <p:grpSp>
        <p:nvGrpSpPr>
          <p:cNvPr id="20514" name="Group 2051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0515" name="Freeform: Shape 2051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16" name="Freeform: Shape 2051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17" name="Freeform: Shape 2051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18" name="Freeform: Shape 2051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86" name="Rectangle 3"/>
          <p:cNvSpPr>
            <a:spLocks noGrp="1" noChangeArrowheads="1"/>
          </p:cNvSpPr>
          <p:nvPr>
            <p:ph idx="1"/>
          </p:nvPr>
        </p:nvSpPr>
        <p:spPr>
          <a:xfrm>
            <a:off x="147483" y="2335695"/>
            <a:ext cx="12044055" cy="2864920"/>
          </a:xfrm>
        </p:spPr>
        <p:txBody>
          <a:bodyPr>
            <a:normAutofit/>
          </a:bodyPr>
          <a:lstStyle/>
          <a:p>
            <a:pPr eaLnBrk="1" hangingPunct="1"/>
            <a:r>
              <a:rPr lang="en-US" b="1" dirty="0">
                <a:solidFill>
                  <a:schemeClr val="tx2"/>
                </a:solidFill>
              </a:rPr>
              <a:t>Economic feasibility</a:t>
            </a:r>
            <a:r>
              <a:rPr lang="en-US" dirty="0">
                <a:solidFill>
                  <a:schemeClr val="tx2"/>
                </a:solidFill>
              </a:rPr>
              <a:t>: a process of identifying the financial benefits and costs associated with a development project.</a:t>
            </a:r>
          </a:p>
          <a:p>
            <a:pPr lvl="1" eaLnBrk="1" hangingPunct="1"/>
            <a:r>
              <a:rPr lang="en-US" sz="2800" dirty="0">
                <a:solidFill>
                  <a:schemeClr val="tx2"/>
                </a:solidFill>
              </a:rPr>
              <a:t>Often referred to as </a:t>
            </a:r>
            <a:r>
              <a:rPr lang="en-US" sz="2800" i="1" dirty="0">
                <a:solidFill>
                  <a:schemeClr val="tx2"/>
                </a:solidFill>
              </a:rPr>
              <a:t>cost-benefit analysis</a:t>
            </a:r>
            <a:r>
              <a:rPr lang="en-US" sz="2800" dirty="0">
                <a:solidFill>
                  <a:schemeClr val="tx2"/>
                </a:solidFill>
              </a:rPr>
              <a:t>.</a:t>
            </a:r>
          </a:p>
          <a:p>
            <a:pPr lvl="1" eaLnBrk="1" hangingPunct="1"/>
            <a:r>
              <a:rPr lang="en-US" sz="2800" dirty="0">
                <a:solidFill>
                  <a:schemeClr val="tx2"/>
                </a:solidFill>
              </a:rPr>
              <a:t>Project is reviewed after each SDLC phase in order to decide whether to continue, redirect, or kill a project.</a:t>
            </a:r>
          </a:p>
        </p:txBody>
      </p:sp>
      <p:grpSp>
        <p:nvGrpSpPr>
          <p:cNvPr id="20520" name="Group 2051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521" name="Freeform: Shape 2052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2" name="Freeform: Shape 2052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3" name="Freeform: Shape 2052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4" name="Freeform: Shape 2052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83"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171C9A7B-C95E-4346-93B5-029D088A08DB}" type="slidenum">
              <a:rPr lang="en-US" smtClean="0">
                <a:latin typeface="Arial Black" pitchFamily="34" charset="0"/>
              </a:rPr>
              <a:pPr eaLnBrk="1" hangingPunct="1">
                <a:spcAft>
                  <a:spcPts val="600"/>
                </a:spcAft>
              </a:pPr>
              <a:t>4</a:t>
            </a:fld>
            <a:endParaRPr lang="en-US">
              <a:latin typeface="Arial Black" pitchFamily="34" charset="0"/>
            </a:endParaRPr>
          </a:p>
        </p:txBody>
      </p:sp>
      <p:sp>
        <p:nvSpPr>
          <p:cNvPr id="2" name="Footer Placeholder 1">
            <a:extLst>
              <a:ext uri="{FF2B5EF4-FFF2-40B4-BE49-F238E27FC236}">
                <a16:creationId xmlns:a16="http://schemas.microsoft.com/office/drawing/2014/main" id="{9EB6B187-4602-952E-D6C9-0F70757C31F4}"/>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6" name="Rectangle 21515">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12" name="Picture 21511" descr="Calculator, pen, compass, money and a paper with graphs printed on it">
            <a:extLst>
              <a:ext uri="{FF2B5EF4-FFF2-40B4-BE49-F238E27FC236}">
                <a16:creationId xmlns:a16="http://schemas.microsoft.com/office/drawing/2014/main" id="{94F2C6FF-4B5B-7E28-61B7-F074F73755F6}"/>
              </a:ext>
            </a:extLst>
          </p:cNvPr>
          <p:cNvPicPr>
            <a:picLocks noChangeAspect="1"/>
          </p:cNvPicPr>
          <p:nvPr/>
        </p:nvPicPr>
        <p:blipFill rotWithShape="1">
          <a:blip r:embed="rId2"/>
          <a:srcRect l="26402" r="22182" b="2"/>
          <a:stretch/>
        </p:blipFill>
        <p:spPr>
          <a:xfrm>
            <a:off x="-9527" y="3725"/>
            <a:ext cx="5846165" cy="6850548"/>
          </a:xfrm>
          <a:prstGeom prst="rect">
            <a:avLst/>
          </a:prstGeom>
        </p:spPr>
      </p:pic>
      <p:grpSp>
        <p:nvGrpSpPr>
          <p:cNvPr id="21518" name="Group 21517">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21519" name="Freeform: Shape 21518">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1520" name="Freeform: Shape 21519">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1521" name="Freeform: Shape 21520">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21522" name="Freeform: Shape 21521">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523" name="Freeform: Shape 21522">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1509" name="Rectangle 2"/>
          <p:cNvSpPr>
            <a:spLocks noGrp="1" noChangeArrowheads="1"/>
          </p:cNvSpPr>
          <p:nvPr>
            <p:ph type="title"/>
          </p:nvPr>
        </p:nvSpPr>
        <p:spPr>
          <a:xfrm>
            <a:off x="5836638" y="178936"/>
            <a:ext cx="5852089" cy="841161"/>
          </a:xfrm>
        </p:spPr>
        <p:txBody>
          <a:bodyPr anchor="b">
            <a:normAutofit/>
          </a:bodyPr>
          <a:lstStyle/>
          <a:p>
            <a:pPr eaLnBrk="1" hangingPunct="1"/>
            <a:r>
              <a:rPr lang="en-US" sz="3600" dirty="0">
                <a:solidFill>
                  <a:schemeClr val="tx2"/>
                </a:solidFill>
              </a:rPr>
              <a:t>Determining Project Benefits</a:t>
            </a:r>
          </a:p>
        </p:txBody>
      </p:sp>
      <p:sp>
        <p:nvSpPr>
          <p:cNvPr id="21510" name="Rectangle 3"/>
          <p:cNvSpPr>
            <a:spLocks noGrp="1" noChangeArrowheads="1"/>
          </p:cNvSpPr>
          <p:nvPr>
            <p:ph idx="1"/>
          </p:nvPr>
        </p:nvSpPr>
        <p:spPr>
          <a:xfrm>
            <a:off x="5953893" y="1477537"/>
            <a:ext cx="6143500" cy="5243938"/>
          </a:xfrm>
        </p:spPr>
        <p:txBody>
          <a:bodyPr anchor="ctr">
            <a:normAutofit/>
          </a:bodyPr>
          <a:lstStyle/>
          <a:p>
            <a:pPr eaLnBrk="1" hangingPunct="1"/>
            <a:r>
              <a:rPr lang="en-US" b="1" dirty="0">
                <a:solidFill>
                  <a:schemeClr val="tx2"/>
                </a:solidFill>
              </a:rPr>
              <a:t>Tangible benefits</a:t>
            </a:r>
            <a:r>
              <a:rPr lang="en-US" dirty="0">
                <a:solidFill>
                  <a:schemeClr val="tx2"/>
                </a:solidFill>
              </a:rPr>
              <a:t> refer to items that can be measured in dollars and with certainty.</a:t>
            </a:r>
          </a:p>
          <a:p>
            <a:pPr eaLnBrk="1" hangingPunct="1"/>
            <a:r>
              <a:rPr lang="en-US" dirty="0">
                <a:solidFill>
                  <a:schemeClr val="tx2"/>
                </a:solidFill>
              </a:rPr>
              <a:t>Examples include: </a:t>
            </a:r>
          </a:p>
          <a:p>
            <a:pPr lvl="1" eaLnBrk="1" hangingPunct="1"/>
            <a:r>
              <a:rPr lang="en-US" sz="2800" dirty="0">
                <a:solidFill>
                  <a:schemeClr val="tx2"/>
                </a:solidFill>
              </a:rPr>
              <a:t>reduced personnel expenses, </a:t>
            </a:r>
          </a:p>
          <a:p>
            <a:pPr lvl="1" eaLnBrk="1" hangingPunct="1"/>
            <a:r>
              <a:rPr lang="en-US" sz="2800" dirty="0">
                <a:solidFill>
                  <a:schemeClr val="tx2"/>
                </a:solidFill>
              </a:rPr>
              <a:t>lower transaction costs, or </a:t>
            </a:r>
          </a:p>
          <a:p>
            <a:pPr lvl="1" eaLnBrk="1" hangingPunct="1"/>
            <a:r>
              <a:rPr lang="en-US" sz="2800" dirty="0">
                <a:solidFill>
                  <a:schemeClr val="tx2"/>
                </a:solidFill>
              </a:rPr>
              <a:t>higher profit margins.</a:t>
            </a:r>
          </a:p>
        </p:txBody>
      </p:sp>
      <p:sp>
        <p:nvSpPr>
          <p:cNvPr id="21507"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61B0E407-16F9-43FF-B103-8671DB468875}" type="slidenum">
              <a:rPr lang="en-US">
                <a:solidFill>
                  <a:prstClr val="black">
                    <a:tint val="75000"/>
                  </a:prstClr>
                </a:solidFill>
                <a:latin typeface="Arial Black" pitchFamily="34" charset="0"/>
              </a:rPr>
              <a:pPr eaLnBrk="1" hangingPunct="1">
                <a:spcAft>
                  <a:spcPts val="600"/>
                </a:spcAft>
              </a:pPr>
              <a:t>5</a:t>
            </a:fld>
            <a:endParaRPr lang="en-US">
              <a:solidFill>
                <a:prstClr val="black">
                  <a:tint val="75000"/>
                </a:prstClr>
              </a:solidFill>
              <a:latin typeface="Arial Black" pitchFamily="34" charset="0"/>
            </a:endParaRPr>
          </a:p>
        </p:txBody>
      </p:sp>
      <p:sp>
        <p:nvSpPr>
          <p:cNvPr id="2" name="Footer Placeholder 1">
            <a:extLst>
              <a:ext uri="{FF2B5EF4-FFF2-40B4-BE49-F238E27FC236}">
                <a16:creationId xmlns:a16="http://schemas.microsoft.com/office/drawing/2014/main" id="{28150281-DB73-DBE7-19DF-13F146687668}"/>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2539" name="Rectangle 2253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41" name="Rectangle 2254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2533" name="Rectangle 2"/>
          <p:cNvSpPr>
            <a:spLocks noGrp="1" noChangeArrowheads="1"/>
          </p:cNvSpPr>
          <p:nvPr>
            <p:ph type="title"/>
          </p:nvPr>
        </p:nvSpPr>
        <p:spPr>
          <a:xfrm>
            <a:off x="3346102" y="-428592"/>
            <a:ext cx="9833548" cy="1325563"/>
          </a:xfrm>
        </p:spPr>
        <p:txBody>
          <a:bodyPr anchor="b">
            <a:normAutofit/>
          </a:bodyPr>
          <a:lstStyle/>
          <a:p>
            <a:pPr algn="ctr" eaLnBrk="1" hangingPunct="1"/>
            <a:r>
              <a:rPr lang="en-US" sz="3600" dirty="0">
                <a:solidFill>
                  <a:schemeClr val="tx2"/>
                </a:solidFill>
              </a:rPr>
              <a:t>Determining Project Benefits (Cont.)</a:t>
            </a:r>
          </a:p>
        </p:txBody>
      </p:sp>
      <p:grpSp>
        <p:nvGrpSpPr>
          <p:cNvPr id="22543" name="Group 2254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2544" name="Freeform: Shape 2254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45" name="Freeform: Shape 2254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46" name="Freeform: Shape 2254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47" name="Freeform: Shape 2254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534" name="Rectangle 3"/>
          <p:cNvSpPr>
            <a:spLocks noGrp="1" noChangeArrowheads="1"/>
          </p:cNvSpPr>
          <p:nvPr>
            <p:ph idx="1"/>
          </p:nvPr>
        </p:nvSpPr>
        <p:spPr>
          <a:xfrm>
            <a:off x="117987" y="2585479"/>
            <a:ext cx="11503742" cy="3809464"/>
          </a:xfrm>
        </p:spPr>
        <p:txBody>
          <a:bodyPr>
            <a:normAutofit/>
          </a:bodyPr>
          <a:lstStyle/>
          <a:p>
            <a:pPr eaLnBrk="1" hangingPunct="1"/>
            <a:r>
              <a:rPr lang="en-US" sz="3200" dirty="0">
                <a:solidFill>
                  <a:schemeClr val="tx2"/>
                </a:solidFill>
              </a:rPr>
              <a:t>Most tangible benefits will fit within the following categories:</a:t>
            </a:r>
          </a:p>
          <a:p>
            <a:pPr lvl="1" eaLnBrk="1" hangingPunct="1"/>
            <a:r>
              <a:rPr lang="en-US" sz="3200" dirty="0">
                <a:solidFill>
                  <a:schemeClr val="tx2"/>
                </a:solidFill>
              </a:rPr>
              <a:t>Cost reduction and avoidance</a:t>
            </a:r>
          </a:p>
          <a:p>
            <a:pPr lvl="1" eaLnBrk="1" hangingPunct="1"/>
            <a:r>
              <a:rPr lang="en-US" sz="3200" dirty="0">
                <a:solidFill>
                  <a:schemeClr val="tx2"/>
                </a:solidFill>
              </a:rPr>
              <a:t>Error reduction</a:t>
            </a:r>
          </a:p>
          <a:p>
            <a:pPr lvl="1" eaLnBrk="1" hangingPunct="1"/>
            <a:r>
              <a:rPr lang="en-US" sz="3200" dirty="0">
                <a:solidFill>
                  <a:schemeClr val="tx2"/>
                </a:solidFill>
              </a:rPr>
              <a:t>Increased flexibility</a:t>
            </a:r>
          </a:p>
          <a:p>
            <a:pPr lvl="1" eaLnBrk="1" hangingPunct="1"/>
            <a:r>
              <a:rPr lang="en-US" sz="3200" dirty="0">
                <a:solidFill>
                  <a:schemeClr val="tx2"/>
                </a:solidFill>
              </a:rPr>
              <a:t>Increased speed of activity</a:t>
            </a:r>
          </a:p>
          <a:p>
            <a:pPr lvl="1" eaLnBrk="1" hangingPunct="1"/>
            <a:r>
              <a:rPr lang="en-US" sz="3200" dirty="0">
                <a:solidFill>
                  <a:schemeClr val="tx2"/>
                </a:solidFill>
              </a:rPr>
              <a:t>Improvement of management planning and control</a:t>
            </a:r>
          </a:p>
          <a:p>
            <a:pPr lvl="1" eaLnBrk="1" hangingPunct="1"/>
            <a:r>
              <a:rPr lang="en-US" sz="3200" dirty="0">
                <a:solidFill>
                  <a:schemeClr val="tx2"/>
                </a:solidFill>
              </a:rPr>
              <a:t>Opening new markets and increasing sales opportunities</a:t>
            </a:r>
          </a:p>
        </p:txBody>
      </p:sp>
      <p:sp>
        <p:nvSpPr>
          <p:cNvPr id="22531"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6F5F36C0-FA92-4F37-BBE7-8B0B448D3CB1}" type="slidenum">
              <a:rPr lang="en-US" smtClean="0">
                <a:latin typeface="Arial Black" pitchFamily="34" charset="0"/>
              </a:rPr>
              <a:pPr eaLnBrk="1" hangingPunct="1">
                <a:spcAft>
                  <a:spcPts val="600"/>
                </a:spcAft>
              </a:pPr>
              <a:t>6</a:t>
            </a:fld>
            <a:endParaRPr lang="en-US">
              <a:latin typeface="Arial Black" pitchFamily="34" charset="0"/>
            </a:endParaRPr>
          </a:p>
        </p:txBody>
      </p:sp>
      <p:grpSp>
        <p:nvGrpSpPr>
          <p:cNvPr id="22549" name="Group 2254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2550" name="Freeform: Shape 2254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51" name="Freeform: Shape 2255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52" name="Freeform: Shape 2255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53" name="Freeform: Shape 2255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E879113B-A1D7-5FF2-DCF7-12C77AD9DD95}"/>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4965430" y="629268"/>
            <a:ext cx="6586491" cy="1286160"/>
          </a:xfrm>
        </p:spPr>
        <p:txBody>
          <a:bodyPr anchor="b">
            <a:normAutofit/>
          </a:bodyPr>
          <a:lstStyle/>
          <a:p>
            <a:pPr eaLnBrk="1" hangingPunct="1"/>
            <a:r>
              <a:rPr lang="en-US" sz="4100" dirty="0"/>
              <a:t>Determining Project Benefits (Cont.)</a:t>
            </a:r>
          </a:p>
        </p:txBody>
      </p:sp>
      <p:sp>
        <p:nvSpPr>
          <p:cNvPr id="23558" name="Rectangle 3"/>
          <p:cNvSpPr>
            <a:spLocks noGrp="1" noChangeArrowheads="1"/>
          </p:cNvSpPr>
          <p:nvPr>
            <p:ph idx="1"/>
          </p:nvPr>
        </p:nvSpPr>
        <p:spPr>
          <a:xfrm>
            <a:off x="4965431" y="2438400"/>
            <a:ext cx="7130491" cy="3785419"/>
          </a:xfrm>
        </p:spPr>
        <p:txBody>
          <a:bodyPr>
            <a:normAutofit lnSpcReduction="10000"/>
          </a:bodyPr>
          <a:lstStyle/>
          <a:p>
            <a:pPr eaLnBrk="1" hangingPunct="1"/>
            <a:r>
              <a:rPr lang="en-US" b="1" dirty="0"/>
              <a:t>Intangible benefits</a:t>
            </a:r>
            <a:r>
              <a:rPr lang="en-US" dirty="0"/>
              <a:t> are benefits derived from the creation of an information system that cannot be easily measured in dollars or with certainty.</a:t>
            </a:r>
          </a:p>
          <a:p>
            <a:pPr lvl="1" eaLnBrk="1" hangingPunct="1"/>
            <a:r>
              <a:rPr lang="en-US" sz="2800" dirty="0"/>
              <a:t>May have direct organizational benefits, such as the improvement of employee morale.</a:t>
            </a:r>
          </a:p>
          <a:p>
            <a:pPr lvl="1" eaLnBrk="1" hangingPunct="1"/>
            <a:r>
              <a:rPr lang="en-US" sz="2800" dirty="0"/>
              <a:t>May have broader societal implications, such as the reduction of waste creation or resource consumption.</a:t>
            </a:r>
          </a:p>
        </p:txBody>
      </p:sp>
      <p:pic>
        <p:nvPicPr>
          <p:cNvPr id="23560" name="Picture 23559" descr="Calculator, pen, compass, money and a paper with graphs printed on it">
            <a:extLst>
              <a:ext uri="{FF2B5EF4-FFF2-40B4-BE49-F238E27FC236}">
                <a16:creationId xmlns:a16="http://schemas.microsoft.com/office/drawing/2014/main" id="{3B1F9467-1950-B39D-D4BB-C5098743249F}"/>
              </a:ext>
            </a:extLst>
          </p:cNvPr>
          <p:cNvPicPr>
            <a:picLocks noChangeAspect="1"/>
          </p:cNvPicPr>
          <p:nvPr/>
        </p:nvPicPr>
        <p:blipFill rotWithShape="1">
          <a:blip r:embed="rId2"/>
          <a:srcRect l="31351" r="27924" b="-1"/>
          <a:stretch/>
        </p:blipFill>
        <p:spPr>
          <a:xfrm>
            <a:off x="20" y="10"/>
            <a:ext cx="4635571" cy="6857990"/>
          </a:xfrm>
          <a:prstGeom prst="rect">
            <a:avLst/>
          </a:prstGeom>
          <a:effectLst/>
        </p:spPr>
      </p:pic>
      <p:cxnSp>
        <p:nvCxnSpPr>
          <p:cNvPr id="23574" name="Straight Connector 2357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555" name="Slide Number Placeholder 4"/>
          <p:cNvSpPr>
            <a:spLocks noGrp="1"/>
          </p:cNvSpPr>
          <p:nvPr>
            <p:ph type="sldNum" sz="quarter" idx="12"/>
          </p:nvPr>
        </p:nvSpPr>
        <p:spPr>
          <a:xfrm>
            <a:off x="10167042" y="6356350"/>
            <a:ext cx="118675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2B4ABFB6-89D7-4F11-9CB3-A9A3D8CB8443}" type="slidenum">
              <a:rPr lang="en-US">
                <a:latin typeface="Arial Black" pitchFamily="34" charset="0"/>
              </a:rPr>
              <a:pPr eaLnBrk="1" hangingPunct="1">
                <a:spcAft>
                  <a:spcPts val="600"/>
                </a:spcAft>
              </a:pPr>
              <a:t>7</a:t>
            </a:fld>
            <a:endParaRPr lang="en-US">
              <a:latin typeface="Arial Black" pitchFamily="34" charset="0"/>
            </a:endParaRPr>
          </a:p>
        </p:txBody>
      </p:sp>
      <p:sp>
        <p:nvSpPr>
          <p:cNvPr id="2" name="Footer Placeholder 1">
            <a:extLst>
              <a:ext uri="{FF2B5EF4-FFF2-40B4-BE49-F238E27FC236}">
                <a16:creationId xmlns:a16="http://schemas.microsoft.com/office/drawing/2014/main" id="{B3023045-8CC4-BA17-440C-42143BCFFDA2}"/>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7" name="Rectangle 2458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9" name="Rectangle 24588">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581" name="Rectangle 2"/>
          <p:cNvSpPr>
            <a:spLocks noGrp="1" noChangeArrowheads="1"/>
          </p:cNvSpPr>
          <p:nvPr>
            <p:ph type="title"/>
          </p:nvPr>
        </p:nvSpPr>
        <p:spPr>
          <a:xfrm>
            <a:off x="-771676" y="-421271"/>
            <a:ext cx="9833548" cy="1325563"/>
          </a:xfrm>
        </p:spPr>
        <p:txBody>
          <a:bodyPr anchor="b">
            <a:normAutofit/>
          </a:bodyPr>
          <a:lstStyle/>
          <a:p>
            <a:pPr algn="ctr" eaLnBrk="1" hangingPunct="1"/>
            <a:r>
              <a:rPr lang="en-US" sz="3600" dirty="0">
                <a:solidFill>
                  <a:schemeClr val="tx2"/>
                </a:solidFill>
              </a:rPr>
              <a:t>Determining Project Costs</a:t>
            </a:r>
          </a:p>
        </p:txBody>
      </p:sp>
      <p:grpSp>
        <p:nvGrpSpPr>
          <p:cNvPr id="24591" name="Group 24590">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4592" name="Freeform: Shape 24591">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3" name="Freeform: Shape 24592">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4" name="Freeform: Shape 24593">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5" name="Freeform: Shape 24594">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82" name="Rectangle 3"/>
          <p:cNvSpPr>
            <a:spLocks noGrp="1" noChangeArrowheads="1"/>
          </p:cNvSpPr>
          <p:nvPr>
            <p:ph idx="1"/>
          </p:nvPr>
        </p:nvSpPr>
        <p:spPr>
          <a:xfrm>
            <a:off x="407396" y="1912986"/>
            <a:ext cx="11195324" cy="3878214"/>
          </a:xfrm>
        </p:spPr>
        <p:txBody>
          <a:bodyPr>
            <a:normAutofit/>
          </a:bodyPr>
          <a:lstStyle/>
          <a:p>
            <a:pPr eaLnBrk="1" hangingPunct="1"/>
            <a:r>
              <a:rPr lang="en-US" b="1" dirty="0">
                <a:solidFill>
                  <a:schemeClr val="tx2"/>
                </a:solidFill>
              </a:rPr>
              <a:t>Tangible costs:</a:t>
            </a:r>
            <a:r>
              <a:rPr lang="en-US" dirty="0">
                <a:solidFill>
                  <a:schemeClr val="tx2"/>
                </a:solidFill>
              </a:rPr>
              <a:t> a cost associated with an information system that can be measured in dollars and with certainty.</a:t>
            </a:r>
          </a:p>
          <a:p>
            <a:pPr marL="0" indent="0" eaLnBrk="1" hangingPunct="1">
              <a:buNone/>
            </a:pPr>
            <a:r>
              <a:rPr lang="en-US" dirty="0">
                <a:solidFill>
                  <a:schemeClr val="tx2"/>
                </a:solidFill>
              </a:rPr>
              <a:t>The development tangible costs include:</a:t>
            </a:r>
          </a:p>
          <a:p>
            <a:pPr lvl="1" eaLnBrk="1" hangingPunct="1"/>
            <a:r>
              <a:rPr lang="en-US" sz="2800" dirty="0">
                <a:solidFill>
                  <a:schemeClr val="tx2"/>
                </a:solidFill>
              </a:rPr>
              <a:t>Hardware costs,</a:t>
            </a:r>
          </a:p>
          <a:p>
            <a:pPr lvl="1" eaLnBrk="1" hangingPunct="1"/>
            <a:r>
              <a:rPr lang="en-US" sz="2800" dirty="0">
                <a:solidFill>
                  <a:schemeClr val="tx2"/>
                </a:solidFill>
              </a:rPr>
              <a:t>Labor costs, or</a:t>
            </a:r>
          </a:p>
          <a:p>
            <a:pPr lvl="1" eaLnBrk="1" hangingPunct="1"/>
            <a:r>
              <a:rPr lang="en-US" sz="2800" dirty="0">
                <a:solidFill>
                  <a:schemeClr val="tx2"/>
                </a:solidFill>
              </a:rPr>
              <a:t>Operational costs including employee training and building renovations.</a:t>
            </a:r>
          </a:p>
        </p:txBody>
      </p:sp>
      <p:grpSp>
        <p:nvGrpSpPr>
          <p:cNvPr id="24597" name="Group 24596">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4598" name="Freeform: Shape 24597">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9" name="Freeform: Shape 24598">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00" name="Freeform: Shape 24599">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01" name="Freeform: Shape 24600">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79"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6A550901-1F39-43A5-BD26-D186661C8937}" type="slidenum">
              <a:rPr lang="en-US" smtClean="0">
                <a:latin typeface="Arial Black" pitchFamily="34" charset="0"/>
              </a:rPr>
              <a:pPr eaLnBrk="1" hangingPunct="1">
                <a:spcAft>
                  <a:spcPts val="600"/>
                </a:spcAft>
              </a:pPr>
              <a:t>8</a:t>
            </a:fld>
            <a:endParaRPr lang="en-US">
              <a:latin typeface="Arial Black" pitchFamily="34" charset="0"/>
            </a:endParaRPr>
          </a:p>
        </p:txBody>
      </p:sp>
      <p:sp>
        <p:nvSpPr>
          <p:cNvPr id="2" name="Footer Placeholder 1">
            <a:extLst>
              <a:ext uri="{FF2B5EF4-FFF2-40B4-BE49-F238E27FC236}">
                <a16:creationId xmlns:a16="http://schemas.microsoft.com/office/drawing/2014/main" id="{A0FD9D5A-49B4-2007-AA08-E5061B4F2762}"/>
              </a:ext>
            </a:extLst>
          </p:cNvPr>
          <p:cNvSpPr>
            <a:spLocks noGrp="1"/>
          </p:cNvSpPr>
          <p:nvPr>
            <p:ph type="ftr" sz="quarter" idx="11"/>
          </p:nvPr>
        </p:nvSpPr>
        <p:spPr/>
        <p:txBody>
          <a:bodyPr/>
          <a:lstStyle/>
          <a:p>
            <a:r>
              <a:rPr lang="en-US"/>
              <a:t>Eng. Ashraf Alsmadi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11" name="Rectangle 2561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3" name="Rectangle 2561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5605" name="Rectangle 2"/>
          <p:cNvSpPr>
            <a:spLocks noGrp="1" noChangeArrowheads="1"/>
          </p:cNvSpPr>
          <p:nvPr>
            <p:ph type="title"/>
          </p:nvPr>
        </p:nvSpPr>
        <p:spPr>
          <a:xfrm>
            <a:off x="-1222948" y="-421271"/>
            <a:ext cx="9833548" cy="1325563"/>
          </a:xfrm>
        </p:spPr>
        <p:txBody>
          <a:bodyPr anchor="b">
            <a:normAutofit/>
          </a:bodyPr>
          <a:lstStyle/>
          <a:p>
            <a:pPr algn="ctr" eaLnBrk="1" hangingPunct="1"/>
            <a:r>
              <a:rPr lang="en-US" sz="3600" dirty="0">
                <a:solidFill>
                  <a:schemeClr val="tx2"/>
                </a:solidFill>
              </a:rPr>
              <a:t>Determining Project Costs (Cont.)</a:t>
            </a:r>
          </a:p>
        </p:txBody>
      </p:sp>
      <p:grpSp>
        <p:nvGrpSpPr>
          <p:cNvPr id="25615" name="Group 2561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5616" name="Freeform: Shape 2561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7" name="Freeform: Shape 2561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8" name="Freeform: Shape 2561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9" name="Freeform: Shape 2561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606" name="Rectangle 3"/>
          <p:cNvSpPr>
            <a:spLocks noGrp="1" noChangeArrowheads="1"/>
          </p:cNvSpPr>
          <p:nvPr>
            <p:ph idx="1"/>
          </p:nvPr>
        </p:nvSpPr>
        <p:spPr>
          <a:xfrm>
            <a:off x="112930" y="1539240"/>
            <a:ext cx="11075604" cy="4423416"/>
          </a:xfrm>
        </p:spPr>
        <p:txBody>
          <a:bodyPr>
            <a:normAutofit/>
          </a:bodyPr>
          <a:lstStyle/>
          <a:p>
            <a:pPr eaLnBrk="1" hangingPunct="1"/>
            <a:r>
              <a:rPr lang="en-US" b="1" dirty="0">
                <a:solidFill>
                  <a:schemeClr val="tx2"/>
                </a:solidFill>
              </a:rPr>
              <a:t>Intangible costs:</a:t>
            </a:r>
            <a:r>
              <a:rPr lang="en-US" dirty="0">
                <a:solidFill>
                  <a:schemeClr val="tx2"/>
                </a:solidFill>
              </a:rPr>
              <a:t> a cost associated with an information system that cannot be easily measured in terms of dollars or with certainty.</a:t>
            </a:r>
          </a:p>
          <a:p>
            <a:pPr eaLnBrk="1" hangingPunct="1"/>
            <a:r>
              <a:rPr lang="en-US" dirty="0">
                <a:solidFill>
                  <a:schemeClr val="tx2"/>
                </a:solidFill>
              </a:rPr>
              <a:t>Intangible costs can include:</a:t>
            </a:r>
          </a:p>
          <a:p>
            <a:pPr lvl="1" eaLnBrk="1" hangingPunct="1"/>
            <a:r>
              <a:rPr lang="en-US" sz="2800" dirty="0">
                <a:solidFill>
                  <a:schemeClr val="tx2"/>
                </a:solidFill>
              </a:rPr>
              <a:t>Loss of customer goodwill,</a:t>
            </a:r>
          </a:p>
          <a:p>
            <a:pPr lvl="1" eaLnBrk="1" hangingPunct="1"/>
            <a:r>
              <a:rPr lang="en-US" sz="2800" dirty="0">
                <a:solidFill>
                  <a:schemeClr val="tx2"/>
                </a:solidFill>
              </a:rPr>
              <a:t>Employee morale, or</a:t>
            </a:r>
          </a:p>
          <a:p>
            <a:pPr lvl="1" eaLnBrk="1" hangingPunct="1"/>
            <a:r>
              <a:rPr lang="en-US" sz="2800" dirty="0">
                <a:solidFill>
                  <a:schemeClr val="tx2"/>
                </a:solidFill>
              </a:rPr>
              <a:t>Operational inefficiency.</a:t>
            </a:r>
          </a:p>
        </p:txBody>
      </p:sp>
      <p:grpSp>
        <p:nvGrpSpPr>
          <p:cNvPr id="25621" name="Group 2562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5622" name="Freeform: Shape 2562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23" name="Freeform: Shape 2562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24" name="Freeform: Shape 2562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25" name="Freeform: Shape 2562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603" name="Slide Number Placeholder 4"/>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600"/>
              </a:spcAft>
            </a:pPr>
            <a:fld id="{67F60087-0347-4051-A87D-4637C3295D18}" type="slidenum">
              <a:rPr lang="en-US" smtClean="0">
                <a:latin typeface="Arial Black" pitchFamily="34" charset="0"/>
              </a:rPr>
              <a:pPr eaLnBrk="1" hangingPunct="1">
                <a:spcAft>
                  <a:spcPts val="600"/>
                </a:spcAft>
              </a:pPr>
              <a:t>9</a:t>
            </a:fld>
            <a:endParaRPr lang="en-US">
              <a:latin typeface="Arial Black" pitchFamily="34" charset="0"/>
            </a:endParaRPr>
          </a:p>
        </p:txBody>
      </p:sp>
      <p:sp>
        <p:nvSpPr>
          <p:cNvPr id="2" name="Footer Placeholder 1">
            <a:extLst>
              <a:ext uri="{FF2B5EF4-FFF2-40B4-BE49-F238E27FC236}">
                <a16:creationId xmlns:a16="http://schemas.microsoft.com/office/drawing/2014/main" id="{A9C607D9-8770-0E81-64DE-B74683D86E51}"/>
              </a:ext>
            </a:extLst>
          </p:cNvPr>
          <p:cNvSpPr>
            <a:spLocks noGrp="1"/>
          </p:cNvSpPr>
          <p:nvPr>
            <p:ph type="ftr" sz="quarter" idx="11"/>
          </p:nvPr>
        </p:nvSpPr>
        <p:spPr/>
        <p:txBody>
          <a:bodyPr/>
          <a:lstStyle/>
          <a:p>
            <a:r>
              <a:rPr lang="en-US"/>
              <a:t>Eng. Ashraf Alsmadi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427C672CE2564598843EC093977920" ma:contentTypeVersion="2" ma:contentTypeDescription="Create a new document." ma:contentTypeScope="" ma:versionID="01f8ded7ebffdfac46025b09b680f5c6">
  <xsd:schema xmlns:xsd="http://www.w3.org/2001/XMLSchema" xmlns:xs="http://www.w3.org/2001/XMLSchema" xmlns:p="http://schemas.microsoft.com/office/2006/metadata/properties" xmlns:ns3="c144bca7-5623-442a-8759-be0f6b54a423" targetNamespace="http://schemas.microsoft.com/office/2006/metadata/properties" ma:root="true" ma:fieldsID="16fee92d3b966fd736aee2761914f891" ns3:_="">
    <xsd:import namespace="c144bca7-5623-442a-8759-be0f6b54a42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44bca7-5623-442a-8759-be0f6b54a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9711D6-2B00-4A0E-9C95-2F7A7A5B8CA9}">
  <ds:schemaRefs>
    <ds:schemaRef ds:uri="http://schemas.microsoft.com/sharepoint/v3/contenttype/forms"/>
  </ds:schemaRefs>
</ds:datastoreItem>
</file>

<file path=customXml/itemProps2.xml><?xml version="1.0" encoding="utf-8"?>
<ds:datastoreItem xmlns:ds="http://schemas.openxmlformats.org/officeDocument/2006/customXml" ds:itemID="{3B8023F6-8AC4-4768-8BC0-97E2EA1233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44bca7-5623-442a-8759-be0f6b54a4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EBC35D-F6AD-4A50-AED4-325E55747EED}">
  <ds:schemaRefs>
    <ds:schemaRef ds:uri="http://schemas.microsoft.com/office/2006/documentManagement/types"/>
    <ds:schemaRef ds:uri="http://purl.org/dc/elements/1.1/"/>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 ds:uri="c144bca7-5623-442a-8759-be0f6b54a423"/>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885</TotalTime>
  <Words>1445</Words>
  <Application>Microsoft Office PowerPoint</Application>
  <PresentationFormat>Widescreen</PresentationFormat>
  <Paragraphs>196</Paragraphs>
  <Slides>32</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Calibri Light</vt:lpstr>
      <vt:lpstr>Oracle Sans</vt:lpstr>
      <vt:lpstr>Office Theme</vt:lpstr>
      <vt:lpstr>Feasibility Study</vt:lpstr>
      <vt:lpstr>Feasibility study</vt:lpstr>
      <vt:lpstr>Feasibility Components</vt:lpstr>
      <vt:lpstr>Economic feasibility</vt:lpstr>
      <vt:lpstr>Determining Project Benefits</vt:lpstr>
      <vt:lpstr>Determining Project Benefits (Cont.)</vt:lpstr>
      <vt:lpstr>Determining Project Benefits (Cont.)</vt:lpstr>
      <vt:lpstr>Determining Project Costs</vt:lpstr>
      <vt:lpstr>Determining Project Costs (Cont.)</vt:lpstr>
      <vt:lpstr>Determining Project Costs (Cont.)</vt:lpstr>
      <vt:lpstr>Determining Project Costs (Cont.)</vt:lpstr>
      <vt:lpstr>Determining Project Costs (Cont.)</vt:lpstr>
      <vt:lpstr>Determining Project Costs (Cont.)</vt:lpstr>
      <vt:lpstr>PowerPoint Presentation</vt:lpstr>
      <vt:lpstr>Cash Flow Analysis and Measures</vt:lpstr>
      <vt:lpstr>Cash Flow Projection Example</vt:lpstr>
      <vt:lpstr>Evaluating a project’s worth</vt:lpstr>
      <vt:lpstr>ROI Example</vt:lpstr>
      <vt:lpstr>Evaluating a project’s worth Cont.</vt:lpstr>
      <vt:lpstr>BEP Example</vt:lpstr>
      <vt:lpstr>Assessing Technical Feasibility</vt:lpstr>
      <vt:lpstr>Assessing Technical Feasibility</vt:lpstr>
      <vt:lpstr>Project Risk Factors</vt:lpstr>
      <vt:lpstr>Assessing Technical Feasibility (Cont.)</vt:lpstr>
      <vt:lpstr>Assessing Technical Feasibility (Cont.)</vt:lpstr>
      <vt:lpstr>Assessing Technical Feasibility (Cont.)</vt:lpstr>
      <vt:lpstr>Assessing Technical Feasibility (Cont.)</vt:lpstr>
      <vt:lpstr>Organizational Feasibility</vt:lpstr>
      <vt:lpstr>Stakeholders</vt:lpstr>
      <vt:lpstr>Scheduling Feasibility</vt:lpstr>
      <vt:lpstr>Legal and Contractual</vt:lpstr>
      <vt:lpstr>Political Feasibility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Study</dc:title>
  <dc:creator>Ashraf Mohammad Alsmadi</dc:creator>
  <cp:lastModifiedBy>Ashraf Mohammad Alsmadi</cp:lastModifiedBy>
  <cp:revision>4</cp:revision>
  <dcterms:created xsi:type="dcterms:W3CDTF">2022-11-08T06:06:52Z</dcterms:created>
  <dcterms:modified xsi:type="dcterms:W3CDTF">2022-11-10T08:09:04Z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0x01010052427C672CE2564598843EC093977920</vt:lpwstr>
  </property>
</Properties>
</file>