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Barlow Semi Condensed Medium"/>
      <p:regular r:id="rId24"/>
      <p:bold r:id="rId25"/>
      <p:italic r:id="rId26"/>
      <p:boldItalic r:id="rId27"/>
    </p:embeddedFont>
    <p:embeddedFont>
      <p:font typeface="Montserrat ExtraBold"/>
      <p:bold r:id="rId28"/>
      <p:boldItalic r:id="rId29"/>
    </p:embeddedFont>
    <p:embeddedFont>
      <p:font typeface="Barlow Semi Condensed"/>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BarlowSemiCondensedMedium-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arlowSemiCondensedMedium-italic.fntdata"/><Relationship Id="rId25" Type="http://schemas.openxmlformats.org/officeDocument/2006/relationships/font" Target="fonts/BarlowSemiCondensedMedium-bold.fntdata"/><Relationship Id="rId28" Type="http://schemas.openxmlformats.org/officeDocument/2006/relationships/font" Target="fonts/MontserratExtraBold-bold.fntdata"/><Relationship Id="rId27" Type="http://schemas.openxmlformats.org/officeDocument/2006/relationships/font" Target="fonts/BarlowSemiCondensedMedium-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ExtraBold-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arlowSemiCondensed-bold.fntdata"/><Relationship Id="rId30" Type="http://schemas.openxmlformats.org/officeDocument/2006/relationships/font" Target="fonts/BarlowSemiCondensed-regular.fntdata"/><Relationship Id="rId11" Type="http://schemas.openxmlformats.org/officeDocument/2006/relationships/slide" Target="slides/slide7.xml"/><Relationship Id="rId33" Type="http://schemas.openxmlformats.org/officeDocument/2006/relationships/font" Target="fonts/BarlowSemiCondensed-boldItalic.fntdata"/><Relationship Id="rId10" Type="http://schemas.openxmlformats.org/officeDocument/2006/relationships/slide" Target="slides/slide6.xml"/><Relationship Id="rId32" Type="http://schemas.openxmlformats.org/officeDocument/2006/relationships/font" Target="fonts/BarlowSemiCondense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105c8a80e8_5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105c8a80e8_5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1106694f9de_1_189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1106694f9de_1_189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15340a11975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15340a11975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15340a11975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15340a11975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15340a11975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15340a11975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15340a1197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15340a1197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1106694f9de_1_18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1106694f9de_1_18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15340a11975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15340a11975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153334309d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153334309d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15340a11975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15340a11975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1534db3d3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1534db3d3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0f5de3b70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0f5de3b70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106694f9de_1_18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106694f9de_1_18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0f5de3b70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0f5de3b70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106694f9de_1_18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106694f9de_1_18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106694f9de_1_19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106694f9de_1_19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106694f9de_1_18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1106694f9de_1_18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53334309d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153334309d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53334309d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53334309d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14000" y="902256"/>
            <a:ext cx="4086600" cy="1910400"/>
          </a:xfrm>
          <a:prstGeom prst="rect">
            <a:avLst/>
          </a:prstGeom>
        </p:spPr>
        <p:txBody>
          <a:bodyPr anchorCtr="0" anchor="t" bIns="91425" lIns="91425" spcFirstLastPara="1" rIns="91425" wrap="square" tIns="91425">
            <a:noAutofit/>
          </a:bodyPr>
          <a:lstStyle>
            <a:lvl1pPr lvl="0">
              <a:spcBef>
                <a:spcPts val="0"/>
              </a:spcBef>
              <a:spcAft>
                <a:spcPts val="0"/>
              </a:spcAft>
              <a:buSzPts val="5200"/>
              <a:buNone/>
              <a:defRPr sz="4000">
                <a:solidFill>
                  <a:schemeClr val="lt1"/>
                </a:solidFill>
                <a:latin typeface="Montserrat ExtraBold"/>
                <a:ea typeface="Montserrat ExtraBold"/>
                <a:cs typeface="Montserrat ExtraBold"/>
                <a:sym typeface="Montserrat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714000" y="3493644"/>
            <a:ext cx="3858000" cy="442800"/>
          </a:xfrm>
          <a:prstGeom prst="rect">
            <a:avLst/>
          </a:prstGeom>
          <a:solidFill>
            <a:schemeClr val="accent6"/>
          </a:solidFill>
        </p:spPr>
        <p:txBody>
          <a:bodyPr anchorCtr="0" anchor="ctr" bIns="91425" lIns="91425" spcFirstLastPara="1" rIns="91425" wrap="square" tIns="91425">
            <a:noAutofit/>
          </a:bodyPr>
          <a:lstStyle>
            <a:lvl1pPr lvl="0">
              <a:lnSpc>
                <a:spcPct val="100000"/>
              </a:lnSpc>
              <a:spcBef>
                <a:spcPts val="0"/>
              </a:spcBef>
              <a:spcAft>
                <a:spcPts val="0"/>
              </a:spcAft>
              <a:buSzPts val="1800"/>
              <a:buNone/>
              <a:defRPr sz="18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 name="Google Shape;12;p2"/>
          <p:cNvSpPr txBox="1"/>
          <p:nvPr>
            <p:ph idx="2" type="ctrTitle"/>
          </p:nvPr>
        </p:nvSpPr>
        <p:spPr>
          <a:xfrm>
            <a:off x="714000" y="2895493"/>
            <a:ext cx="1358400" cy="3633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b="1" sz="2000">
                <a:solidFill>
                  <a:schemeClr val="lt1"/>
                </a:solidFill>
                <a:latin typeface="Barlow Semi Condensed"/>
                <a:ea typeface="Barlow Semi Condensed"/>
                <a:cs typeface="Barlow Semi Condensed"/>
                <a:sym typeface="Barlow Semi Condensed"/>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 name="Google Shape;13;p2"/>
          <p:cNvSpPr/>
          <p:nvPr/>
        </p:nvSpPr>
        <p:spPr>
          <a:xfrm>
            <a:off x="-651375" y="4335850"/>
            <a:ext cx="1507200" cy="1507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8" name="Shape 68"/>
        <p:cNvGrpSpPr/>
        <p:nvPr/>
      </p:nvGrpSpPr>
      <p:grpSpPr>
        <a:xfrm>
          <a:off x="0" y="0"/>
          <a:ext cx="0" cy="0"/>
          <a:chOff x="0" y="0"/>
          <a:chExt cx="0" cy="0"/>
        </a:xfrm>
      </p:grpSpPr>
      <p:sp>
        <p:nvSpPr>
          <p:cNvPr id="69" name="Google Shape;69;p11"/>
          <p:cNvSpPr txBox="1"/>
          <p:nvPr>
            <p:ph hasCustomPrompt="1" type="title"/>
          </p:nvPr>
        </p:nvSpPr>
        <p:spPr>
          <a:xfrm>
            <a:off x="958950" y="1668045"/>
            <a:ext cx="7226100" cy="12237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9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r>
              <a:t>xx%</a:t>
            </a:r>
          </a:p>
        </p:txBody>
      </p:sp>
      <p:sp>
        <p:nvSpPr>
          <p:cNvPr id="70" name="Google Shape;70;p11"/>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71" name="Google Shape;71;p11"/>
          <p:cNvSpPr txBox="1"/>
          <p:nvPr>
            <p:ph idx="1" type="subTitle"/>
          </p:nvPr>
        </p:nvSpPr>
        <p:spPr>
          <a:xfrm>
            <a:off x="2219725" y="3196175"/>
            <a:ext cx="4703400" cy="3816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l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72" name="Google Shape;72;p11"/>
          <p:cNvSpPr/>
          <p:nvPr/>
        </p:nvSpPr>
        <p:spPr>
          <a:xfrm>
            <a:off x="8510800" y="309500"/>
            <a:ext cx="1507200" cy="1507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a:off x="5523250" y="4455674"/>
            <a:ext cx="1617600" cy="161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a:off x="149850" y="-680451"/>
            <a:ext cx="1128300" cy="11283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a:off x="-325750" y="4039825"/>
            <a:ext cx="1557000" cy="15570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a:off x="4068525" y="-937150"/>
            <a:ext cx="1557000" cy="15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7" name="Shape 7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78" name="Shape 78"/>
        <p:cNvGrpSpPr/>
        <p:nvPr/>
      </p:nvGrpSpPr>
      <p:grpSpPr>
        <a:xfrm>
          <a:off x="0" y="0"/>
          <a:ext cx="0" cy="0"/>
          <a:chOff x="0" y="0"/>
          <a:chExt cx="0" cy="0"/>
        </a:xfrm>
      </p:grpSpPr>
      <p:sp>
        <p:nvSpPr>
          <p:cNvPr id="79" name="Google Shape;79;p13"/>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
        <p:nvSpPr>
          <p:cNvPr id="80" name="Google Shape;80;p13"/>
          <p:cNvSpPr txBox="1"/>
          <p:nvPr>
            <p:ph type="title"/>
          </p:nvPr>
        </p:nvSpPr>
        <p:spPr>
          <a:xfrm>
            <a:off x="714000" y="2688931"/>
            <a:ext cx="1801800" cy="544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1" name="Google Shape;81;p13"/>
          <p:cNvSpPr txBox="1"/>
          <p:nvPr>
            <p:ph idx="1" type="subTitle"/>
          </p:nvPr>
        </p:nvSpPr>
        <p:spPr>
          <a:xfrm>
            <a:off x="714000" y="3330854"/>
            <a:ext cx="1801800" cy="54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2" name="Google Shape;82;p13"/>
          <p:cNvSpPr txBox="1"/>
          <p:nvPr>
            <p:ph hasCustomPrompt="1" idx="2" type="title"/>
          </p:nvPr>
        </p:nvSpPr>
        <p:spPr>
          <a:xfrm>
            <a:off x="819723" y="1974285"/>
            <a:ext cx="663900" cy="45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400">
                <a:solidFill>
                  <a:schemeClr val="accent5"/>
                </a:solidFill>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83" name="Google Shape;83;p13"/>
          <p:cNvSpPr txBox="1"/>
          <p:nvPr>
            <p:ph idx="3" type="title"/>
          </p:nvPr>
        </p:nvSpPr>
        <p:spPr>
          <a:xfrm>
            <a:off x="714000" y="648300"/>
            <a:ext cx="7713300" cy="464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 name="Google Shape;84;p13"/>
          <p:cNvSpPr txBox="1"/>
          <p:nvPr>
            <p:ph idx="4" type="title"/>
          </p:nvPr>
        </p:nvSpPr>
        <p:spPr>
          <a:xfrm>
            <a:off x="2683575" y="2688931"/>
            <a:ext cx="1801800" cy="544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5" name="Google Shape;85;p13"/>
          <p:cNvSpPr txBox="1"/>
          <p:nvPr>
            <p:ph idx="5" type="subTitle"/>
          </p:nvPr>
        </p:nvSpPr>
        <p:spPr>
          <a:xfrm>
            <a:off x="2683575" y="3330854"/>
            <a:ext cx="1801800" cy="54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6" name="Google Shape;86;p13"/>
          <p:cNvSpPr txBox="1"/>
          <p:nvPr>
            <p:ph hasCustomPrompt="1" idx="6" type="title"/>
          </p:nvPr>
        </p:nvSpPr>
        <p:spPr>
          <a:xfrm>
            <a:off x="2787792" y="1974435"/>
            <a:ext cx="6639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400">
                <a:solidFill>
                  <a:schemeClr val="accent3"/>
                </a:solidFill>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87" name="Google Shape;87;p13"/>
          <p:cNvSpPr txBox="1"/>
          <p:nvPr>
            <p:ph idx="7" type="title"/>
          </p:nvPr>
        </p:nvSpPr>
        <p:spPr>
          <a:xfrm>
            <a:off x="4653150" y="2688931"/>
            <a:ext cx="1801800" cy="544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8" name="Google Shape;88;p13"/>
          <p:cNvSpPr txBox="1"/>
          <p:nvPr>
            <p:ph idx="8" type="subTitle"/>
          </p:nvPr>
        </p:nvSpPr>
        <p:spPr>
          <a:xfrm>
            <a:off x="4653150" y="3330854"/>
            <a:ext cx="1801800" cy="54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9" name="Google Shape;89;p13"/>
          <p:cNvSpPr txBox="1"/>
          <p:nvPr>
            <p:ph hasCustomPrompt="1" idx="9" type="title"/>
          </p:nvPr>
        </p:nvSpPr>
        <p:spPr>
          <a:xfrm>
            <a:off x="4756709" y="1974285"/>
            <a:ext cx="663900" cy="45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400">
                <a:solidFill>
                  <a:schemeClr val="accent4"/>
                </a:solidFill>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90" name="Google Shape;90;p13"/>
          <p:cNvSpPr txBox="1"/>
          <p:nvPr>
            <p:ph idx="13" type="title"/>
          </p:nvPr>
        </p:nvSpPr>
        <p:spPr>
          <a:xfrm>
            <a:off x="6622725" y="2688931"/>
            <a:ext cx="1801800" cy="544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1" name="Google Shape;91;p13"/>
          <p:cNvSpPr txBox="1"/>
          <p:nvPr>
            <p:ph idx="14" type="subTitle"/>
          </p:nvPr>
        </p:nvSpPr>
        <p:spPr>
          <a:xfrm>
            <a:off x="6622725" y="3330854"/>
            <a:ext cx="1801800" cy="54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2" name="Google Shape;92;p13"/>
          <p:cNvSpPr txBox="1"/>
          <p:nvPr>
            <p:ph hasCustomPrompt="1" idx="15" type="title"/>
          </p:nvPr>
        </p:nvSpPr>
        <p:spPr>
          <a:xfrm>
            <a:off x="6731004" y="1974285"/>
            <a:ext cx="663900" cy="45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400">
                <a:solidFill>
                  <a:schemeClr val="accent2"/>
                </a:solidFill>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93" name="Google Shape;93;p13"/>
          <p:cNvSpPr/>
          <p:nvPr/>
        </p:nvSpPr>
        <p:spPr>
          <a:xfrm>
            <a:off x="8510800" y="309500"/>
            <a:ext cx="1507200" cy="1507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435400" y="-417600"/>
            <a:ext cx="1065900" cy="1065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854175" y="4150275"/>
            <a:ext cx="2246700" cy="22467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BLANK_11">
    <p:spTree>
      <p:nvGrpSpPr>
        <p:cNvPr id="96" name="Shape 96"/>
        <p:cNvGrpSpPr/>
        <p:nvPr/>
      </p:nvGrpSpPr>
      <p:grpSpPr>
        <a:xfrm>
          <a:off x="0" y="0"/>
          <a:ext cx="0" cy="0"/>
          <a:chOff x="0" y="0"/>
          <a:chExt cx="0" cy="0"/>
        </a:xfrm>
      </p:grpSpPr>
      <p:sp>
        <p:nvSpPr>
          <p:cNvPr id="97" name="Google Shape;97;p14"/>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98" name="Google Shape;98;p14"/>
          <p:cNvSpPr txBox="1"/>
          <p:nvPr>
            <p:ph type="title"/>
          </p:nvPr>
        </p:nvSpPr>
        <p:spPr>
          <a:xfrm>
            <a:off x="2312700" y="2316938"/>
            <a:ext cx="4518600" cy="130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9" name="Google Shape;99;p14"/>
          <p:cNvSpPr txBox="1"/>
          <p:nvPr>
            <p:ph idx="1" type="subTitle"/>
          </p:nvPr>
        </p:nvSpPr>
        <p:spPr>
          <a:xfrm>
            <a:off x="2312150" y="3780749"/>
            <a:ext cx="4518600" cy="3816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l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00" name="Google Shape;100;p14"/>
          <p:cNvSpPr txBox="1"/>
          <p:nvPr>
            <p:ph hasCustomPrompt="1" idx="2" type="title"/>
          </p:nvPr>
        </p:nvSpPr>
        <p:spPr>
          <a:xfrm>
            <a:off x="3987499" y="1106278"/>
            <a:ext cx="1167900" cy="77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4800">
                <a:solidFill>
                  <a:schemeClr val="accent5"/>
                </a:solidFill>
              </a:defRPr>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101" name="Google Shape;101;p14"/>
          <p:cNvSpPr/>
          <p:nvPr/>
        </p:nvSpPr>
        <p:spPr>
          <a:xfrm>
            <a:off x="-639575" y="428074"/>
            <a:ext cx="1617600" cy="161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a:off x="6965250" y="-667775"/>
            <a:ext cx="1507200" cy="1507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a:off x="8550650" y="2534599"/>
            <a:ext cx="1128300" cy="11283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a:off x="333975" y="4387450"/>
            <a:ext cx="1557000" cy="1557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2">
    <p:spTree>
      <p:nvGrpSpPr>
        <p:cNvPr id="105" name="Shape 105"/>
        <p:cNvGrpSpPr/>
        <p:nvPr/>
      </p:nvGrpSpPr>
      <p:grpSpPr>
        <a:xfrm>
          <a:off x="0" y="0"/>
          <a:ext cx="0" cy="0"/>
          <a:chOff x="0" y="0"/>
          <a:chExt cx="0" cy="0"/>
        </a:xfrm>
      </p:grpSpPr>
      <p:sp>
        <p:nvSpPr>
          <p:cNvPr id="106" name="Google Shape;106;p15"/>
          <p:cNvSpPr/>
          <p:nvPr/>
        </p:nvSpPr>
        <p:spPr>
          <a:xfrm>
            <a:off x="-346750" y="-368850"/>
            <a:ext cx="1507200" cy="1507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a:off x="7775226" y="4075123"/>
            <a:ext cx="2246700" cy="22467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a:off x="7261025" y="-569250"/>
            <a:ext cx="2475900" cy="24759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a:off x="334025" y="4359075"/>
            <a:ext cx="1557000" cy="1557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111" name="Google Shape;111;p15"/>
          <p:cNvSpPr txBox="1"/>
          <p:nvPr>
            <p:ph type="title"/>
          </p:nvPr>
        </p:nvSpPr>
        <p:spPr>
          <a:xfrm>
            <a:off x="2348625" y="3341925"/>
            <a:ext cx="4446900" cy="457500"/>
          </a:xfrm>
          <a:prstGeom prst="rect">
            <a:avLst/>
          </a:prstGeom>
          <a:solidFill>
            <a:srgbClr val="5CFFA6">
              <a:alpha val="43560"/>
            </a:srgbClr>
          </a:solidFill>
        </p:spPr>
        <p:txBody>
          <a:bodyPr anchorCtr="0" anchor="ctr" bIns="91425" lIns="91425" spcFirstLastPara="1" rIns="91425" wrap="square" tIns="91425">
            <a:noAutofit/>
          </a:bodyPr>
          <a:lstStyle>
            <a:lvl1pPr lvl="0" rtl="0" algn="ctr">
              <a:spcBef>
                <a:spcPts val="0"/>
              </a:spcBef>
              <a:spcAft>
                <a:spcPts val="0"/>
              </a:spcAft>
              <a:buSzPts val="2000"/>
              <a:buNone/>
              <a:defRPr sz="2000">
                <a:solidFill>
                  <a:schemeClr val="accent5"/>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12" name="Google Shape;112;p15"/>
          <p:cNvSpPr txBox="1"/>
          <p:nvPr>
            <p:ph idx="1" type="subTitle"/>
          </p:nvPr>
        </p:nvSpPr>
        <p:spPr>
          <a:xfrm>
            <a:off x="2348625" y="1314553"/>
            <a:ext cx="4446900" cy="1824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200"/>
              <a:buNone/>
              <a:defRPr sz="2600">
                <a:solidFill>
                  <a:schemeClr val="lt1"/>
                </a:solidFill>
              </a:defRPr>
            </a:lvl1pPr>
            <a:lvl2pPr lvl="1" rtl="0" algn="ctr">
              <a:lnSpc>
                <a:spcPct val="100000"/>
              </a:lnSpc>
              <a:spcBef>
                <a:spcPts val="0"/>
              </a:spcBef>
              <a:spcAft>
                <a:spcPts val="0"/>
              </a:spcAft>
              <a:buSzPts val="2200"/>
              <a:buNone/>
              <a:defRPr sz="2200"/>
            </a:lvl2pPr>
            <a:lvl3pPr lvl="2" rtl="0" algn="ctr">
              <a:lnSpc>
                <a:spcPct val="100000"/>
              </a:lnSpc>
              <a:spcBef>
                <a:spcPts val="0"/>
              </a:spcBef>
              <a:spcAft>
                <a:spcPts val="0"/>
              </a:spcAft>
              <a:buSzPts val="2200"/>
              <a:buNone/>
              <a:defRPr sz="2200"/>
            </a:lvl3pPr>
            <a:lvl4pPr lvl="3" rtl="0" algn="ctr">
              <a:lnSpc>
                <a:spcPct val="100000"/>
              </a:lnSpc>
              <a:spcBef>
                <a:spcPts val="0"/>
              </a:spcBef>
              <a:spcAft>
                <a:spcPts val="0"/>
              </a:spcAft>
              <a:buSzPts val="2200"/>
              <a:buNone/>
              <a:defRPr sz="2200"/>
            </a:lvl4pPr>
            <a:lvl5pPr lvl="4" rtl="0" algn="ctr">
              <a:lnSpc>
                <a:spcPct val="100000"/>
              </a:lnSpc>
              <a:spcBef>
                <a:spcPts val="0"/>
              </a:spcBef>
              <a:spcAft>
                <a:spcPts val="0"/>
              </a:spcAft>
              <a:buSzPts val="2200"/>
              <a:buNone/>
              <a:defRPr sz="2200"/>
            </a:lvl5pPr>
            <a:lvl6pPr lvl="5" rtl="0" algn="ctr">
              <a:lnSpc>
                <a:spcPct val="100000"/>
              </a:lnSpc>
              <a:spcBef>
                <a:spcPts val="0"/>
              </a:spcBef>
              <a:spcAft>
                <a:spcPts val="0"/>
              </a:spcAft>
              <a:buSzPts val="2200"/>
              <a:buNone/>
              <a:defRPr sz="2200"/>
            </a:lvl6pPr>
            <a:lvl7pPr lvl="6" rtl="0" algn="ctr">
              <a:lnSpc>
                <a:spcPct val="100000"/>
              </a:lnSpc>
              <a:spcBef>
                <a:spcPts val="0"/>
              </a:spcBef>
              <a:spcAft>
                <a:spcPts val="0"/>
              </a:spcAft>
              <a:buSzPts val="2200"/>
              <a:buNone/>
              <a:defRPr sz="2200"/>
            </a:lvl7pPr>
            <a:lvl8pPr lvl="7" rtl="0" algn="ctr">
              <a:lnSpc>
                <a:spcPct val="100000"/>
              </a:lnSpc>
              <a:spcBef>
                <a:spcPts val="0"/>
              </a:spcBef>
              <a:spcAft>
                <a:spcPts val="0"/>
              </a:spcAft>
              <a:buSzPts val="2200"/>
              <a:buNone/>
              <a:defRPr sz="2200"/>
            </a:lvl8pPr>
            <a:lvl9pPr lvl="8" rtl="0" algn="ctr">
              <a:lnSpc>
                <a:spcPct val="100000"/>
              </a:lnSpc>
              <a:spcBef>
                <a:spcPts val="0"/>
              </a:spcBef>
              <a:spcAft>
                <a:spcPts val="0"/>
              </a:spcAft>
              <a:buSzPts val="2200"/>
              <a:buNone/>
              <a:defRPr sz="22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BLANK_16">
    <p:spTree>
      <p:nvGrpSpPr>
        <p:cNvPr id="113" name="Shape 113"/>
        <p:cNvGrpSpPr/>
        <p:nvPr/>
      </p:nvGrpSpPr>
      <p:grpSpPr>
        <a:xfrm>
          <a:off x="0" y="0"/>
          <a:ext cx="0" cy="0"/>
          <a:chOff x="0" y="0"/>
          <a:chExt cx="0" cy="0"/>
        </a:xfrm>
      </p:grpSpPr>
      <p:sp>
        <p:nvSpPr>
          <p:cNvPr id="114" name="Google Shape;114;p16"/>
          <p:cNvSpPr/>
          <p:nvPr/>
        </p:nvSpPr>
        <p:spPr>
          <a:xfrm>
            <a:off x="8265500" y="-541575"/>
            <a:ext cx="1507200" cy="1507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p:nvPr/>
        </p:nvSpPr>
        <p:spPr>
          <a:xfrm>
            <a:off x="7775226" y="4075123"/>
            <a:ext cx="2246700" cy="22467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p:nvPr/>
        </p:nvSpPr>
        <p:spPr>
          <a:xfrm>
            <a:off x="1026650" y="-738901"/>
            <a:ext cx="1128300" cy="11283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a:off x="2238925" y="4419975"/>
            <a:ext cx="1557000" cy="15570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119" name="Google Shape;119;p16"/>
          <p:cNvSpPr txBox="1"/>
          <p:nvPr>
            <p:ph type="title"/>
          </p:nvPr>
        </p:nvSpPr>
        <p:spPr>
          <a:xfrm>
            <a:off x="714000" y="648300"/>
            <a:ext cx="3858000" cy="464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0" name="Google Shape;120;p16"/>
          <p:cNvSpPr txBox="1"/>
          <p:nvPr>
            <p:ph idx="2" type="title"/>
          </p:nvPr>
        </p:nvSpPr>
        <p:spPr>
          <a:xfrm>
            <a:off x="1843028" y="1660198"/>
            <a:ext cx="2766300" cy="457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1" name="Google Shape;121;p16"/>
          <p:cNvSpPr txBox="1"/>
          <p:nvPr>
            <p:ph idx="1" type="subTitle"/>
          </p:nvPr>
        </p:nvSpPr>
        <p:spPr>
          <a:xfrm>
            <a:off x="1843021" y="2117699"/>
            <a:ext cx="2766300" cy="562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 name="Google Shape;122;p16"/>
          <p:cNvSpPr txBox="1"/>
          <p:nvPr>
            <p:ph idx="3" type="title"/>
          </p:nvPr>
        </p:nvSpPr>
        <p:spPr>
          <a:xfrm>
            <a:off x="1843028" y="2989293"/>
            <a:ext cx="2766300" cy="457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3" name="Google Shape;123;p16"/>
          <p:cNvSpPr txBox="1"/>
          <p:nvPr>
            <p:ph idx="4" type="subTitle"/>
          </p:nvPr>
        </p:nvSpPr>
        <p:spPr>
          <a:xfrm>
            <a:off x="1843021" y="3446794"/>
            <a:ext cx="2766300" cy="562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3">
    <p:spTree>
      <p:nvGrpSpPr>
        <p:cNvPr id="124" name="Shape 124"/>
        <p:cNvGrpSpPr/>
        <p:nvPr/>
      </p:nvGrpSpPr>
      <p:grpSpPr>
        <a:xfrm>
          <a:off x="0" y="0"/>
          <a:ext cx="0" cy="0"/>
          <a:chOff x="0" y="0"/>
          <a:chExt cx="0" cy="0"/>
        </a:xfrm>
      </p:grpSpPr>
      <p:sp>
        <p:nvSpPr>
          <p:cNvPr id="125" name="Google Shape;125;p17"/>
          <p:cNvSpPr/>
          <p:nvPr/>
        </p:nvSpPr>
        <p:spPr>
          <a:xfrm>
            <a:off x="8510800" y="309500"/>
            <a:ext cx="1507200" cy="1507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p:nvPr/>
        </p:nvSpPr>
        <p:spPr>
          <a:xfrm>
            <a:off x="2417925" y="4375800"/>
            <a:ext cx="1431900" cy="143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7"/>
          <p:cNvSpPr/>
          <p:nvPr/>
        </p:nvSpPr>
        <p:spPr>
          <a:xfrm>
            <a:off x="-765325" y="-1092124"/>
            <a:ext cx="1799700" cy="17997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7"/>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129" name="Google Shape;129;p17"/>
          <p:cNvSpPr txBox="1"/>
          <p:nvPr>
            <p:ph type="title"/>
          </p:nvPr>
        </p:nvSpPr>
        <p:spPr>
          <a:xfrm>
            <a:off x="714000" y="648300"/>
            <a:ext cx="7713300" cy="464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0" name="Google Shape;130;p17"/>
          <p:cNvSpPr txBox="1"/>
          <p:nvPr>
            <p:ph idx="2" type="title"/>
          </p:nvPr>
        </p:nvSpPr>
        <p:spPr>
          <a:xfrm>
            <a:off x="784426" y="3207498"/>
            <a:ext cx="2194800" cy="45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1" name="Google Shape;131;p17"/>
          <p:cNvSpPr txBox="1"/>
          <p:nvPr>
            <p:ph idx="1" type="subTitle"/>
          </p:nvPr>
        </p:nvSpPr>
        <p:spPr>
          <a:xfrm>
            <a:off x="784426" y="3681704"/>
            <a:ext cx="2194800" cy="551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2" name="Google Shape;132;p17"/>
          <p:cNvSpPr txBox="1"/>
          <p:nvPr>
            <p:ph idx="3" type="title"/>
          </p:nvPr>
        </p:nvSpPr>
        <p:spPr>
          <a:xfrm>
            <a:off x="3474600" y="3207498"/>
            <a:ext cx="2194800" cy="45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3" name="Google Shape;133;p17"/>
          <p:cNvSpPr txBox="1"/>
          <p:nvPr>
            <p:ph idx="4" type="subTitle"/>
          </p:nvPr>
        </p:nvSpPr>
        <p:spPr>
          <a:xfrm>
            <a:off x="3474600" y="3681704"/>
            <a:ext cx="2194800" cy="551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4" name="Google Shape;134;p17"/>
          <p:cNvSpPr txBox="1"/>
          <p:nvPr>
            <p:ph idx="5" type="title"/>
          </p:nvPr>
        </p:nvSpPr>
        <p:spPr>
          <a:xfrm>
            <a:off x="6164774" y="3207498"/>
            <a:ext cx="2194800" cy="45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5" name="Google Shape;135;p17"/>
          <p:cNvSpPr txBox="1"/>
          <p:nvPr>
            <p:ph idx="6" type="subTitle"/>
          </p:nvPr>
        </p:nvSpPr>
        <p:spPr>
          <a:xfrm>
            <a:off x="6164774" y="3681704"/>
            <a:ext cx="2194800" cy="551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8">
    <p:spTree>
      <p:nvGrpSpPr>
        <p:cNvPr id="136" name="Shape 136"/>
        <p:cNvGrpSpPr/>
        <p:nvPr/>
      </p:nvGrpSpPr>
      <p:grpSpPr>
        <a:xfrm>
          <a:off x="0" y="0"/>
          <a:ext cx="0" cy="0"/>
          <a:chOff x="0" y="0"/>
          <a:chExt cx="0" cy="0"/>
        </a:xfrm>
      </p:grpSpPr>
      <p:sp>
        <p:nvSpPr>
          <p:cNvPr id="137" name="Google Shape;137;p18"/>
          <p:cNvSpPr/>
          <p:nvPr/>
        </p:nvSpPr>
        <p:spPr>
          <a:xfrm>
            <a:off x="6818375" y="-817150"/>
            <a:ext cx="1507200" cy="1507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p:nvPr/>
        </p:nvSpPr>
        <p:spPr>
          <a:xfrm>
            <a:off x="-217125" y="4455224"/>
            <a:ext cx="1128300" cy="11283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8"/>
          <p:cNvSpPr/>
          <p:nvPr/>
        </p:nvSpPr>
        <p:spPr>
          <a:xfrm>
            <a:off x="4881425" y="4455225"/>
            <a:ext cx="1507200" cy="1507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8"/>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141" name="Google Shape;141;p18"/>
          <p:cNvSpPr txBox="1"/>
          <p:nvPr>
            <p:ph type="title"/>
          </p:nvPr>
        </p:nvSpPr>
        <p:spPr>
          <a:xfrm>
            <a:off x="714000" y="648300"/>
            <a:ext cx="7713300" cy="464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2" name="Google Shape;142;p18"/>
          <p:cNvSpPr txBox="1"/>
          <p:nvPr>
            <p:ph idx="2" type="title"/>
          </p:nvPr>
        </p:nvSpPr>
        <p:spPr>
          <a:xfrm>
            <a:off x="780806" y="2803534"/>
            <a:ext cx="2194800" cy="457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3" name="Google Shape;143;p18"/>
          <p:cNvSpPr txBox="1"/>
          <p:nvPr>
            <p:ph idx="1" type="subTitle"/>
          </p:nvPr>
        </p:nvSpPr>
        <p:spPr>
          <a:xfrm>
            <a:off x="780800" y="3277735"/>
            <a:ext cx="2194800" cy="66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4" name="Google Shape;144;p18"/>
          <p:cNvSpPr txBox="1"/>
          <p:nvPr>
            <p:ph idx="3" type="title"/>
          </p:nvPr>
        </p:nvSpPr>
        <p:spPr>
          <a:xfrm>
            <a:off x="3470978" y="2803534"/>
            <a:ext cx="2194800" cy="457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5" name="Google Shape;145;p18"/>
          <p:cNvSpPr txBox="1"/>
          <p:nvPr>
            <p:ph idx="4" type="subTitle"/>
          </p:nvPr>
        </p:nvSpPr>
        <p:spPr>
          <a:xfrm>
            <a:off x="3470977" y="3277735"/>
            <a:ext cx="2194800" cy="66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6" name="Google Shape;146;p18"/>
          <p:cNvSpPr txBox="1"/>
          <p:nvPr>
            <p:ph idx="5" type="title"/>
          </p:nvPr>
        </p:nvSpPr>
        <p:spPr>
          <a:xfrm>
            <a:off x="6161153" y="2803534"/>
            <a:ext cx="2194800" cy="457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7" name="Google Shape;147;p18"/>
          <p:cNvSpPr txBox="1"/>
          <p:nvPr>
            <p:ph idx="6" type="subTitle"/>
          </p:nvPr>
        </p:nvSpPr>
        <p:spPr>
          <a:xfrm>
            <a:off x="6161150" y="3277735"/>
            <a:ext cx="2194800" cy="66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5">
    <p:spTree>
      <p:nvGrpSpPr>
        <p:cNvPr id="148" name="Shape 148"/>
        <p:cNvGrpSpPr/>
        <p:nvPr/>
      </p:nvGrpSpPr>
      <p:grpSpPr>
        <a:xfrm>
          <a:off x="0" y="0"/>
          <a:ext cx="0" cy="0"/>
          <a:chOff x="0" y="0"/>
          <a:chExt cx="0" cy="0"/>
        </a:xfrm>
      </p:grpSpPr>
      <p:sp>
        <p:nvSpPr>
          <p:cNvPr id="149" name="Google Shape;149;p19"/>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150" name="Google Shape;150;p19"/>
          <p:cNvSpPr txBox="1"/>
          <p:nvPr>
            <p:ph type="title"/>
          </p:nvPr>
        </p:nvSpPr>
        <p:spPr>
          <a:xfrm>
            <a:off x="714000" y="648300"/>
            <a:ext cx="7713300" cy="464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1" name="Google Shape;151;p19"/>
          <p:cNvSpPr txBox="1"/>
          <p:nvPr>
            <p:ph idx="2" type="title"/>
          </p:nvPr>
        </p:nvSpPr>
        <p:spPr>
          <a:xfrm>
            <a:off x="2253661" y="1549950"/>
            <a:ext cx="2000100" cy="457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52" name="Google Shape;152;p19"/>
          <p:cNvSpPr txBox="1"/>
          <p:nvPr>
            <p:ph idx="1" type="subTitle"/>
          </p:nvPr>
        </p:nvSpPr>
        <p:spPr>
          <a:xfrm>
            <a:off x="2253656" y="2007457"/>
            <a:ext cx="2000100" cy="769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3" name="Google Shape;153;p19"/>
          <p:cNvSpPr txBox="1"/>
          <p:nvPr>
            <p:ph idx="3" type="title"/>
          </p:nvPr>
        </p:nvSpPr>
        <p:spPr>
          <a:xfrm>
            <a:off x="6042986" y="1549940"/>
            <a:ext cx="1886100" cy="457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54" name="Google Shape;154;p19"/>
          <p:cNvSpPr txBox="1"/>
          <p:nvPr>
            <p:ph idx="4" type="subTitle"/>
          </p:nvPr>
        </p:nvSpPr>
        <p:spPr>
          <a:xfrm>
            <a:off x="6042981" y="2007449"/>
            <a:ext cx="1886100" cy="769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5" name="Google Shape;155;p19"/>
          <p:cNvSpPr txBox="1"/>
          <p:nvPr>
            <p:ph idx="5" type="title"/>
          </p:nvPr>
        </p:nvSpPr>
        <p:spPr>
          <a:xfrm>
            <a:off x="2253661" y="3144250"/>
            <a:ext cx="2000100" cy="457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56" name="Google Shape;156;p19"/>
          <p:cNvSpPr txBox="1"/>
          <p:nvPr>
            <p:ph idx="6" type="subTitle"/>
          </p:nvPr>
        </p:nvSpPr>
        <p:spPr>
          <a:xfrm>
            <a:off x="2253656" y="3601749"/>
            <a:ext cx="2000100" cy="769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7" name="Google Shape;157;p19"/>
          <p:cNvSpPr txBox="1"/>
          <p:nvPr>
            <p:ph idx="7" type="title"/>
          </p:nvPr>
        </p:nvSpPr>
        <p:spPr>
          <a:xfrm>
            <a:off x="6042986" y="3144246"/>
            <a:ext cx="1886100" cy="457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58" name="Google Shape;158;p19"/>
          <p:cNvSpPr txBox="1"/>
          <p:nvPr>
            <p:ph idx="8" type="subTitle"/>
          </p:nvPr>
        </p:nvSpPr>
        <p:spPr>
          <a:xfrm>
            <a:off x="6042981" y="3601746"/>
            <a:ext cx="1886100" cy="769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9" name="Google Shape;159;p19"/>
          <p:cNvSpPr/>
          <p:nvPr/>
        </p:nvSpPr>
        <p:spPr>
          <a:xfrm>
            <a:off x="-910125" y="2721125"/>
            <a:ext cx="1507200" cy="1507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
          <p:cNvSpPr/>
          <p:nvPr/>
        </p:nvSpPr>
        <p:spPr>
          <a:xfrm>
            <a:off x="8472450" y="413150"/>
            <a:ext cx="1507200" cy="1507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9"/>
          <p:cNvSpPr/>
          <p:nvPr/>
        </p:nvSpPr>
        <p:spPr>
          <a:xfrm>
            <a:off x="2037100" y="-715151"/>
            <a:ext cx="1128300" cy="11283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9"/>
          <p:cNvSpPr/>
          <p:nvPr/>
        </p:nvSpPr>
        <p:spPr>
          <a:xfrm>
            <a:off x="4762275" y="4663224"/>
            <a:ext cx="1128300" cy="11283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4">
    <p:spTree>
      <p:nvGrpSpPr>
        <p:cNvPr id="163" name="Shape 163"/>
        <p:cNvGrpSpPr/>
        <p:nvPr/>
      </p:nvGrpSpPr>
      <p:grpSpPr>
        <a:xfrm>
          <a:off x="0" y="0"/>
          <a:ext cx="0" cy="0"/>
          <a:chOff x="0" y="0"/>
          <a:chExt cx="0" cy="0"/>
        </a:xfrm>
      </p:grpSpPr>
      <p:sp>
        <p:nvSpPr>
          <p:cNvPr id="164" name="Google Shape;164;p20"/>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165" name="Google Shape;165;p20"/>
          <p:cNvSpPr txBox="1"/>
          <p:nvPr>
            <p:ph type="title"/>
          </p:nvPr>
        </p:nvSpPr>
        <p:spPr>
          <a:xfrm>
            <a:off x="714000" y="648300"/>
            <a:ext cx="7713300" cy="464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6" name="Google Shape;166;p20"/>
          <p:cNvSpPr txBox="1"/>
          <p:nvPr>
            <p:ph idx="2" type="title"/>
          </p:nvPr>
        </p:nvSpPr>
        <p:spPr>
          <a:xfrm>
            <a:off x="2253658" y="1375845"/>
            <a:ext cx="1908000" cy="3843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67" name="Google Shape;167;p20"/>
          <p:cNvSpPr txBox="1"/>
          <p:nvPr>
            <p:ph idx="1" type="subTitle"/>
          </p:nvPr>
        </p:nvSpPr>
        <p:spPr>
          <a:xfrm>
            <a:off x="2253658" y="1760046"/>
            <a:ext cx="1908000" cy="464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8" name="Google Shape;168;p20"/>
          <p:cNvSpPr txBox="1"/>
          <p:nvPr>
            <p:ph idx="3" type="title"/>
          </p:nvPr>
        </p:nvSpPr>
        <p:spPr>
          <a:xfrm>
            <a:off x="5981409" y="1375845"/>
            <a:ext cx="1908000" cy="3843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69" name="Google Shape;169;p20"/>
          <p:cNvSpPr txBox="1"/>
          <p:nvPr>
            <p:ph idx="4" type="subTitle"/>
          </p:nvPr>
        </p:nvSpPr>
        <p:spPr>
          <a:xfrm>
            <a:off x="5981409" y="1760046"/>
            <a:ext cx="1908000" cy="464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0" name="Google Shape;170;p20"/>
          <p:cNvSpPr txBox="1"/>
          <p:nvPr>
            <p:ph idx="5" type="title"/>
          </p:nvPr>
        </p:nvSpPr>
        <p:spPr>
          <a:xfrm>
            <a:off x="5981409" y="3648303"/>
            <a:ext cx="1908000" cy="3843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71" name="Google Shape;171;p20"/>
          <p:cNvSpPr txBox="1"/>
          <p:nvPr>
            <p:ph idx="6" type="subTitle"/>
          </p:nvPr>
        </p:nvSpPr>
        <p:spPr>
          <a:xfrm>
            <a:off x="5981409" y="4032603"/>
            <a:ext cx="1908000" cy="464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2" name="Google Shape;172;p20"/>
          <p:cNvSpPr txBox="1"/>
          <p:nvPr>
            <p:ph idx="7" type="title"/>
          </p:nvPr>
        </p:nvSpPr>
        <p:spPr>
          <a:xfrm>
            <a:off x="2253658" y="2525393"/>
            <a:ext cx="1908000" cy="3843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73" name="Google Shape;173;p20"/>
          <p:cNvSpPr txBox="1"/>
          <p:nvPr>
            <p:ph idx="8" type="subTitle"/>
          </p:nvPr>
        </p:nvSpPr>
        <p:spPr>
          <a:xfrm>
            <a:off x="2253658" y="2909693"/>
            <a:ext cx="1908000" cy="464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4" name="Google Shape;174;p20"/>
          <p:cNvSpPr txBox="1"/>
          <p:nvPr>
            <p:ph idx="9" type="title"/>
          </p:nvPr>
        </p:nvSpPr>
        <p:spPr>
          <a:xfrm>
            <a:off x="5981409" y="2525393"/>
            <a:ext cx="1908000" cy="3843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75" name="Google Shape;175;p20"/>
          <p:cNvSpPr txBox="1"/>
          <p:nvPr>
            <p:ph idx="13" type="subTitle"/>
          </p:nvPr>
        </p:nvSpPr>
        <p:spPr>
          <a:xfrm>
            <a:off x="5981409" y="2909693"/>
            <a:ext cx="1908000" cy="464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6" name="Google Shape;176;p20"/>
          <p:cNvSpPr txBox="1"/>
          <p:nvPr>
            <p:ph idx="14" type="title"/>
          </p:nvPr>
        </p:nvSpPr>
        <p:spPr>
          <a:xfrm>
            <a:off x="2253658" y="3648303"/>
            <a:ext cx="1908000" cy="3843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77" name="Google Shape;177;p20"/>
          <p:cNvSpPr txBox="1"/>
          <p:nvPr>
            <p:ph idx="15" type="subTitle"/>
          </p:nvPr>
        </p:nvSpPr>
        <p:spPr>
          <a:xfrm>
            <a:off x="2253658" y="4032603"/>
            <a:ext cx="1908000" cy="464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 name="Google Shape;178;p20"/>
          <p:cNvSpPr/>
          <p:nvPr/>
        </p:nvSpPr>
        <p:spPr>
          <a:xfrm>
            <a:off x="-551600" y="1582599"/>
            <a:ext cx="1128300" cy="11283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0"/>
          <p:cNvSpPr/>
          <p:nvPr/>
        </p:nvSpPr>
        <p:spPr>
          <a:xfrm>
            <a:off x="3421500" y="4663225"/>
            <a:ext cx="1557000" cy="15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2312425" y="2316938"/>
            <a:ext cx="4518600" cy="13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4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
        <p:nvSpPr>
          <p:cNvPr id="17" name="Google Shape;17;p3"/>
          <p:cNvSpPr txBox="1"/>
          <p:nvPr>
            <p:ph idx="1" type="subTitle"/>
          </p:nvPr>
        </p:nvSpPr>
        <p:spPr>
          <a:xfrm>
            <a:off x="2312425" y="3780749"/>
            <a:ext cx="4518600" cy="3816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l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8" name="Google Shape;18;p3"/>
          <p:cNvSpPr txBox="1"/>
          <p:nvPr>
            <p:ph hasCustomPrompt="1" idx="2" type="title"/>
          </p:nvPr>
        </p:nvSpPr>
        <p:spPr>
          <a:xfrm>
            <a:off x="3987775" y="1106278"/>
            <a:ext cx="1167900" cy="77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b="1" sz="5000">
                <a:solidFill>
                  <a:schemeClr val="accent5"/>
                </a:solidFill>
                <a:latin typeface="Barlow Semi Condensed"/>
                <a:ea typeface="Barlow Semi Condensed"/>
                <a:cs typeface="Barlow Semi Condensed"/>
                <a:sym typeface="Barlow Semi Condensed"/>
              </a:defRPr>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19" name="Google Shape;19;p3"/>
          <p:cNvSpPr/>
          <p:nvPr/>
        </p:nvSpPr>
        <p:spPr>
          <a:xfrm>
            <a:off x="7341750" y="-1231475"/>
            <a:ext cx="2810100" cy="28101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676425" y="4133600"/>
            <a:ext cx="1717800" cy="1717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7867925" y="-461425"/>
            <a:ext cx="1507200" cy="1507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390525" y="-542375"/>
            <a:ext cx="1431900" cy="143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2">
    <p:spTree>
      <p:nvGrpSpPr>
        <p:cNvPr id="180" name="Shape 180"/>
        <p:cNvGrpSpPr/>
        <p:nvPr/>
      </p:nvGrpSpPr>
      <p:grpSpPr>
        <a:xfrm>
          <a:off x="0" y="0"/>
          <a:ext cx="0" cy="0"/>
          <a:chOff x="0" y="0"/>
          <a:chExt cx="0" cy="0"/>
        </a:xfrm>
      </p:grpSpPr>
      <p:sp>
        <p:nvSpPr>
          <p:cNvPr id="181" name="Google Shape;181;p21"/>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182" name="Google Shape;182;p21"/>
          <p:cNvSpPr txBox="1"/>
          <p:nvPr>
            <p:ph hasCustomPrompt="1" type="title"/>
          </p:nvPr>
        </p:nvSpPr>
        <p:spPr>
          <a:xfrm>
            <a:off x="2515650" y="1047922"/>
            <a:ext cx="4112700" cy="1264800"/>
          </a:xfrm>
          <a:prstGeom prst="rect">
            <a:avLst/>
          </a:prstGeom>
          <a:solidFill>
            <a:srgbClr val="5CFFA6">
              <a:alpha val="43560"/>
            </a:srgbClr>
          </a:solidFill>
        </p:spPr>
        <p:txBody>
          <a:bodyPr anchorCtr="0" anchor="t" bIns="91425" lIns="91425" spcFirstLastPara="1" rIns="91425" wrap="square" tIns="91425">
            <a:noAutofit/>
          </a:bodyPr>
          <a:lstStyle>
            <a:lvl1pPr lvl="0" rtl="0" algn="ctr">
              <a:spcBef>
                <a:spcPts val="0"/>
              </a:spcBef>
              <a:spcAft>
                <a:spcPts val="0"/>
              </a:spcAft>
              <a:buSzPts val="5000"/>
              <a:buNone/>
              <a:defRPr sz="4500">
                <a:solidFill>
                  <a:schemeClr val="accent5"/>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183" name="Google Shape;183;p21"/>
          <p:cNvSpPr txBox="1"/>
          <p:nvPr>
            <p:ph idx="1" type="subTitle"/>
          </p:nvPr>
        </p:nvSpPr>
        <p:spPr>
          <a:xfrm>
            <a:off x="2515650" y="1854879"/>
            <a:ext cx="4112700" cy="3816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84" name="Google Shape;184;p21"/>
          <p:cNvSpPr txBox="1"/>
          <p:nvPr>
            <p:ph hasCustomPrompt="1" idx="2" type="title"/>
          </p:nvPr>
        </p:nvSpPr>
        <p:spPr>
          <a:xfrm>
            <a:off x="833003" y="2858188"/>
            <a:ext cx="3539700" cy="1264800"/>
          </a:xfrm>
          <a:prstGeom prst="rect">
            <a:avLst/>
          </a:prstGeom>
          <a:solidFill>
            <a:srgbClr val="FDFF5C">
              <a:alpha val="45980"/>
            </a:srgbClr>
          </a:solidFill>
        </p:spPr>
        <p:txBody>
          <a:bodyPr anchorCtr="0" anchor="t" bIns="91425" lIns="91425" spcFirstLastPara="1" rIns="91425" wrap="square" tIns="91425">
            <a:noAutofit/>
          </a:bodyPr>
          <a:lstStyle>
            <a:lvl1pPr lvl="0" rtl="0" algn="ctr">
              <a:spcBef>
                <a:spcPts val="0"/>
              </a:spcBef>
              <a:spcAft>
                <a:spcPts val="0"/>
              </a:spcAft>
              <a:buSzPts val="5000"/>
              <a:buNone/>
              <a:defRPr sz="4500">
                <a:solidFill>
                  <a:schemeClr val="accent3"/>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185" name="Google Shape;185;p21"/>
          <p:cNvSpPr txBox="1"/>
          <p:nvPr>
            <p:ph idx="3" type="subTitle"/>
          </p:nvPr>
        </p:nvSpPr>
        <p:spPr>
          <a:xfrm>
            <a:off x="833000" y="3661459"/>
            <a:ext cx="3539700" cy="3816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l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86" name="Google Shape;186;p21"/>
          <p:cNvSpPr txBox="1"/>
          <p:nvPr>
            <p:ph hasCustomPrompt="1" idx="4" type="title"/>
          </p:nvPr>
        </p:nvSpPr>
        <p:spPr>
          <a:xfrm>
            <a:off x="4778003" y="2858188"/>
            <a:ext cx="3539700" cy="1264800"/>
          </a:xfrm>
          <a:prstGeom prst="rect">
            <a:avLst/>
          </a:prstGeom>
          <a:solidFill>
            <a:srgbClr val="955CFF">
              <a:alpha val="23660"/>
            </a:srgbClr>
          </a:solidFill>
        </p:spPr>
        <p:txBody>
          <a:bodyPr anchorCtr="0" anchor="t" bIns="91425" lIns="91425" spcFirstLastPara="1" rIns="91425" wrap="square" tIns="91425">
            <a:noAutofit/>
          </a:bodyPr>
          <a:lstStyle>
            <a:lvl1pPr lvl="0" rtl="0" algn="ctr">
              <a:spcBef>
                <a:spcPts val="0"/>
              </a:spcBef>
              <a:spcAft>
                <a:spcPts val="0"/>
              </a:spcAft>
              <a:buSzPts val="5000"/>
              <a:buNone/>
              <a:defRPr sz="4500">
                <a:solidFill>
                  <a:schemeClr val="accent2"/>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187" name="Google Shape;187;p21"/>
          <p:cNvSpPr txBox="1"/>
          <p:nvPr>
            <p:ph idx="5" type="subTitle"/>
          </p:nvPr>
        </p:nvSpPr>
        <p:spPr>
          <a:xfrm>
            <a:off x="4778000" y="3661459"/>
            <a:ext cx="3539700" cy="3816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l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88" name="Google Shape;188;p21"/>
          <p:cNvSpPr/>
          <p:nvPr/>
        </p:nvSpPr>
        <p:spPr>
          <a:xfrm>
            <a:off x="8510800" y="309500"/>
            <a:ext cx="1507200" cy="1507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1"/>
          <p:cNvSpPr/>
          <p:nvPr/>
        </p:nvSpPr>
        <p:spPr>
          <a:xfrm>
            <a:off x="-413350" y="4387475"/>
            <a:ext cx="1557000" cy="1557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1"/>
          <p:cNvSpPr/>
          <p:nvPr/>
        </p:nvSpPr>
        <p:spPr>
          <a:xfrm>
            <a:off x="5719750" y="4867449"/>
            <a:ext cx="1128300" cy="11283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13">
    <p:spTree>
      <p:nvGrpSpPr>
        <p:cNvPr id="191" name="Shape 191"/>
        <p:cNvGrpSpPr/>
        <p:nvPr/>
      </p:nvGrpSpPr>
      <p:grpSpPr>
        <a:xfrm>
          <a:off x="0" y="0"/>
          <a:ext cx="0" cy="0"/>
          <a:chOff x="0" y="0"/>
          <a:chExt cx="0" cy="0"/>
        </a:xfrm>
      </p:grpSpPr>
      <p:sp>
        <p:nvSpPr>
          <p:cNvPr id="192" name="Google Shape;192;p22"/>
          <p:cNvSpPr/>
          <p:nvPr/>
        </p:nvSpPr>
        <p:spPr>
          <a:xfrm>
            <a:off x="1411300" y="-713850"/>
            <a:ext cx="1507200" cy="1507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2"/>
          <p:cNvSpPr/>
          <p:nvPr/>
        </p:nvSpPr>
        <p:spPr>
          <a:xfrm>
            <a:off x="8542300" y="155549"/>
            <a:ext cx="1128300" cy="11283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
          <p:cNvSpPr/>
          <p:nvPr/>
        </p:nvSpPr>
        <p:spPr>
          <a:xfrm>
            <a:off x="-918650" y="3294825"/>
            <a:ext cx="1557000" cy="15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2"/>
          <p:cNvSpPr/>
          <p:nvPr/>
        </p:nvSpPr>
        <p:spPr>
          <a:xfrm>
            <a:off x="3376775" y="4394774"/>
            <a:ext cx="1128300" cy="11283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197" name="Google Shape;197;p22"/>
          <p:cNvSpPr txBox="1"/>
          <p:nvPr>
            <p:ph type="title"/>
          </p:nvPr>
        </p:nvSpPr>
        <p:spPr>
          <a:xfrm>
            <a:off x="1109475" y="1552625"/>
            <a:ext cx="2572500" cy="814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8" name="Google Shape;198;p22"/>
          <p:cNvSpPr txBox="1"/>
          <p:nvPr>
            <p:ph idx="1" type="subTitle"/>
          </p:nvPr>
        </p:nvSpPr>
        <p:spPr>
          <a:xfrm>
            <a:off x="1109475" y="2556825"/>
            <a:ext cx="2572500" cy="814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14">
    <p:spTree>
      <p:nvGrpSpPr>
        <p:cNvPr id="199" name="Shape 199"/>
        <p:cNvGrpSpPr/>
        <p:nvPr/>
      </p:nvGrpSpPr>
      <p:grpSpPr>
        <a:xfrm>
          <a:off x="0" y="0"/>
          <a:ext cx="0" cy="0"/>
          <a:chOff x="0" y="0"/>
          <a:chExt cx="0" cy="0"/>
        </a:xfrm>
      </p:grpSpPr>
      <p:sp>
        <p:nvSpPr>
          <p:cNvPr id="200" name="Google Shape;200;p23"/>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201" name="Google Shape;201;p23"/>
          <p:cNvSpPr txBox="1"/>
          <p:nvPr>
            <p:ph type="title"/>
          </p:nvPr>
        </p:nvSpPr>
        <p:spPr>
          <a:xfrm>
            <a:off x="5043426" y="1750600"/>
            <a:ext cx="2715900" cy="464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2" name="Google Shape;202;p23"/>
          <p:cNvSpPr txBox="1"/>
          <p:nvPr>
            <p:ph idx="1" type="subTitle"/>
          </p:nvPr>
        </p:nvSpPr>
        <p:spPr>
          <a:xfrm>
            <a:off x="5043426" y="2354900"/>
            <a:ext cx="2715900" cy="103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3" name="Google Shape;203;p23"/>
          <p:cNvSpPr/>
          <p:nvPr/>
        </p:nvSpPr>
        <p:spPr>
          <a:xfrm>
            <a:off x="7355275" y="-733650"/>
            <a:ext cx="1507200" cy="1507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3"/>
          <p:cNvSpPr/>
          <p:nvPr/>
        </p:nvSpPr>
        <p:spPr>
          <a:xfrm>
            <a:off x="1026675" y="-680451"/>
            <a:ext cx="1128300" cy="11283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3"/>
          <p:cNvSpPr/>
          <p:nvPr/>
        </p:nvSpPr>
        <p:spPr>
          <a:xfrm>
            <a:off x="5956950" y="4303950"/>
            <a:ext cx="1557000" cy="15570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BLANK_15">
    <p:spTree>
      <p:nvGrpSpPr>
        <p:cNvPr id="206" name="Shape 206"/>
        <p:cNvGrpSpPr/>
        <p:nvPr/>
      </p:nvGrpSpPr>
      <p:grpSpPr>
        <a:xfrm>
          <a:off x="0" y="0"/>
          <a:ext cx="0" cy="0"/>
          <a:chOff x="0" y="0"/>
          <a:chExt cx="0" cy="0"/>
        </a:xfrm>
      </p:grpSpPr>
      <p:sp>
        <p:nvSpPr>
          <p:cNvPr id="207" name="Google Shape;207;p24"/>
          <p:cNvSpPr/>
          <p:nvPr/>
        </p:nvSpPr>
        <p:spPr>
          <a:xfrm>
            <a:off x="2705700" y="4264275"/>
            <a:ext cx="1507200" cy="1507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4"/>
          <p:cNvSpPr/>
          <p:nvPr/>
        </p:nvSpPr>
        <p:spPr>
          <a:xfrm>
            <a:off x="8070100" y="-588601"/>
            <a:ext cx="1128300" cy="11283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4"/>
          <p:cNvSpPr/>
          <p:nvPr/>
        </p:nvSpPr>
        <p:spPr>
          <a:xfrm>
            <a:off x="-108600" y="-397500"/>
            <a:ext cx="1557000" cy="15570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4"/>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211" name="Google Shape;211;p24"/>
          <p:cNvSpPr txBox="1"/>
          <p:nvPr>
            <p:ph type="title"/>
          </p:nvPr>
        </p:nvSpPr>
        <p:spPr>
          <a:xfrm>
            <a:off x="1188203" y="1742250"/>
            <a:ext cx="2502900" cy="464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2" name="Google Shape;212;p24"/>
          <p:cNvSpPr txBox="1"/>
          <p:nvPr>
            <p:ph idx="1" type="subTitle"/>
          </p:nvPr>
        </p:nvSpPr>
        <p:spPr>
          <a:xfrm>
            <a:off x="1188201" y="2354900"/>
            <a:ext cx="2502900" cy="103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BLANK_17">
    <p:spTree>
      <p:nvGrpSpPr>
        <p:cNvPr id="213" name="Shape 213"/>
        <p:cNvGrpSpPr/>
        <p:nvPr/>
      </p:nvGrpSpPr>
      <p:grpSpPr>
        <a:xfrm>
          <a:off x="0" y="0"/>
          <a:ext cx="0" cy="0"/>
          <a:chOff x="0" y="0"/>
          <a:chExt cx="0" cy="0"/>
        </a:xfrm>
      </p:grpSpPr>
      <p:sp>
        <p:nvSpPr>
          <p:cNvPr id="214" name="Google Shape;214;p25"/>
          <p:cNvSpPr/>
          <p:nvPr/>
        </p:nvSpPr>
        <p:spPr>
          <a:xfrm>
            <a:off x="1391025" y="-898825"/>
            <a:ext cx="1239900" cy="1239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5"/>
          <p:cNvSpPr/>
          <p:nvPr/>
        </p:nvSpPr>
        <p:spPr>
          <a:xfrm>
            <a:off x="7314725" y="-745449"/>
            <a:ext cx="2489100" cy="24891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5"/>
          <p:cNvSpPr/>
          <p:nvPr/>
        </p:nvSpPr>
        <p:spPr>
          <a:xfrm>
            <a:off x="-425925" y="4170325"/>
            <a:ext cx="1557000" cy="1557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5"/>
          <p:cNvSpPr/>
          <p:nvPr/>
        </p:nvSpPr>
        <p:spPr>
          <a:xfrm>
            <a:off x="5502625" y="4663224"/>
            <a:ext cx="1128300" cy="11283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5"/>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219" name="Google Shape;219;p25"/>
          <p:cNvSpPr txBox="1"/>
          <p:nvPr>
            <p:ph type="title"/>
          </p:nvPr>
        </p:nvSpPr>
        <p:spPr>
          <a:xfrm>
            <a:off x="714000" y="648300"/>
            <a:ext cx="7713300" cy="464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0" name="Google Shape;220;p25"/>
          <p:cNvSpPr txBox="1"/>
          <p:nvPr>
            <p:ph idx="1" type="subTitle"/>
          </p:nvPr>
        </p:nvSpPr>
        <p:spPr>
          <a:xfrm>
            <a:off x="714000" y="1419625"/>
            <a:ext cx="7713300" cy="287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4"/>
              </a:buClr>
              <a:buSzPts val="1400"/>
              <a:buChar char="●"/>
              <a:defRPr sz="1400">
                <a:solidFill>
                  <a:schemeClr val="lt1"/>
                </a:solidFill>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BLANK_19">
    <p:bg>
      <p:bgPr>
        <a:solidFill>
          <a:schemeClr val="dk1"/>
        </a:solidFill>
      </p:bgPr>
    </p:bg>
    <p:spTree>
      <p:nvGrpSpPr>
        <p:cNvPr id="221" name="Shape 221"/>
        <p:cNvGrpSpPr/>
        <p:nvPr/>
      </p:nvGrpSpPr>
      <p:grpSpPr>
        <a:xfrm>
          <a:off x="0" y="0"/>
          <a:ext cx="0" cy="0"/>
          <a:chOff x="0" y="0"/>
          <a:chExt cx="0" cy="0"/>
        </a:xfrm>
      </p:grpSpPr>
      <p:sp>
        <p:nvSpPr>
          <p:cNvPr id="222" name="Google Shape;222;p26"/>
          <p:cNvSpPr txBox="1"/>
          <p:nvPr>
            <p:ph type="title"/>
          </p:nvPr>
        </p:nvSpPr>
        <p:spPr>
          <a:xfrm>
            <a:off x="714000" y="1460947"/>
            <a:ext cx="3578400" cy="1263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3" name="Google Shape;223;p26"/>
          <p:cNvSpPr txBox="1"/>
          <p:nvPr>
            <p:ph idx="1" type="subTitle"/>
          </p:nvPr>
        </p:nvSpPr>
        <p:spPr>
          <a:xfrm>
            <a:off x="714000" y="2892653"/>
            <a:ext cx="3327600" cy="768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4" name="Google Shape;224;p26"/>
          <p:cNvSpPr/>
          <p:nvPr/>
        </p:nvSpPr>
        <p:spPr>
          <a:xfrm>
            <a:off x="4994150" y="-792625"/>
            <a:ext cx="1239900" cy="1239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6"/>
          <p:cNvSpPr/>
          <p:nvPr/>
        </p:nvSpPr>
        <p:spPr>
          <a:xfrm>
            <a:off x="2342750" y="4303100"/>
            <a:ext cx="1557000" cy="15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6"/>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10">
    <p:spTree>
      <p:nvGrpSpPr>
        <p:cNvPr id="227" name="Shape 227"/>
        <p:cNvGrpSpPr/>
        <p:nvPr/>
      </p:nvGrpSpPr>
      <p:grpSpPr>
        <a:xfrm>
          <a:off x="0" y="0"/>
          <a:ext cx="0" cy="0"/>
          <a:chOff x="0" y="0"/>
          <a:chExt cx="0" cy="0"/>
        </a:xfrm>
      </p:grpSpPr>
      <p:sp>
        <p:nvSpPr>
          <p:cNvPr id="228" name="Google Shape;228;p27"/>
          <p:cNvSpPr/>
          <p:nvPr/>
        </p:nvSpPr>
        <p:spPr>
          <a:xfrm>
            <a:off x="7367275" y="-849625"/>
            <a:ext cx="1431900" cy="1431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7"/>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230" name="Google Shape;230;p27"/>
          <p:cNvSpPr txBox="1"/>
          <p:nvPr>
            <p:ph type="title"/>
          </p:nvPr>
        </p:nvSpPr>
        <p:spPr>
          <a:xfrm>
            <a:off x="714000" y="648300"/>
            <a:ext cx="7713300" cy="464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1" name="Google Shape;231;p27"/>
          <p:cNvSpPr/>
          <p:nvPr/>
        </p:nvSpPr>
        <p:spPr>
          <a:xfrm>
            <a:off x="341425" y="4663224"/>
            <a:ext cx="1617600" cy="161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BLANK_9">
    <p:spTree>
      <p:nvGrpSpPr>
        <p:cNvPr id="232" name="Shape 232"/>
        <p:cNvGrpSpPr/>
        <p:nvPr/>
      </p:nvGrpSpPr>
      <p:grpSpPr>
        <a:xfrm>
          <a:off x="0" y="0"/>
          <a:ext cx="0" cy="0"/>
          <a:chOff x="0" y="0"/>
          <a:chExt cx="0" cy="0"/>
        </a:xfrm>
      </p:grpSpPr>
      <p:sp>
        <p:nvSpPr>
          <p:cNvPr id="233" name="Google Shape;233;p28"/>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234" name="Google Shape;234;p28"/>
          <p:cNvSpPr txBox="1"/>
          <p:nvPr>
            <p:ph type="title"/>
          </p:nvPr>
        </p:nvSpPr>
        <p:spPr>
          <a:xfrm>
            <a:off x="714000" y="648300"/>
            <a:ext cx="7713300" cy="464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5" name="Google Shape;235;p28"/>
          <p:cNvSpPr/>
          <p:nvPr/>
        </p:nvSpPr>
        <p:spPr>
          <a:xfrm>
            <a:off x="-557425" y="4120225"/>
            <a:ext cx="1557000" cy="15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8"/>
          <p:cNvSpPr/>
          <p:nvPr/>
        </p:nvSpPr>
        <p:spPr>
          <a:xfrm>
            <a:off x="7424775" y="-588601"/>
            <a:ext cx="1128300" cy="11283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8"/>
          <p:cNvSpPr/>
          <p:nvPr/>
        </p:nvSpPr>
        <p:spPr>
          <a:xfrm>
            <a:off x="1769063" y="-1202425"/>
            <a:ext cx="1557000" cy="15570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6">
    <p:spTree>
      <p:nvGrpSpPr>
        <p:cNvPr id="238" name="Shape 238"/>
        <p:cNvGrpSpPr/>
        <p:nvPr/>
      </p:nvGrpSpPr>
      <p:grpSpPr>
        <a:xfrm>
          <a:off x="0" y="0"/>
          <a:ext cx="0" cy="0"/>
          <a:chOff x="0" y="0"/>
          <a:chExt cx="0" cy="0"/>
        </a:xfrm>
      </p:grpSpPr>
      <p:sp>
        <p:nvSpPr>
          <p:cNvPr id="239" name="Google Shape;239;p29"/>
          <p:cNvSpPr/>
          <p:nvPr/>
        </p:nvSpPr>
        <p:spPr>
          <a:xfrm>
            <a:off x="8347175" y="-376025"/>
            <a:ext cx="1507200" cy="1507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9"/>
          <p:cNvSpPr/>
          <p:nvPr/>
        </p:nvSpPr>
        <p:spPr>
          <a:xfrm>
            <a:off x="7775226" y="4059898"/>
            <a:ext cx="2246700" cy="22467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9"/>
          <p:cNvSpPr/>
          <p:nvPr/>
        </p:nvSpPr>
        <p:spPr>
          <a:xfrm>
            <a:off x="542325" y="-630351"/>
            <a:ext cx="1128300" cy="11283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9"/>
          <p:cNvSpPr/>
          <p:nvPr/>
        </p:nvSpPr>
        <p:spPr>
          <a:xfrm>
            <a:off x="172075" y="4404750"/>
            <a:ext cx="1557000" cy="15570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9"/>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244" name="Google Shape;244;p29"/>
          <p:cNvSpPr txBox="1"/>
          <p:nvPr>
            <p:ph type="title"/>
          </p:nvPr>
        </p:nvSpPr>
        <p:spPr>
          <a:xfrm>
            <a:off x="4572000" y="932925"/>
            <a:ext cx="3855300" cy="6108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5" name="Google Shape;245;p29"/>
          <p:cNvSpPr txBox="1"/>
          <p:nvPr>
            <p:ph idx="1" type="subTitle"/>
          </p:nvPr>
        </p:nvSpPr>
        <p:spPr>
          <a:xfrm>
            <a:off x="4572000" y="1677450"/>
            <a:ext cx="3855300" cy="1069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6" name="Google Shape;246;p29"/>
          <p:cNvSpPr txBox="1"/>
          <p:nvPr/>
        </p:nvSpPr>
        <p:spPr>
          <a:xfrm>
            <a:off x="4572000" y="3373675"/>
            <a:ext cx="3623700" cy="63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Barlow Semi Condensed"/>
                <a:ea typeface="Barlow Semi Condensed"/>
                <a:cs typeface="Barlow Semi Condensed"/>
                <a:sym typeface="Barlow Semi Condensed"/>
              </a:rPr>
              <a:t>Credits: </a:t>
            </a:r>
            <a:r>
              <a:rPr lang="en" sz="1200">
                <a:solidFill>
                  <a:schemeClr val="lt1"/>
                </a:solidFill>
                <a:latin typeface="Barlow Semi Condensed Medium"/>
                <a:ea typeface="Barlow Semi Condensed Medium"/>
                <a:cs typeface="Barlow Semi Condensed Medium"/>
                <a:sym typeface="Barlow Semi Condensed Medium"/>
              </a:rPr>
              <a:t>This presentation template was created by </a:t>
            </a:r>
            <a:r>
              <a:rPr b="1" lang="en" sz="1200">
                <a:solidFill>
                  <a:schemeClr val="lt1"/>
                </a:solidFill>
                <a:uFill>
                  <a:noFill/>
                </a:uFill>
                <a:latin typeface="Barlow Semi Condensed"/>
                <a:ea typeface="Barlow Semi Condensed"/>
                <a:cs typeface="Barlow Semi Condensed"/>
                <a:sym typeface="Barlow Semi Condensed"/>
                <a:hlinkClick r:id="rId2">
                  <a:extLst>
                    <a:ext uri="{A12FA001-AC4F-418D-AE19-62706E023703}">
                      <ahyp:hlinkClr val="tx"/>
                    </a:ext>
                  </a:extLst>
                </a:hlinkClick>
              </a:rPr>
              <a:t>Slidesgo</a:t>
            </a:r>
            <a:r>
              <a:rPr lang="en" sz="1200">
                <a:solidFill>
                  <a:schemeClr val="lt1"/>
                </a:solidFill>
                <a:latin typeface="Barlow Semi Condensed Medium"/>
                <a:ea typeface="Barlow Semi Condensed Medium"/>
                <a:cs typeface="Barlow Semi Condensed Medium"/>
                <a:sym typeface="Barlow Semi Condensed Medium"/>
              </a:rPr>
              <a:t>, including icons by </a:t>
            </a:r>
            <a:r>
              <a:rPr b="1" lang="en" sz="1200">
                <a:solidFill>
                  <a:schemeClr val="lt1"/>
                </a:solidFill>
                <a:uFill>
                  <a:noFill/>
                </a:uFill>
                <a:latin typeface="Barlow Semi Condensed"/>
                <a:ea typeface="Barlow Semi Condensed"/>
                <a:cs typeface="Barlow Semi Condensed"/>
                <a:sym typeface="Barlow Semi Condensed"/>
                <a:hlinkClick r:id="rId3">
                  <a:extLst>
                    <a:ext uri="{A12FA001-AC4F-418D-AE19-62706E023703}">
                      <ahyp:hlinkClr val="tx"/>
                    </a:ext>
                  </a:extLst>
                </a:hlinkClick>
              </a:rPr>
              <a:t>Flaticon</a:t>
            </a:r>
            <a:r>
              <a:rPr lang="en" sz="1200">
                <a:solidFill>
                  <a:schemeClr val="lt1"/>
                </a:solidFill>
                <a:latin typeface="Barlow Semi Condensed Medium"/>
                <a:ea typeface="Barlow Semi Condensed Medium"/>
                <a:cs typeface="Barlow Semi Condensed Medium"/>
                <a:sym typeface="Barlow Semi Condensed Medium"/>
              </a:rPr>
              <a:t>, infographics &amp; images by </a:t>
            </a:r>
            <a:r>
              <a:rPr b="1" lang="en" sz="1200">
                <a:solidFill>
                  <a:schemeClr val="lt1"/>
                </a:solidFill>
                <a:uFill>
                  <a:noFill/>
                </a:uFill>
                <a:latin typeface="Barlow Semi Condensed"/>
                <a:ea typeface="Barlow Semi Condensed"/>
                <a:cs typeface="Barlow Semi Condensed"/>
                <a:sym typeface="Barlow Semi Condensed"/>
                <a:hlinkClick r:id="rId4">
                  <a:extLst>
                    <a:ext uri="{A12FA001-AC4F-418D-AE19-62706E023703}">
                      <ahyp:hlinkClr val="tx"/>
                    </a:ext>
                  </a:extLst>
                </a:hlinkClick>
              </a:rPr>
              <a:t>Freepik</a:t>
            </a:r>
            <a:endParaRPr sz="1200">
              <a:solidFill>
                <a:schemeClr val="lt1"/>
              </a:solidFill>
              <a:latin typeface="Barlow Semi Condensed Medium"/>
              <a:ea typeface="Barlow Semi Condensed Medium"/>
              <a:cs typeface="Barlow Semi Condensed Medium"/>
              <a:sym typeface="Barlow Semi Condensed Medium"/>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8">
    <p:spTree>
      <p:nvGrpSpPr>
        <p:cNvPr id="247" name="Shape 247"/>
        <p:cNvGrpSpPr/>
        <p:nvPr/>
      </p:nvGrpSpPr>
      <p:grpSpPr>
        <a:xfrm>
          <a:off x="0" y="0"/>
          <a:ext cx="0" cy="0"/>
          <a:chOff x="0" y="0"/>
          <a:chExt cx="0" cy="0"/>
        </a:xfrm>
      </p:grpSpPr>
      <p:sp>
        <p:nvSpPr>
          <p:cNvPr id="248" name="Google Shape;248;p30"/>
          <p:cNvSpPr/>
          <p:nvPr/>
        </p:nvSpPr>
        <p:spPr>
          <a:xfrm>
            <a:off x="7237325" y="3428201"/>
            <a:ext cx="2489100" cy="24891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0"/>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250" name="Google Shape;250;p30"/>
          <p:cNvSpPr/>
          <p:nvPr/>
        </p:nvSpPr>
        <p:spPr>
          <a:xfrm>
            <a:off x="6490375" y="-782725"/>
            <a:ext cx="1239900" cy="1239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0"/>
          <p:cNvSpPr/>
          <p:nvPr/>
        </p:nvSpPr>
        <p:spPr>
          <a:xfrm>
            <a:off x="-593400" y="1073349"/>
            <a:ext cx="1128300" cy="11283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7775226" y="4075123"/>
            <a:ext cx="2246700" cy="22467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txBox="1"/>
          <p:nvPr>
            <p:ph type="title"/>
          </p:nvPr>
        </p:nvSpPr>
        <p:spPr>
          <a:xfrm>
            <a:off x="714000" y="648300"/>
            <a:ext cx="7713300" cy="464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4"/>
          <p:cNvSpPr txBox="1"/>
          <p:nvPr>
            <p:ph idx="1" type="body"/>
          </p:nvPr>
        </p:nvSpPr>
        <p:spPr>
          <a:xfrm>
            <a:off x="714000" y="1187700"/>
            <a:ext cx="7713300" cy="34164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accent4"/>
              </a:buClr>
              <a:buSzPts val="1200"/>
              <a:buFont typeface="Barlow Semi Condensed"/>
              <a:buAutoNum type="arabicPeriod"/>
              <a:defRPr sz="1200"/>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sp>
        <p:nvSpPr>
          <p:cNvPr id="27" name="Google Shape;27;p4"/>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a:buNone/>
              <a:defRPr b="1">
                <a:solidFill>
                  <a:schemeClr val="lt1"/>
                </a:solidFill>
                <a:latin typeface="Barlow Semi Condensed"/>
                <a:ea typeface="Barlow Semi Condensed"/>
                <a:cs typeface="Barlow Semi Condensed"/>
                <a:sym typeface="Barlow Semi Condensed"/>
              </a:defRPr>
            </a:lvl1pPr>
            <a:lvl2pPr lvl="1">
              <a:buNone/>
              <a:defRPr b="1">
                <a:solidFill>
                  <a:schemeClr val="lt1"/>
                </a:solidFill>
                <a:latin typeface="Barlow Semi Condensed"/>
                <a:ea typeface="Barlow Semi Condensed"/>
                <a:cs typeface="Barlow Semi Condensed"/>
                <a:sym typeface="Barlow Semi Condensed"/>
              </a:defRPr>
            </a:lvl2pPr>
            <a:lvl3pPr lvl="2">
              <a:buNone/>
              <a:defRPr b="1">
                <a:solidFill>
                  <a:schemeClr val="lt1"/>
                </a:solidFill>
                <a:latin typeface="Barlow Semi Condensed"/>
                <a:ea typeface="Barlow Semi Condensed"/>
                <a:cs typeface="Barlow Semi Condensed"/>
                <a:sym typeface="Barlow Semi Condensed"/>
              </a:defRPr>
            </a:lvl3pPr>
            <a:lvl4pPr lvl="3">
              <a:buNone/>
              <a:defRPr b="1">
                <a:solidFill>
                  <a:schemeClr val="lt1"/>
                </a:solidFill>
                <a:latin typeface="Barlow Semi Condensed"/>
                <a:ea typeface="Barlow Semi Condensed"/>
                <a:cs typeface="Barlow Semi Condensed"/>
                <a:sym typeface="Barlow Semi Condensed"/>
              </a:defRPr>
            </a:lvl4pPr>
            <a:lvl5pPr lvl="4">
              <a:buNone/>
              <a:defRPr b="1">
                <a:solidFill>
                  <a:schemeClr val="lt1"/>
                </a:solidFill>
                <a:latin typeface="Barlow Semi Condensed"/>
                <a:ea typeface="Barlow Semi Condensed"/>
                <a:cs typeface="Barlow Semi Condensed"/>
                <a:sym typeface="Barlow Semi Condensed"/>
              </a:defRPr>
            </a:lvl5pPr>
            <a:lvl6pPr lvl="5">
              <a:buNone/>
              <a:defRPr b="1">
                <a:solidFill>
                  <a:schemeClr val="lt1"/>
                </a:solidFill>
                <a:latin typeface="Barlow Semi Condensed"/>
                <a:ea typeface="Barlow Semi Condensed"/>
                <a:cs typeface="Barlow Semi Condensed"/>
                <a:sym typeface="Barlow Semi Condensed"/>
              </a:defRPr>
            </a:lvl6pPr>
            <a:lvl7pPr lvl="6">
              <a:buNone/>
              <a:defRPr b="1">
                <a:solidFill>
                  <a:schemeClr val="lt1"/>
                </a:solidFill>
                <a:latin typeface="Barlow Semi Condensed"/>
                <a:ea typeface="Barlow Semi Condensed"/>
                <a:cs typeface="Barlow Semi Condensed"/>
                <a:sym typeface="Barlow Semi Condensed"/>
              </a:defRPr>
            </a:lvl7pPr>
            <a:lvl8pPr lvl="7">
              <a:buNone/>
              <a:defRPr b="1">
                <a:solidFill>
                  <a:schemeClr val="lt1"/>
                </a:solidFill>
                <a:latin typeface="Barlow Semi Condensed"/>
                <a:ea typeface="Barlow Semi Condensed"/>
                <a:cs typeface="Barlow Semi Condensed"/>
                <a:sym typeface="Barlow Semi Condensed"/>
              </a:defRPr>
            </a:lvl8pPr>
            <a:lvl9pPr lvl="8">
              <a:buNone/>
              <a:defRPr b="1">
                <a:solidFill>
                  <a:schemeClr val="lt1"/>
                </a:solidFill>
                <a:latin typeface="Barlow Semi Condensed"/>
                <a:ea typeface="Barlow Semi Condensed"/>
                <a:cs typeface="Barlow Semi Condensed"/>
                <a:sym typeface="Barlow Semi Condensed"/>
              </a:defRPr>
            </a:lvl9pPr>
          </a:lstStyle>
          <a:p>
            <a:pPr indent="0" lvl="0" marL="0" rtl="0" algn="ctr">
              <a:spcBef>
                <a:spcPts val="0"/>
              </a:spcBef>
              <a:spcAft>
                <a:spcPts val="0"/>
              </a:spcAft>
              <a:buNone/>
            </a:pPr>
            <a:fld id="{00000000-1234-1234-1234-123412341234}" type="slidenum">
              <a:rPr lang="en"/>
              <a:t>‹#›</a:t>
            </a:fld>
            <a:endParaRPr/>
          </a:p>
        </p:txBody>
      </p:sp>
      <p:sp>
        <p:nvSpPr>
          <p:cNvPr id="28" name="Google Shape;28;p4"/>
          <p:cNvSpPr/>
          <p:nvPr/>
        </p:nvSpPr>
        <p:spPr>
          <a:xfrm>
            <a:off x="7231800" y="-783600"/>
            <a:ext cx="1431900" cy="1431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7">
    <p:spTree>
      <p:nvGrpSpPr>
        <p:cNvPr id="252" name="Shape 252"/>
        <p:cNvGrpSpPr/>
        <p:nvPr/>
      </p:nvGrpSpPr>
      <p:grpSpPr>
        <a:xfrm>
          <a:off x="0" y="0"/>
          <a:ext cx="0" cy="0"/>
          <a:chOff x="0" y="0"/>
          <a:chExt cx="0" cy="0"/>
        </a:xfrm>
      </p:grpSpPr>
      <p:sp>
        <p:nvSpPr>
          <p:cNvPr id="253" name="Google Shape;253;p31"/>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254" name="Google Shape;254;p31"/>
          <p:cNvSpPr/>
          <p:nvPr/>
        </p:nvSpPr>
        <p:spPr>
          <a:xfrm>
            <a:off x="355675" y="-983375"/>
            <a:ext cx="1239900" cy="1239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1"/>
          <p:cNvSpPr/>
          <p:nvPr/>
        </p:nvSpPr>
        <p:spPr>
          <a:xfrm>
            <a:off x="-1098075" y="3794976"/>
            <a:ext cx="2489100" cy="24891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1"/>
          <p:cNvSpPr/>
          <p:nvPr/>
        </p:nvSpPr>
        <p:spPr>
          <a:xfrm>
            <a:off x="8472450" y="154675"/>
            <a:ext cx="1557000" cy="1557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1"/>
          <p:cNvSpPr/>
          <p:nvPr/>
        </p:nvSpPr>
        <p:spPr>
          <a:xfrm>
            <a:off x="6983075" y="4827724"/>
            <a:ext cx="1128300" cy="11283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p:nvPr/>
        </p:nvSpPr>
        <p:spPr>
          <a:xfrm>
            <a:off x="7513950" y="-775400"/>
            <a:ext cx="1507200" cy="1507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p:nvPr/>
        </p:nvSpPr>
        <p:spPr>
          <a:xfrm>
            <a:off x="7775226" y="4075123"/>
            <a:ext cx="2246700" cy="22467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p:nvPr/>
        </p:nvSpPr>
        <p:spPr>
          <a:xfrm>
            <a:off x="149850" y="-680451"/>
            <a:ext cx="1128300" cy="11283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a:off x="292225" y="4370750"/>
            <a:ext cx="1557000" cy="1557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txBox="1"/>
          <p:nvPr>
            <p:ph type="title"/>
          </p:nvPr>
        </p:nvSpPr>
        <p:spPr>
          <a:xfrm>
            <a:off x="714000" y="648300"/>
            <a:ext cx="7713300" cy="464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 name="Google Shape;35;p5"/>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
        <p:nvSpPr>
          <p:cNvPr id="36" name="Google Shape;36;p5"/>
          <p:cNvSpPr txBox="1"/>
          <p:nvPr>
            <p:ph idx="2" type="title"/>
          </p:nvPr>
        </p:nvSpPr>
        <p:spPr>
          <a:xfrm>
            <a:off x="1386782" y="2749250"/>
            <a:ext cx="2964000" cy="457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7" name="Google Shape;37;p5"/>
          <p:cNvSpPr txBox="1"/>
          <p:nvPr>
            <p:ph idx="1" type="subTitle"/>
          </p:nvPr>
        </p:nvSpPr>
        <p:spPr>
          <a:xfrm>
            <a:off x="1386775" y="3206750"/>
            <a:ext cx="2964000" cy="85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 name="Google Shape;38;p5"/>
          <p:cNvSpPr txBox="1"/>
          <p:nvPr>
            <p:ph idx="3" type="title"/>
          </p:nvPr>
        </p:nvSpPr>
        <p:spPr>
          <a:xfrm>
            <a:off x="4920332" y="2749250"/>
            <a:ext cx="2964000" cy="457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9" name="Google Shape;39;p5"/>
          <p:cNvSpPr txBox="1"/>
          <p:nvPr>
            <p:ph idx="4" type="subTitle"/>
          </p:nvPr>
        </p:nvSpPr>
        <p:spPr>
          <a:xfrm>
            <a:off x="4920325" y="3206750"/>
            <a:ext cx="2964000" cy="85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6455175" y="-783600"/>
            <a:ext cx="1431900" cy="1431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6"/>
          <p:cNvSpPr txBox="1"/>
          <p:nvPr>
            <p:ph type="title"/>
          </p:nvPr>
        </p:nvSpPr>
        <p:spPr>
          <a:xfrm>
            <a:off x="714000" y="648300"/>
            <a:ext cx="7713300" cy="464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3" name="Google Shape;43;p6"/>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44" name="Google Shape;44;p6"/>
          <p:cNvSpPr/>
          <p:nvPr/>
        </p:nvSpPr>
        <p:spPr>
          <a:xfrm>
            <a:off x="-920725" y="3156025"/>
            <a:ext cx="1507200" cy="1507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a:off x="5710250" y="4742899"/>
            <a:ext cx="1617600" cy="161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48" name="Google Shape;48;p7"/>
          <p:cNvSpPr txBox="1"/>
          <p:nvPr>
            <p:ph type="title"/>
          </p:nvPr>
        </p:nvSpPr>
        <p:spPr>
          <a:xfrm>
            <a:off x="714000" y="1311025"/>
            <a:ext cx="3912300" cy="464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9" name="Google Shape;49;p7"/>
          <p:cNvSpPr txBox="1"/>
          <p:nvPr>
            <p:ph idx="1" type="subTitle"/>
          </p:nvPr>
        </p:nvSpPr>
        <p:spPr>
          <a:xfrm>
            <a:off x="714000" y="1925800"/>
            <a:ext cx="3912300" cy="208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4"/>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50" name="Google Shape;50;p7"/>
          <p:cNvSpPr/>
          <p:nvPr/>
        </p:nvSpPr>
        <p:spPr>
          <a:xfrm>
            <a:off x="1060650" y="-783600"/>
            <a:ext cx="1431900" cy="1431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a:off x="3544650" y="4231426"/>
            <a:ext cx="1799700" cy="17997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2" name="Shape 52"/>
        <p:cNvGrpSpPr/>
        <p:nvPr/>
      </p:nvGrpSpPr>
      <p:grpSpPr>
        <a:xfrm>
          <a:off x="0" y="0"/>
          <a:ext cx="0" cy="0"/>
          <a:chOff x="0" y="0"/>
          <a:chExt cx="0" cy="0"/>
        </a:xfrm>
      </p:grpSpPr>
      <p:sp>
        <p:nvSpPr>
          <p:cNvPr id="53" name="Google Shape;53;p8"/>
          <p:cNvSpPr/>
          <p:nvPr/>
        </p:nvSpPr>
        <p:spPr>
          <a:xfrm>
            <a:off x="7273125" y="-775375"/>
            <a:ext cx="1507200" cy="1507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a:off x="-450975" y="4120225"/>
            <a:ext cx="1557000" cy="15570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a:off x="7775226" y="4075123"/>
            <a:ext cx="2246700" cy="22467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a:off x="-858599" y="-991252"/>
            <a:ext cx="2246700" cy="22467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8"/>
          <p:cNvSpPr txBox="1"/>
          <p:nvPr>
            <p:ph type="title"/>
          </p:nvPr>
        </p:nvSpPr>
        <p:spPr>
          <a:xfrm>
            <a:off x="1388100" y="1530999"/>
            <a:ext cx="6367800" cy="22005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8" name="Google Shape;58;p8"/>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txBox="1"/>
          <p:nvPr>
            <p:ph idx="1" type="subTitle"/>
          </p:nvPr>
        </p:nvSpPr>
        <p:spPr>
          <a:xfrm>
            <a:off x="2275813" y="2350825"/>
            <a:ext cx="4711500" cy="1165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1" name="Google Shape;61;p9"/>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62" name="Google Shape;62;p9"/>
          <p:cNvSpPr txBox="1"/>
          <p:nvPr>
            <p:ph type="title"/>
          </p:nvPr>
        </p:nvSpPr>
        <p:spPr>
          <a:xfrm>
            <a:off x="2275813" y="1635263"/>
            <a:ext cx="4711500" cy="464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3" name="Shape 63"/>
        <p:cNvGrpSpPr/>
        <p:nvPr/>
      </p:nvGrpSpPr>
      <p:grpSpPr>
        <a:xfrm>
          <a:off x="0" y="0"/>
          <a:ext cx="0" cy="0"/>
          <a:chOff x="0" y="0"/>
          <a:chExt cx="0" cy="0"/>
        </a:xfrm>
      </p:grpSpPr>
      <p:sp>
        <p:nvSpPr>
          <p:cNvPr id="64" name="Google Shape;64;p10"/>
          <p:cNvSpPr txBox="1"/>
          <p:nvPr>
            <p:ph idx="1" type="body"/>
          </p:nvPr>
        </p:nvSpPr>
        <p:spPr>
          <a:xfrm>
            <a:off x="714000" y="3982308"/>
            <a:ext cx="7713300" cy="605100"/>
          </a:xfrm>
          <a:prstGeom prst="rect">
            <a:avLst/>
          </a:prstGeom>
          <a:solidFill>
            <a:schemeClr val="dk1"/>
          </a:solidFill>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400"/>
              <a:buNone/>
              <a:defRPr sz="2200">
                <a:latin typeface="Montserrat ExtraBold"/>
                <a:ea typeface="Montserrat ExtraBold"/>
                <a:cs typeface="Montserrat ExtraBold"/>
                <a:sym typeface="Montserrat ExtraBold"/>
              </a:defRPr>
            </a:lvl1pPr>
          </a:lstStyle>
          <a:p/>
        </p:txBody>
      </p:sp>
      <p:sp>
        <p:nvSpPr>
          <p:cNvPr id="65" name="Google Shape;65;p10"/>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66" name="Google Shape;66;p10"/>
          <p:cNvSpPr/>
          <p:nvPr/>
        </p:nvSpPr>
        <p:spPr>
          <a:xfrm>
            <a:off x="8302075" y="406613"/>
            <a:ext cx="1507200" cy="1507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0"/>
          <p:cNvSpPr/>
          <p:nvPr/>
        </p:nvSpPr>
        <p:spPr>
          <a:xfrm>
            <a:off x="-390525" y="-542375"/>
            <a:ext cx="1431900" cy="1431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4000" y="648300"/>
            <a:ext cx="7713300" cy="4641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2pPr>
            <a:lvl3pPr lvl="2">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3pPr>
            <a:lvl4pPr lvl="3">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4pPr>
            <a:lvl5pPr lvl="4">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5pPr>
            <a:lvl6pPr lvl="5">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6pPr>
            <a:lvl7pPr lvl="6">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7pPr>
            <a:lvl8pPr lvl="7">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8pPr>
            <a:lvl9pPr lvl="8">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9pPr>
          </a:lstStyle>
          <a:p/>
        </p:txBody>
      </p:sp>
      <p:sp>
        <p:nvSpPr>
          <p:cNvPr id="7" name="Google Shape;7;p1"/>
          <p:cNvSpPr txBox="1"/>
          <p:nvPr>
            <p:ph idx="1" type="body"/>
          </p:nvPr>
        </p:nvSpPr>
        <p:spPr>
          <a:xfrm>
            <a:off x="714000" y="1187700"/>
            <a:ext cx="77133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1pPr>
            <a:lvl2pPr indent="-317500" lvl="1" marL="9144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2pPr>
            <a:lvl3pPr indent="-317500" lvl="2" marL="13716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3pPr>
            <a:lvl4pPr indent="-317500" lvl="3" marL="18288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4pPr>
            <a:lvl5pPr indent="-317500" lvl="4" marL="22860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5pPr>
            <a:lvl6pPr indent="-317500" lvl="5" marL="27432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6pPr>
            <a:lvl7pPr indent="-317500" lvl="6" marL="32004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7pPr>
            <a:lvl8pPr indent="-317500" lvl="7" marL="36576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8pPr>
            <a:lvl9pPr indent="-317500" lvl="8" marL="41148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9pPr>
          </a:lstStyle>
          <a:p/>
        </p:txBody>
      </p:sp>
      <p:sp>
        <p:nvSpPr>
          <p:cNvPr id="8" name="Google Shape;8;p1"/>
          <p:cNvSpPr txBox="1"/>
          <p:nvPr>
            <p:ph idx="12" type="sldNum"/>
          </p:nvPr>
        </p:nvSpPr>
        <p:spPr>
          <a:xfrm>
            <a:off x="8472450" y="4663223"/>
            <a:ext cx="548700" cy="310200"/>
          </a:xfrm>
          <a:prstGeom prst="rect">
            <a:avLst/>
          </a:prstGeom>
          <a:noFill/>
          <a:ln>
            <a:noFill/>
          </a:ln>
        </p:spPr>
        <p:txBody>
          <a:bodyPr anchorCtr="0" anchor="ctr" bIns="91425" lIns="91425" spcFirstLastPara="1" rIns="91425" wrap="square" tIns="91425">
            <a:normAutofit lnSpcReduction="20000"/>
          </a:bodyPr>
          <a:lstStyle>
            <a:lvl1pPr lvl="0" algn="ctr">
              <a:buNone/>
              <a:defRPr b="1" sz="1000">
                <a:solidFill>
                  <a:schemeClr val="lt1"/>
                </a:solidFill>
                <a:latin typeface="Barlow Semi Condensed"/>
                <a:ea typeface="Barlow Semi Condensed"/>
                <a:cs typeface="Barlow Semi Condensed"/>
                <a:sym typeface="Barlow Semi Condensed"/>
              </a:defRPr>
            </a:lvl1pPr>
            <a:lvl2pPr lvl="1" algn="ctr">
              <a:buNone/>
              <a:defRPr b="1" sz="1000">
                <a:solidFill>
                  <a:schemeClr val="lt1"/>
                </a:solidFill>
                <a:latin typeface="Barlow Semi Condensed"/>
                <a:ea typeface="Barlow Semi Condensed"/>
                <a:cs typeface="Barlow Semi Condensed"/>
                <a:sym typeface="Barlow Semi Condensed"/>
              </a:defRPr>
            </a:lvl2pPr>
            <a:lvl3pPr lvl="2" algn="ctr">
              <a:buNone/>
              <a:defRPr b="1" sz="1000">
                <a:solidFill>
                  <a:schemeClr val="lt1"/>
                </a:solidFill>
                <a:latin typeface="Barlow Semi Condensed"/>
                <a:ea typeface="Barlow Semi Condensed"/>
                <a:cs typeface="Barlow Semi Condensed"/>
                <a:sym typeface="Barlow Semi Condensed"/>
              </a:defRPr>
            </a:lvl3pPr>
            <a:lvl4pPr lvl="3" algn="ctr">
              <a:buNone/>
              <a:defRPr b="1" sz="1000">
                <a:solidFill>
                  <a:schemeClr val="lt1"/>
                </a:solidFill>
                <a:latin typeface="Barlow Semi Condensed"/>
                <a:ea typeface="Barlow Semi Condensed"/>
                <a:cs typeface="Barlow Semi Condensed"/>
                <a:sym typeface="Barlow Semi Condensed"/>
              </a:defRPr>
            </a:lvl4pPr>
            <a:lvl5pPr lvl="4" algn="ctr">
              <a:buNone/>
              <a:defRPr b="1" sz="1000">
                <a:solidFill>
                  <a:schemeClr val="lt1"/>
                </a:solidFill>
                <a:latin typeface="Barlow Semi Condensed"/>
                <a:ea typeface="Barlow Semi Condensed"/>
                <a:cs typeface="Barlow Semi Condensed"/>
                <a:sym typeface="Barlow Semi Condensed"/>
              </a:defRPr>
            </a:lvl5pPr>
            <a:lvl6pPr lvl="5" algn="ctr">
              <a:buNone/>
              <a:defRPr b="1" sz="1000">
                <a:solidFill>
                  <a:schemeClr val="lt1"/>
                </a:solidFill>
                <a:latin typeface="Barlow Semi Condensed"/>
                <a:ea typeface="Barlow Semi Condensed"/>
                <a:cs typeface="Barlow Semi Condensed"/>
                <a:sym typeface="Barlow Semi Condensed"/>
              </a:defRPr>
            </a:lvl6pPr>
            <a:lvl7pPr lvl="6" algn="ctr">
              <a:buNone/>
              <a:defRPr b="1" sz="1000">
                <a:solidFill>
                  <a:schemeClr val="lt1"/>
                </a:solidFill>
                <a:latin typeface="Barlow Semi Condensed"/>
                <a:ea typeface="Barlow Semi Condensed"/>
                <a:cs typeface="Barlow Semi Condensed"/>
                <a:sym typeface="Barlow Semi Condensed"/>
              </a:defRPr>
            </a:lvl7pPr>
            <a:lvl8pPr lvl="7" algn="ctr">
              <a:buNone/>
              <a:defRPr b="1" sz="1000">
                <a:solidFill>
                  <a:schemeClr val="lt1"/>
                </a:solidFill>
                <a:latin typeface="Barlow Semi Condensed"/>
                <a:ea typeface="Barlow Semi Condensed"/>
                <a:cs typeface="Barlow Semi Condensed"/>
                <a:sym typeface="Barlow Semi Condensed"/>
              </a:defRPr>
            </a:lvl8pPr>
            <a:lvl9pPr lvl="8" algn="ctr">
              <a:buNone/>
              <a:defRPr b="1" sz="1000">
                <a:solidFill>
                  <a:schemeClr val="lt1"/>
                </a:solidFill>
                <a:latin typeface="Barlow Semi Condensed"/>
                <a:ea typeface="Barlow Semi Condensed"/>
                <a:cs typeface="Barlow Semi Condensed"/>
                <a:sym typeface="Barlow Semi Condensed"/>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1E1E"/>
        </a:solidFill>
      </p:bgPr>
    </p:bg>
    <p:spTree>
      <p:nvGrpSpPr>
        <p:cNvPr id="261" name="Shape 261"/>
        <p:cNvGrpSpPr/>
        <p:nvPr/>
      </p:nvGrpSpPr>
      <p:grpSpPr>
        <a:xfrm>
          <a:off x="0" y="0"/>
          <a:ext cx="0" cy="0"/>
          <a:chOff x="0" y="0"/>
          <a:chExt cx="0" cy="0"/>
        </a:xfrm>
      </p:grpSpPr>
      <p:sp>
        <p:nvSpPr>
          <p:cNvPr id="262" name="Google Shape;262;p32"/>
          <p:cNvSpPr/>
          <p:nvPr/>
        </p:nvSpPr>
        <p:spPr>
          <a:xfrm>
            <a:off x="636773" y="928806"/>
            <a:ext cx="724500" cy="724500"/>
          </a:xfrm>
          <a:prstGeom prst="ellipse">
            <a:avLst/>
          </a:prstGeom>
          <a:solidFill>
            <a:srgbClr val="5CFFA6">
              <a:alpha val="4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2"/>
          <p:cNvSpPr txBox="1"/>
          <p:nvPr>
            <p:ph type="ctrTitle"/>
          </p:nvPr>
        </p:nvSpPr>
        <p:spPr>
          <a:xfrm>
            <a:off x="714000" y="902244"/>
            <a:ext cx="4347000" cy="359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700">
                <a:solidFill>
                  <a:srgbClr val="5CFFA6"/>
                </a:solidFill>
              </a:rPr>
              <a:t>Careem’s</a:t>
            </a:r>
            <a:endParaRPr sz="4700">
              <a:solidFill>
                <a:srgbClr val="5CFFA6"/>
              </a:solidFill>
            </a:endParaRPr>
          </a:p>
          <a:p>
            <a:pPr indent="0" lvl="0" marL="0" rtl="0" algn="l">
              <a:spcBef>
                <a:spcPts val="0"/>
              </a:spcBef>
              <a:spcAft>
                <a:spcPts val="0"/>
              </a:spcAft>
              <a:buNone/>
            </a:pPr>
            <a:r>
              <a:rPr lang="en" sz="4700">
                <a:solidFill>
                  <a:srgbClr val="5CFFA6"/>
                </a:solidFill>
              </a:rPr>
              <a:t>Advanced </a:t>
            </a:r>
            <a:endParaRPr sz="4700">
              <a:solidFill>
                <a:srgbClr val="5CFFA6"/>
              </a:solidFill>
            </a:endParaRPr>
          </a:p>
          <a:p>
            <a:pPr indent="0" lvl="0" marL="0" rtl="0" algn="l">
              <a:spcBef>
                <a:spcPts val="0"/>
              </a:spcBef>
              <a:spcAft>
                <a:spcPts val="0"/>
              </a:spcAft>
              <a:buNone/>
            </a:pPr>
            <a:r>
              <a:rPr lang="en" sz="4700">
                <a:solidFill>
                  <a:srgbClr val="5CFFA6"/>
                </a:solidFill>
              </a:rPr>
              <a:t>Search </a:t>
            </a:r>
            <a:endParaRPr sz="4700">
              <a:solidFill>
                <a:srgbClr val="5CFFA6"/>
              </a:solidFill>
            </a:endParaRPr>
          </a:p>
        </p:txBody>
      </p:sp>
      <p:sp>
        <p:nvSpPr>
          <p:cNvPr id="264" name="Google Shape;264;p32"/>
          <p:cNvSpPr/>
          <p:nvPr/>
        </p:nvSpPr>
        <p:spPr>
          <a:xfrm>
            <a:off x="5396925" y="1021200"/>
            <a:ext cx="3030300" cy="31011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 name="Google Shape;265;p32"/>
          <p:cNvGrpSpPr/>
          <p:nvPr/>
        </p:nvGrpSpPr>
        <p:grpSpPr>
          <a:xfrm>
            <a:off x="6227925" y="1285968"/>
            <a:ext cx="1722947" cy="2378352"/>
            <a:chOff x="6227925" y="1285968"/>
            <a:chExt cx="1722947" cy="2378352"/>
          </a:xfrm>
        </p:grpSpPr>
        <p:sp>
          <p:nvSpPr>
            <p:cNvPr id="266" name="Google Shape;266;p32"/>
            <p:cNvSpPr/>
            <p:nvPr/>
          </p:nvSpPr>
          <p:spPr>
            <a:xfrm>
              <a:off x="6227925" y="3491550"/>
              <a:ext cx="1722947" cy="172770"/>
            </a:xfrm>
            <a:custGeom>
              <a:rect b="b" l="l" r="r" t="t"/>
              <a:pathLst>
                <a:path extrusionOk="0" h="8117" w="97742">
                  <a:moveTo>
                    <a:pt x="48871" y="0"/>
                  </a:moveTo>
                  <a:cubicBezTo>
                    <a:pt x="21873" y="0"/>
                    <a:pt x="0" y="1823"/>
                    <a:pt x="0" y="4058"/>
                  </a:cubicBezTo>
                  <a:cubicBezTo>
                    <a:pt x="0" y="6294"/>
                    <a:pt x="21873" y="8117"/>
                    <a:pt x="48871" y="8117"/>
                  </a:cubicBezTo>
                  <a:cubicBezTo>
                    <a:pt x="75868" y="8117"/>
                    <a:pt x="97742" y="6294"/>
                    <a:pt x="97742" y="4058"/>
                  </a:cubicBezTo>
                  <a:cubicBezTo>
                    <a:pt x="97742" y="1823"/>
                    <a:pt x="75868" y="0"/>
                    <a:pt x="488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2"/>
            <p:cNvSpPr/>
            <p:nvPr/>
          </p:nvSpPr>
          <p:spPr>
            <a:xfrm>
              <a:off x="6531013" y="1285968"/>
              <a:ext cx="1116755" cy="2264227"/>
            </a:xfrm>
            <a:custGeom>
              <a:rect b="b" l="l" r="r" t="t"/>
              <a:pathLst>
                <a:path extrusionOk="0" h="139460" w="68784">
                  <a:moveTo>
                    <a:pt x="4746" y="0"/>
                  </a:moveTo>
                  <a:cubicBezTo>
                    <a:pt x="2133" y="0"/>
                    <a:pt x="0" y="2133"/>
                    <a:pt x="0" y="4746"/>
                  </a:cubicBezTo>
                  <a:lnTo>
                    <a:pt x="0" y="134714"/>
                  </a:lnTo>
                  <a:cubicBezTo>
                    <a:pt x="0" y="137327"/>
                    <a:pt x="2133" y="139460"/>
                    <a:pt x="4746" y="139460"/>
                  </a:cubicBezTo>
                  <a:lnTo>
                    <a:pt x="64038" y="139460"/>
                  </a:lnTo>
                  <a:cubicBezTo>
                    <a:pt x="66652" y="139460"/>
                    <a:pt x="68784" y="137327"/>
                    <a:pt x="68784" y="134714"/>
                  </a:cubicBezTo>
                  <a:lnTo>
                    <a:pt x="68784" y="4746"/>
                  </a:lnTo>
                  <a:cubicBezTo>
                    <a:pt x="68784" y="2133"/>
                    <a:pt x="66652" y="0"/>
                    <a:pt x="640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2"/>
            <p:cNvSpPr/>
            <p:nvPr/>
          </p:nvSpPr>
          <p:spPr>
            <a:xfrm>
              <a:off x="7600862" y="1499824"/>
              <a:ext cx="22909" cy="96050"/>
            </a:xfrm>
            <a:custGeom>
              <a:rect b="b" l="l" r="r" t="t"/>
              <a:pathLst>
                <a:path extrusionOk="0" h="5916" w="1411">
                  <a:moveTo>
                    <a:pt x="722" y="0"/>
                  </a:moveTo>
                  <a:cubicBezTo>
                    <a:pt x="310" y="0"/>
                    <a:pt x="0" y="310"/>
                    <a:pt x="0" y="723"/>
                  </a:cubicBezTo>
                  <a:lnTo>
                    <a:pt x="0" y="5228"/>
                  </a:lnTo>
                  <a:cubicBezTo>
                    <a:pt x="0" y="5606"/>
                    <a:pt x="310" y="5916"/>
                    <a:pt x="722" y="5916"/>
                  </a:cubicBezTo>
                  <a:lnTo>
                    <a:pt x="1273" y="5916"/>
                  </a:lnTo>
                  <a:lnTo>
                    <a:pt x="1273" y="5641"/>
                  </a:lnTo>
                  <a:cubicBezTo>
                    <a:pt x="1376" y="5538"/>
                    <a:pt x="1410" y="5366"/>
                    <a:pt x="1410" y="5228"/>
                  </a:cubicBezTo>
                  <a:lnTo>
                    <a:pt x="1410" y="723"/>
                  </a:lnTo>
                  <a:cubicBezTo>
                    <a:pt x="1410" y="551"/>
                    <a:pt x="1376" y="413"/>
                    <a:pt x="1273" y="276"/>
                  </a:cubicBezTo>
                  <a:lnTo>
                    <a:pt x="127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2"/>
            <p:cNvSpPr/>
            <p:nvPr/>
          </p:nvSpPr>
          <p:spPr>
            <a:xfrm>
              <a:off x="7609792" y="1499824"/>
              <a:ext cx="23461" cy="96050"/>
            </a:xfrm>
            <a:custGeom>
              <a:rect b="b" l="l" r="r" t="t"/>
              <a:pathLst>
                <a:path extrusionOk="0" h="5916" w="1445">
                  <a:moveTo>
                    <a:pt x="723" y="0"/>
                  </a:moveTo>
                  <a:cubicBezTo>
                    <a:pt x="344" y="0"/>
                    <a:pt x="0" y="310"/>
                    <a:pt x="0" y="723"/>
                  </a:cubicBezTo>
                  <a:lnTo>
                    <a:pt x="0" y="5228"/>
                  </a:lnTo>
                  <a:cubicBezTo>
                    <a:pt x="0" y="5606"/>
                    <a:pt x="344" y="5916"/>
                    <a:pt x="723" y="5916"/>
                  </a:cubicBezTo>
                  <a:cubicBezTo>
                    <a:pt x="1101" y="5916"/>
                    <a:pt x="1445" y="5606"/>
                    <a:pt x="1410" y="5228"/>
                  </a:cubicBezTo>
                  <a:lnTo>
                    <a:pt x="1410" y="723"/>
                  </a:lnTo>
                  <a:cubicBezTo>
                    <a:pt x="1410" y="310"/>
                    <a:pt x="1101" y="0"/>
                    <a:pt x="72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2"/>
            <p:cNvSpPr/>
            <p:nvPr/>
          </p:nvSpPr>
          <p:spPr>
            <a:xfrm>
              <a:off x="7600862" y="1851035"/>
              <a:ext cx="22909" cy="96619"/>
            </a:xfrm>
            <a:custGeom>
              <a:rect b="b" l="l" r="r" t="t"/>
              <a:pathLst>
                <a:path extrusionOk="0" h="5951" w="1411">
                  <a:moveTo>
                    <a:pt x="722" y="1"/>
                  </a:moveTo>
                  <a:cubicBezTo>
                    <a:pt x="310" y="1"/>
                    <a:pt x="0" y="345"/>
                    <a:pt x="0" y="723"/>
                  </a:cubicBezTo>
                  <a:lnTo>
                    <a:pt x="0" y="5229"/>
                  </a:lnTo>
                  <a:cubicBezTo>
                    <a:pt x="0" y="5607"/>
                    <a:pt x="310" y="5951"/>
                    <a:pt x="722" y="5951"/>
                  </a:cubicBezTo>
                  <a:lnTo>
                    <a:pt x="1273" y="5951"/>
                  </a:lnTo>
                  <a:lnTo>
                    <a:pt x="1273" y="5676"/>
                  </a:lnTo>
                  <a:cubicBezTo>
                    <a:pt x="1376" y="5538"/>
                    <a:pt x="1410" y="5400"/>
                    <a:pt x="1410" y="5229"/>
                  </a:cubicBezTo>
                  <a:lnTo>
                    <a:pt x="1410" y="723"/>
                  </a:lnTo>
                  <a:cubicBezTo>
                    <a:pt x="1410" y="551"/>
                    <a:pt x="1376" y="414"/>
                    <a:pt x="1273" y="276"/>
                  </a:cubicBezTo>
                  <a:lnTo>
                    <a:pt x="127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2"/>
            <p:cNvSpPr/>
            <p:nvPr/>
          </p:nvSpPr>
          <p:spPr>
            <a:xfrm>
              <a:off x="7609792" y="1851035"/>
              <a:ext cx="23461" cy="96619"/>
            </a:xfrm>
            <a:custGeom>
              <a:rect b="b" l="l" r="r" t="t"/>
              <a:pathLst>
                <a:path extrusionOk="0" h="5951" w="1445">
                  <a:moveTo>
                    <a:pt x="723" y="1"/>
                  </a:moveTo>
                  <a:cubicBezTo>
                    <a:pt x="344" y="1"/>
                    <a:pt x="0" y="345"/>
                    <a:pt x="0" y="723"/>
                  </a:cubicBezTo>
                  <a:lnTo>
                    <a:pt x="0" y="5229"/>
                  </a:lnTo>
                  <a:cubicBezTo>
                    <a:pt x="0" y="5607"/>
                    <a:pt x="344" y="5951"/>
                    <a:pt x="723" y="5951"/>
                  </a:cubicBezTo>
                  <a:cubicBezTo>
                    <a:pt x="1101" y="5951"/>
                    <a:pt x="1445" y="5607"/>
                    <a:pt x="1410" y="5229"/>
                  </a:cubicBezTo>
                  <a:lnTo>
                    <a:pt x="1410" y="723"/>
                  </a:lnTo>
                  <a:cubicBezTo>
                    <a:pt x="1410" y="345"/>
                    <a:pt x="1101" y="1"/>
                    <a:pt x="7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2"/>
            <p:cNvSpPr/>
            <p:nvPr/>
          </p:nvSpPr>
          <p:spPr>
            <a:xfrm>
              <a:off x="7600862" y="1637178"/>
              <a:ext cx="22909" cy="96066"/>
            </a:xfrm>
            <a:custGeom>
              <a:rect b="b" l="l" r="r" t="t"/>
              <a:pathLst>
                <a:path extrusionOk="0" h="5917" w="1411">
                  <a:moveTo>
                    <a:pt x="722" y="1"/>
                  </a:moveTo>
                  <a:cubicBezTo>
                    <a:pt x="310" y="1"/>
                    <a:pt x="0" y="310"/>
                    <a:pt x="0" y="723"/>
                  </a:cubicBezTo>
                  <a:lnTo>
                    <a:pt x="0" y="5228"/>
                  </a:lnTo>
                  <a:cubicBezTo>
                    <a:pt x="0" y="5607"/>
                    <a:pt x="310" y="5916"/>
                    <a:pt x="722" y="5916"/>
                  </a:cubicBezTo>
                  <a:lnTo>
                    <a:pt x="1273" y="5916"/>
                  </a:lnTo>
                  <a:lnTo>
                    <a:pt x="1273" y="5641"/>
                  </a:lnTo>
                  <a:cubicBezTo>
                    <a:pt x="1376" y="5538"/>
                    <a:pt x="1410" y="5366"/>
                    <a:pt x="1410" y="5228"/>
                  </a:cubicBezTo>
                  <a:lnTo>
                    <a:pt x="1410" y="723"/>
                  </a:lnTo>
                  <a:cubicBezTo>
                    <a:pt x="1410" y="551"/>
                    <a:pt x="1376" y="414"/>
                    <a:pt x="1273" y="276"/>
                  </a:cubicBezTo>
                  <a:lnTo>
                    <a:pt x="127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2"/>
            <p:cNvSpPr/>
            <p:nvPr/>
          </p:nvSpPr>
          <p:spPr>
            <a:xfrm>
              <a:off x="7609792" y="1637178"/>
              <a:ext cx="23461" cy="96066"/>
            </a:xfrm>
            <a:custGeom>
              <a:rect b="b" l="l" r="r" t="t"/>
              <a:pathLst>
                <a:path extrusionOk="0" h="5917" w="1445">
                  <a:moveTo>
                    <a:pt x="723" y="1"/>
                  </a:moveTo>
                  <a:cubicBezTo>
                    <a:pt x="344" y="1"/>
                    <a:pt x="0" y="310"/>
                    <a:pt x="0" y="723"/>
                  </a:cubicBezTo>
                  <a:lnTo>
                    <a:pt x="0" y="5228"/>
                  </a:lnTo>
                  <a:cubicBezTo>
                    <a:pt x="0" y="5607"/>
                    <a:pt x="344" y="5916"/>
                    <a:pt x="723" y="5916"/>
                  </a:cubicBezTo>
                  <a:cubicBezTo>
                    <a:pt x="1101" y="5916"/>
                    <a:pt x="1445" y="5607"/>
                    <a:pt x="1410" y="5228"/>
                  </a:cubicBezTo>
                  <a:lnTo>
                    <a:pt x="1410" y="723"/>
                  </a:lnTo>
                  <a:cubicBezTo>
                    <a:pt x="1410" y="310"/>
                    <a:pt x="1101" y="1"/>
                    <a:pt x="7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2"/>
            <p:cNvSpPr/>
            <p:nvPr/>
          </p:nvSpPr>
          <p:spPr>
            <a:xfrm>
              <a:off x="6466800" y="1285968"/>
              <a:ext cx="1116755" cy="2264227"/>
            </a:xfrm>
            <a:custGeom>
              <a:rect b="b" l="l" r="r" t="t"/>
              <a:pathLst>
                <a:path extrusionOk="0" h="139460" w="68784">
                  <a:moveTo>
                    <a:pt x="4746" y="0"/>
                  </a:moveTo>
                  <a:cubicBezTo>
                    <a:pt x="2133" y="0"/>
                    <a:pt x="0" y="2133"/>
                    <a:pt x="0" y="4746"/>
                  </a:cubicBezTo>
                  <a:lnTo>
                    <a:pt x="0" y="134714"/>
                  </a:lnTo>
                  <a:cubicBezTo>
                    <a:pt x="0" y="137327"/>
                    <a:pt x="2133" y="139460"/>
                    <a:pt x="4746" y="139460"/>
                  </a:cubicBezTo>
                  <a:lnTo>
                    <a:pt x="64038" y="139460"/>
                  </a:lnTo>
                  <a:cubicBezTo>
                    <a:pt x="66652" y="139460"/>
                    <a:pt x="68784" y="137327"/>
                    <a:pt x="68784" y="134714"/>
                  </a:cubicBezTo>
                  <a:lnTo>
                    <a:pt x="68784" y="4746"/>
                  </a:lnTo>
                  <a:cubicBezTo>
                    <a:pt x="68784" y="2133"/>
                    <a:pt x="66652" y="0"/>
                    <a:pt x="6403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2"/>
            <p:cNvSpPr/>
            <p:nvPr/>
          </p:nvSpPr>
          <p:spPr>
            <a:xfrm>
              <a:off x="6534775" y="1355500"/>
              <a:ext cx="980728" cy="2125186"/>
            </a:xfrm>
            <a:custGeom>
              <a:rect b="b" l="l" r="r" t="t"/>
              <a:pathLst>
                <a:path extrusionOk="0" h="135470" w="65208">
                  <a:moveTo>
                    <a:pt x="3474" y="0"/>
                  </a:moveTo>
                  <a:cubicBezTo>
                    <a:pt x="1548" y="0"/>
                    <a:pt x="1" y="1548"/>
                    <a:pt x="1" y="3474"/>
                  </a:cubicBezTo>
                  <a:lnTo>
                    <a:pt x="1" y="131996"/>
                  </a:lnTo>
                  <a:cubicBezTo>
                    <a:pt x="1" y="133922"/>
                    <a:pt x="1548" y="135470"/>
                    <a:pt x="3474" y="135470"/>
                  </a:cubicBezTo>
                  <a:lnTo>
                    <a:pt x="61734" y="135470"/>
                  </a:lnTo>
                  <a:cubicBezTo>
                    <a:pt x="63660" y="135470"/>
                    <a:pt x="65208" y="133922"/>
                    <a:pt x="65208" y="131996"/>
                  </a:cubicBezTo>
                  <a:lnTo>
                    <a:pt x="65208" y="3474"/>
                  </a:lnTo>
                  <a:cubicBezTo>
                    <a:pt x="65208" y="1548"/>
                    <a:pt x="63660" y="0"/>
                    <a:pt x="617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2"/>
            <p:cNvSpPr/>
            <p:nvPr/>
          </p:nvSpPr>
          <p:spPr>
            <a:xfrm>
              <a:off x="6622425" y="2274725"/>
              <a:ext cx="805500" cy="11589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2"/>
            <p:cNvSpPr/>
            <p:nvPr/>
          </p:nvSpPr>
          <p:spPr>
            <a:xfrm>
              <a:off x="6622422" y="1868199"/>
              <a:ext cx="260215" cy="241674"/>
            </a:xfrm>
            <a:custGeom>
              <a:rect b="b" l="l" r="r" t="t"/>
              <a:pathLst>
                <a:path extrusionOk="0" h="14886" w="16028">
                  <a:moveTo>
                    <a:pt x="7948" y="0"/>
                  </a:moveTo>
                  <a:cubicBezTo>
                    <a:pt x="4377" y="0"/>
                    <a:pt x="1241" y="2618"/>
                    <a:pt x="654" y="6261"/>
                  </a:cubicBezTo>
                  <a:cubicBezTo>
                    <a:pt x="1" y="10319"/>
                    <a:pt x="2752" y="14137"/>
                    <a:pt x="6810" y="14790"/>
                  </a:cubicBezTo>
                  <a:cubicBezTo>
                    <a:pt x="7212" y="14855"/>
                    <a:pt x="7611" y="14886"/>
                    <a:pt x="8005" y="14886"/>
                  </a:cubicBezTo>
                  <a:cubicBezTo>
                    <a:pt x="11594" y="14886"/>
                    <a:pt x="14754" y="12290"/>
                    <a:pt x="15374" y="8634"/>
                  </a:cubicBezTo>
                  <a:cubicBezTo>
                    <a:pt x="16027" y="4576"/>
                    <a:pt x="13242" y="758"/>
                    <a:pt x="9183" y="105"/>
                  </a:cubicBezTo>
                  <a:cubicBezTo>
                    <a:pt x="8768" y="34"/>
                    <a:pt x="8355" y="0"/>
                    <a:pt x="79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2"/>
            <p:cNvSpPr/>
            <p:nvPr/>
          </p:nvSpPr>
          <p:spPr>
            <a:xfrm>
              <a:off x="6738725" y="1314324"/>
              <a:ext cx="572884" cy="110578"/>
            </a:xfrm>
            <a:custGeom>
              <a:rect b="b" l="l" r="r" t="t"/>
              <a:pathLst>
                <a:path extrusionOk="0" h="5331" w="35287">
                  <a:moveTo>
                    <a:pt x="0" y="0"/>
                  </a:moveTo>
                  <a:lnTo>
                    <a:pt x="2064" y="3955"/>
                  </a:lnTo>
                  <a:cubicBezTo>
                    <a:pt x="2511" y="4781"/>
                    <a:pt x="3405" y="5331"/>
                    <a:pt x="4368" y="5331"/>
                  </a:cubicBezTo>
                  <a:lnTo>
                    <a:pt x="30918" y="5331"/>
                  </a:lnTo>
                  <a:cubicBezTo>
                    <a:pt x="31881" y="5331"/>
                    <a:pt x="32775" y="4781"/>
                    <a:pt x="33223" y="3955"/>
                  </a:cubicBezTo>
                  <a:lnTo>
                    <a:pt x="3528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2"/>
            <p:cNvSpPr/>
            <p:nvPr/>
          </p:nvSpPr>
          <p:spPr>
            <a:xfrm>
              <a:off x="6863795" y="1360468"/>
              <a:ext cx="322752" cy="16"/>
            </a:xfrm>
            <a:custGeom>
              <a:rect b="b" l="l" r="r" t="t"/>
              <a:pathLst>
                <a:path extrusionOk="0" fill="none" h="1" w="19880">
                  <a:moveTo>
                    <a:pt x="1" y="1"/>
                  </a:moveTo>
                  <a:lnTo>
                    <a:pt x="19879" y="1"/>
                  </a:lnTo>
                </a:path>
              </a:pathLst>
            </a:custGeom>
            <a:noFill/>
            <a:ln cap="rnd" cmpd="sng" w="21500">
              <a:solidFill>
                <a:schemeClr val="lt2"/>
              </a:solidFill>
              <a:prstDash val="solid"/>
              <a:miter lim="3439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0" name="Google Shape;280;p32"/>
            <p:cNvCxnSpPr/>
            <p:nvPr/>
          </p:nvCxnSpPr>
          <p:spPr>
            <a:xfrm>
              <a:off x="6622423" y="1622400"/>
              <a:ext cx="805500" cy="0"/>
            </a:xfrm>
            <a:prstGeom prst="straightConnector1">
              <a:avLst/>
            </a:prstGeom>
            <a:noFill/>
            <a:ln cap="flat" cmpd="sng" w="19050">
              <a:solidFill>
                <a:schemeClr val="accent1"/>
              </a:solidFill>
              <a:prstDash val="solid"/>
              <a:round/>
              <a:headEnd len="med" w="med" type="none"/>
              <a:tailEnd len="med" w="med" type="none"/>
            </a:ln>
          </p:spPr>
        </p:cxnSp>
        <p:cxnSp>
          <p:nvCxnSpPr>
            <p:cNvPr id="281" name="Google Shape;281;p32"/>
            <p:cNvCxnSpPr/>
            <p:nvPr/>
          </p:nvCxnSpPr>
          <p:spPr>
            <a:xfrm>
              <a:off x="6622423" y="1745300"/>
              <a:ext cx="805500" cy="0"/>
            </a:xfrm>
            <a:prstGeom prst="straightConnector1">
              <a:avLst/>
            </a:prstGeom>
            <a:noFill/>
            <a:ln cap="flat" cmpd="sng" w="19050">
              <a:solidFill>
                <a:schemeClr val="accent1"/>
              </a:solidFill>
              <a:prstDash val="solid"/>
              <a:round/>
              <a:headEnd len="med" w="med" type="none"/>
              <a:tailEnd len="med" w="med" type="none"/>
            </a:ln>
          </p:spPr>
        </p:cxnSp>
        <p:cxnSp>
          <p:nvCxnSpPr>
            <p:cNvPr id="282" name="Google Shape;282;p32"/>
            <p:cNvCxnSpPr/>
            <p:nvPr/>
          </p:nvCxnSpPr>
          <p:spPr>
            <a:xfrm>
              <a:off x="6980925" y="1989036"/>
              <a:ext cx="447000" cy="0"/>
            </a:xfrm>
            <a:prstGeom prst="straightConnector1">
              <a:avLst/>
            </a:prstGeom>
            <a:noFill/>
            <a:ln cap="flat" cmpd="sng" w="19050">
              <a:solidFill>
                <a:schemeClr val="accent1"/>
              </a:solidFill>
              <a:prstDash val="solid"/>
              <a:round/>
              <a:headEnd len="med" w="med" type="none"/>
              <a:tailEnd len="med" w="med" type="none"/>
            </a:ln>
          </p:spPr>
        </p:cxnSp>
        <p:cxnSp>
          <p:nvCxnSpPr>
            <p:cNvPr id="283" name="Google Shape;283;p32"/>
            <p:cNvCxnSpPr/>
            <p:nvPr/>
          </p:nvCxnSpPr>
          <p:spPr>
            <a:xfrm>
              <a:off x="6980925" y="1868200"/>
              <a:ext cx="447000" cy="0"/>
            </a:xfrm>
            <a:prstGeom prst="straightConnector1">
              <a:avLst/>
            </a:prstGeom>
            <a:noFill/>
            <a:ln cap="flat" cmpd="sng" w="19050">
              <a:solidFill>
                <a:schemeClr val="accent1"/>
              </a:solidFill>
              <a:prstDash val="solid"/>
              <a:round/>
              <a:headEnd len="med" w="med" type="none"/>
              <a:tailEnd len="med" w="med" type="none"/>
            </a:ln>
          </p:spPr>
        </p:cxnSp>
        <p:cxnSp>
          <p:nvCxnSpPr>
            <p:cNvPr id="284" name="Google Shape;284;p32"/>
            <p:cNvCxnSpPr/>
            <p:nvPr/>
          </p:nvCxnSpPr>
          <p:spPr>
            <a:xfrm>
              <a:off x="6980925" y="2114000"/>
              <a:ext cx="447000" cy="0"/>
            </a:xfrm>
            <a:prstGeom prst="straightConnector1">
              <a:avLst/>
            </a:prstGeom>
            <a:noFill/>
            <a:ln cap="flat" cmpd="sng" w="19050">
              <a:solidFill>
                <a:schemeClr val="accent1"/>
              </a:solidFill>
              <a:prstDash val="solid"/>
              <a:round/>
              <a:headEnd len="med" w="med" type="none"/>
              <a:tailEnd len="med" w="med" type="none"/>
            </a:ln>
          </p:spPr>
        </p:cxnSp>
      </p:grpSp>
      <p:sp>
        <p:nvSpPr>
          <p:cNvPr id="285" name="Google Shape;285;p32"/>
          <p:cNvSpPr/>
          <p:nvPr/>
        </p:nvSpPr>
        <p:spPr>
          <a:xfrm>
            <a:off x="7515500" y="-1188125"/>
            <a:ext cx="2810100" cy="28101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2"/>
          <p:cNvSpPr/>
          <p:nvPr/>
        </p:nvSpPr>
        <p:spPr>
          <a:xfrm>
            <a:off x="7992250" y="-711375"/>
            <a:ext cx="1856700" cy="1856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32"/>
          <p:cNvGrpSpPr/>
          <p:nvPr/>
        </p:nvGrpSpPr>
        <p:grpSpPr>
          <a:xfrm>
            <a:off x="5687000" y="1465194"/>
            <a:ext cx="1075744" cy="2388129"/>
            <a:chOff x="5687000" y="1465194"/>
            <a:chExt cx="1075744" cy="2388129"/>
          </a:xfrm>
        </p:grpSpPr>
        <p:sp>
          <p:nvSpPr>
            <p:cNvPr id="288" name="Google Shape;288;p32"/>
            <p:cNvSpPr/>
            <p:nvPr/>
          </p:nvSpPr>
          <p:spPr>
            <a:xfrm>
              <a:off x="5687000" y="3681899"/>
              <a:ext cx="1058650" cy="171423"/>
            </a:xfrm>
            <a:custGeom>
              <a:rect b="b" l="l" r="r" t="t"/>
              <a:pathLst>
                <a:path extrusionOk="0" h="13036" w="48115">
                  <a:moveTo>
                    <a:pt x="24040" y="1"/>
                  </a:moveTo>
                  <a:cubicBezTo>
                    <a:pt x="10765" y="1"/>
                    <a:pt x="1" y="2924"/>
                    <a:pt x="1" y="6501"/>
                  </a:cubicBezTo>
                  <a:cubicBezTo>
                    <a:pt x="1" y="10112"/>
                    <a:pt x="10765" y="13035"/>
                    <a:pt x="24040" y="13035"/>
                  </a:cubicBezTo>
                  <a:cubicBezTo>
                    <a:pt x="37350" y="13035"/>
                    <a:pt x="48115" y="10112"/>
                    <a:pt x="48115" y="6501"/>
                  </a:cubicBezTo>
                  <a:cubicBezTo>
                    <a:pt x="48115" y="2924"/>
                    <a:pt x="37350" y="1"/>
                    <a:pt x="240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2"/>
            <p:cNvSpPr/>
            <p:nvPr/>
          </p:nvSpPr>
          <p:spPr>
            <a:xfrm>
              <a:off x="5859846" y="2418358"/>
              <a:ext cx="480771" cy="1280654"/>
            </a:xfrm>
            <a:custGeom>
              <a:rect b="b" l="l" r="r" t="t"/>
              <a:pathLst>
                <a:path extrusionOk="0" h="78879" w="29612">
                  <a:moveTo>
                    <a:pt x="25244" y="0"/>
                  </a:moveTo>
                  <a:lnTo>
                    <a:pt x="3921" y="69"/>
                  </a:lnTo>
                  <a:cubicBezTo>
                    <a:pt x="3921" y="69"/>
                    <a:pt x="0" y="8667"/>
                    <a:pt x="5056" y="18159"/>
                  </a:cubicBezTo>
                  <a:cubicBezTo>
                    <a:pt x="5056" y="18159"/>
                    <a:pt x="8495" y="60255"/>
                    <a:pt x="7979" y="74046"/>
                  </a:cubicBezTo>
                  <a:cubicBezTo>
                    <a:pt x="7979" y="74046"/>
                    <a:pt x="9224" y="74975"/>
                    <a:pt x="11430" y="74975"/>
                  </a:cubicBezTo>
                  <a:cubicBezTo>
                    <a:pt x="12134" y="74975"/>
                    <a:pt x="12936" y="74880"/>
                    <a:pt x="13826" y="74631"/>
                  </a:cubicBezTo>
                  <a:lnTo>
                    <a:pt x="16921" y="35974"/>
                  </a:lnTo>
                  <a:cubicBezTo>
                    <a:pt x="16921" y="35974"/>
                    <a:pt x="20636" y="74871"/>
                    <a:pt x="21048" y="78723"/>
                  </a:cubicBezTo>
                  <a:cubicBezTo>
                    <a:pt x="21048" y="78723"/>
                    <a:pt x="21904" y="78879"/>
                    <a:pt x="23020" y="78879"/>
                  </a:cubicBezTo>
                  <a:cubicBezTo>
                    <a:pt x="24364" y="78879"/>
                    <a:pt x="26083" y="78653"/>
                    <a:pt x="27136" y="77657"/>
                  </a:cubicBezTo>
                  <a:cubicBezTo>
                    <a:pt x="27136" y="77657"/>
                    <a:pt x="29612" y="23215"/>
                    <a:pt x="252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2"/>
            <p:cNvSpPr/>
            <p:nvPr/>
          </p:nvSpPr>
          <p:spPr>
            <a:xfrm>
              <a:off x="6035727" y="2607081"/>
              <a:ext cx="98859" cy="395355"/>
            </a:xfrm>
            <a:custGeom>
              <a:rect b="b" l="l" r="r" t="t"/>
              <a:pathLst>
                <a:path extrusionOk="0" h="24351" w="6089">
                  <a:moveTo>
                    <a:pt x="35" y="1"/>
                  </a:moveTo>
                  <a:cubicBezTo>
                    <a:pt x="35" y="1"/>
                    <a:pt x="1" y="5675"/>
                    <a:pt x="1617" y="7636"/>
                  </a:cubicBezTo>
                  <a:cubicBezTo>
                    <a:pt x="3199" y="9596"/>
                    <a:pt x="6088" y="24350"/>
                    <a:pt x="6088" y="24350"/>
                  </a:cubicBezTo>
                  <a:lnTo>
                    <a:pt x="4369" y="7808"/>
                  </a:lnTo>
                  <a:cubicBezTo>
                    <a:pt x="4369" y="7808"/>
                    <a:pt x="1101" y="5022"/>
                    <a:pt x="35" y="1"/>
                  </a:cubicBezTo>
                  <a:close/>
                </a:path>
              </a:pathLst>
            </a:custGeom>
            <a:solidFill>
              <a:srgbClr val="121212">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2"/>
            <p:cNvSpPr/>
            <p:nvPr/>
          </p:nvSpPr>
          <p:spPr>
            <a:xfrm>
              <a:off x="5987150" y="3433477"/>
              <a:ext cx="112253" cy="171433"/>
            </a:xfrm>
            <a:custGeom>
              <a:rect b="b" l="l" r="r" t="t"/>
              <a:pathLst>
                <a:path extrusionOk="0" h="10559" w="6914">
                  <a:moveTo>
                    <a:pt x="1" y="1"/>
                  </a:moveTo>
                  <a:lnTo>
                    <a:pt x="1" y="1"/>
                  </a:lnTo>
                  <a:cubicBezTo>
                    <a:pt x="173" y="4093"/>
                    <a:pt x="242" y="7704"/>
                    <a:pt x="173" y="10456"/>
                  </a:cubicBezTo>
                  <a:lnTo>
                    <a:pt x="6088" y="10559"/>
                  </a:lnTo>
                  <a:lnTo>
                    <a:pt x="6914" y="379"/>
                  </a:lnTo>
                  <a:lnTo>
                    <a:pt x="6914" y="379"/>
                  </a:lnTo>
                  <a:cubicBezTo>
                    <a:pt x="5985" y="855"/>
                    <a:pt x="5023" y="1031"/>
                    <a:pt x="4110" y="1031"/>
                  </a:cubicBezTo>
                  <a:cubicBezTo>
                    <a:pt x="2385" y="1031"/>
                    <a:pt x="833" y="405"/>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2"/>
            <p:cNvSpPr/>
            <p:nvPr/>
          </p:nvSpPr>
          <p:spPr>
            <a:xfrm>
              <a:off x="6179234" y="3464747"/>
              <a:ext cx="127888" cy="112253"/>
            </a:xfrm>
            <a:custGeom>
              <a:rect b="b" l="l" r="r" t="t"/>
              <a:pathLst>
                <a:path extrusionOk="0" h="6914" w="7877">
                  <a:moveTo>
                    <a:pt x="7876" y="1"/>
                  </a:moveTo>
                  <a:cubicBezTo>
                    <a:pt x="6350" y="521"/>
                    <a:pt x="4807" y="689"/>
                    <a:pt x="3448" y="689"/>
                  </a:cubicBezTo>
                  <a:cubicBezTo>
                    <a:pt x="2020" y="689"/>
                    <a:pt x="793" y="503"/>
                    <a:pt x="1" y="345"/>
                  </a:cubicBezTo>
                  <a:lnTo>
                    <a:pt x="1" y="345"/>
                  </a:lnTo>
                  <a:cubicBezTo>
                    <a:pt x="207" y="2511"/>
                    <a:pt x="413" y="4540"/>
                    <a:pt x="585" y="6363"/>
                  </a:cubicBezTo>
                  <a:lnTo>
                    <a:pt x="3130" y="6913"/>
                  </a:lnTo>
                  <a:lnTo>
                    <a:pt x="7739" y="5400"/>
                  </a:lnTo>
                  <a:cubicBezTo>
                    <a:pt x="7808" y="3784"/>
                    <a:pt x="7842" y="1995"/>
                    <a:pt x="78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2"/>
            <p:cNvSpPr/>
            <p:nvPr/>
          </p:nvSpPr>
          <p:spPr>
            <a:xfrm>
              <a:off x="5964826" y="3620528"/>
              <a:ext cx="254624" cy="125826"/>
            </a:xfrm>
            <a:custGeom>
              <a:rect b="b" l="l" r="r" t="t"/>
              <a:pathLst>
                <a:path extrusionOk="0" h="7750" w="15683">
                  <a:moveTo>
                    <a:pt x="1513" y="1"/>
                  </a:moveTo>
                  <a:cubicBezTo>
                    <a:pt x="1513" y="1"/>
                    <a:pt x="0" y="3956"/>
                    <a:pt x="378" y="7602"/>
                  </a:cubicBezTo>
                  <a:cubicBezTo>
                    <a:pt x="378" y="7602"/>
                    <a:pt x="1402" y="7749"/>
                    <a:pt x="3012" y="7749"/>
                  </a:cubicBezTo>
                  <a:cubicBezTo>
                    <a:pt x="6001" y="7749"/>
                    <a:pt x="11011" y="7240"/>
                    <a:pt x="15236" y="4334"/>
                  </a:cubicBezTo>
                  <a:cubicBezTo>
                    <a:pt x="15683" y="4025"/>
                    <a:pt x="15545" y="3337"/>
                    <a:pt x="14995" y="3234"/>
                  </a:cubicBezTo>
                  <a:cubicBezTo>
                    <a:pt x="13207" y="2821"/>
                    <a:pt x="9871" y="1961"/>
                    <a:pt x="7360" y="586"/>
                  </a:cubicBezTo>
                  <a:lnTo>
                    <a:pt x="15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2"/>
            <p:cNvSpPr/>
            <p:nvPr/>
          </p:nvSpPr>
          <p:spPr>
            <a:xfrm>
              <a:off x="5978772" y="3466988"/>
              <a:ext cx="139059" cy="220010"/>
            </a:xfrm>
            <a:custGeom>
              <a:rect b="b" l="l" r="r" t="t"/>
              <a:pathLst>
                <a:path extrusionOk="0" h="13551" w="8565">
                  <a:moveTo>
                    <a:pt x="586" y="0"/>
                  </a:moveTo>
                  <a:cubicBezTo>
                    <a:pt x="723" y="3783"/>
                    <a:pt x="758" y="7051"/>
                    <a:pt x="654" y="9458"/>
                  </a:cubicBezTo>
                  <a:cubicBezTo>
                    <a:pt x="654" y="9458"/>
                    <a:pt x="310" y="10352"/>
                    <a:pt x="1" y="11693"/>
                  </a:cubicBezTo>
                  <a:cubicBezTo>
                    <a:pt x="1136" y="11797"/>
                    <a:pt x="3853" y="12175"/>
                    <a:pt x="5469" y="13551"/>
                  </a:cubicBezTo>
                  <a:cubicBezTo>
                    <a:pt x="5469" y="13551"/>
                    <a:pt x="5480" y="13551"/>
                    <a:pt x="5499" y="13551"/>
                  </a:cubicBezTo>
                  <a:cubicBezTo>
                    <a:pt x="5743" y="13551"/>
                    <a:pt x="7414" y="13521"/>
                    <a:pt x="8083" y="12725"/>
                  </a:cubicBezTo>
                  <a:cubicBezTo>
                    <a:pt x="8083" y="12725"/>
                    <a:pt x="8152" y="11865"/>
                    <a:pt x="8564" y="11006"/>
                  </a:cubicBezTo>
                  <a:cubicBezTo>
                    <a:pt x="7842" y="10730"/>
                    <a:pt x="7154" y="10387"/>
                    <a:pt x="6501" y="10043"/>
                  </a:cubicBezTo>
                  <a:lnTo>
                    <a:pt x="7292" y="0"/>
                  </a:lnTo>
                  <a:lnTo>
                    <a:pt x="7292" y="0"/>
                  </a:lnTo>
                  <a:cubicBezTo>
                    <a:pt x="6535" y="711"/>
                    <a:pt x="5538" y="948"/>
                    <a:pt x="4544" y="948"/>
                  </a:cubicBezTo>
                  <a:cubicBezTo>
                    <a:pt x="2557" y="948"/>
                    <a:pt x="586" y="0"/>
                    <a:pt x="586" y="0"/>
                  </a:cubicBezTo>
                  <a:close/>
                </a:path>
              </a:pathLst>
            </a:cu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2"/>
            <p:cNvSpPr/>
            <p:nvPr/>
          </p:nvSpPr>
          <p:spPr>
            <a:xfrm>
              <a:off x="5884410" y="1819862"/>
              <a:ext cx="878334" cy="641585"/>
            </a:xfrm>
            <a:custGeom>
              <a:rect b="b" l="l" r="r" t="t"/>
              <a:pathLst>
                <a:path extrusionOk="0" h="39517" w="54099">
                  <a:moveTo>
                    <a:pt x="9495" y="0"/>
                  </a:moveTo>
                  <a:cubicBezTo>
                    <a:pt x="6695" y="0"/>
                    <a:pt x="3914" y="680"/>
                    <a:pt x="1686" y="2265"/>
                  </a:cubicBezTo>
                  <a:cubicBezTo>
                    <a:pt x="1136" y="2643"/>
                    <a:pt x="792" y="3228"/>
                    <a:pt x="654" y="3881"/>
                  </a:cubicBezTo>
                  <a:cubicBezTo>
                    <a:pt x="1" y="7320"/>
                    <a:pt x="345" y="10863"/>
                    <a:pt x="964" y="14302"/>
                  </a:cubicBezTo>
                  <a:cubicBezTo>
                    <a:pt x="1652" y="18051"/>
                    <a:pt x="2718" y="21765"/>
                    <a:pt x="3234" y="25548"/>
                  </a:cubicBezTo>
                  <a:cubicBezTo>
                    <a:pt x="3749" y="29366"/>
                    <a:pt x="3853" y="33390"/>
                    <a:pt x="2408" y="36932"/>
                  </a:cubicBezTo>
                  <a:cubicBezTo>
                    <a:pt x="5618" y="38664"/>
                    <a:pt x="9264" y="39516"/>
                    <a:pt x="12920" y="39516"/>
                  </a:cubicBezTo>
                  <a:cubicBezTo>
                    <a:pt x="16667" y="39516"/>
                    <a:pt x="20424" y="38621"/>
                    <a:pt x="23731" y="36863"/>
                  </a:cubicBezTo>
                  <a:cubicBezTo>
                    <a:pt x="22802" y="32289"/>
                    <a:pt x="23043" y="27302"/>
                    <a:pt x="24075" y="22762"/>
                  </a:cubicBezTo>
                  <a:cubicBezTo>
                    <a:pt x="25347" y="24104"/>
                    <a:pt x="26998" y="25720"/>
                    <a:pt x="29062" y="27818"/>
                  </a:cubicBezTo>
                  <a:cubicBezTo>
                    <a:pt x="29633" y="28370"/>
                    <a:pt x="30453" y="28662"/>
                    <a:pt x="31269" y="28662"/>
                  </a:cubicBezTo>
                  <a:cubicBezTo>
                    <a:pt x="31877" y="28662"/>
                    <a:pt x="32483" y="28500"/>
                    <a:pt x="32982" y="28162"/>
                  </a:cubicBezTo>
                  <a:cubicBezTo>
                    <a:pt x="37866" y="24826"/>
                    <a:pt x="42268" y="21559"/>
                    <a:pt x="47186" y="18257"/>
                  </a:cubicBezTo>
                  <a:cubicBezTo>
                    <a:pt x="47605" y="18536"/>
                    <a:pt x="48251" y="18612"/>
                    <a:pt x="48792" y="18612"/>
                  </a:cubicBezTo>
                  <a:cubicBezTo>
                    <a:pt x="48917" y="18612"/>
                    <a:pt x="49037" y="18608"/>
                    <a:pt x="49147" y="18601"/>
                  </a:cubicBezTo>
                  <a:cubicBezTo>
                    <a:pt x="49834" y="18532"/>
                    <a:pt x="50522" y="18360"/>
                    <a:pt x="51141" y="18085"/>
                  </a:cubicBezTo>
                  <a:cubicBezTo>
                    <a:pt x="51657" y="17844"/>
                    <a:pt x="52139" y="17569"/>
                    <a:pt x="52551" y="17260"/>
                  </a:cubicBezTo>
                  <a:cubicBezTo>
                    <a:pt x="52792" y="17088"/>
                    <a:pt x="52998" y="16916"/>
                    <a:pt x="53205" y="16709"/>
                  </a:cubicBezTo>
                  <a:cubicBezTo>
                    <a:pt x="53274" y="16641"/>
                    <a:pt x="53721" y="16262"/>
                    <a:pt x="53721" y="16159"/>
                  </a:cubicBezTo>
                  <a:cubicBezTo>
                    <a:pt x="53411" y="14336"/>
                    <a:pt x="52242" y="12651"/>
                    <a:pt x="50935" y="11310"/>
                  </a:cubicBezTo>
                  <a:cubicBezTo>
                    <a:pt x="51829" y="10347"/>
                    <a:pt x="52723" y="9350"/>
                    <a:pt x="53617" y="8387"/>
                  </a:cubicBezTo>
                  <a:cubicBezTo>
                    <a:pt x="53858" y="8146"/>
                    <a:pt x="54099" y="7733"/>
                    <a:pt x="53824" y="7492"/>
                  </a:cubicBezTo>
                  <a:cubicBezTo>
                    <a:pt x="53751" y="7434"/>
                    <a:pt x="53666" y="7413"/>
                    <a:pt x="53577" y="7413"/>
                  </a:cubicBezTo>
                  <a:cubicBezTo>
                    <a:pt x="53455" y="7413"/>
                    <a:pt x="53324" y="7453"/>
                    <a:pt x="53205" y="7492"/>
                  </a:cubicBezTo>
                  <a:cubicBezTo>
                    <a:pt x="50694" y="8455"/>
                    <a:pt x="48459" y="10244"/>
                    <a:pt x="46808" y="12376"/>
                  </a:cubicBezTo>
                  <a:cubicBezTo>
                    <a:pt x="46705" y="11654"/>
                    <a:pt x="46567" y="10932"/>
                    <a:pt x="46430" y="10209"/>
                  </a:cubicBezTo>
                  <a:cubicBezTo>
                    <a:pt x="46430" y="10072"/>
                    <a:pt x="46395" y="9969"/>
                    <a:pt x="46326" y="9866"/>
                  </a:cubicBezTo>
                  <a:cubicBezTo>
                    <a:pt x="46251" y="9805"/>
                    <a:pt x="46156" y="9778"/>
                    <a:pt x="46061" y="9778"/>
                  </a:cubicBezTo>
                  <a:cubicBezTo>
                    <a:pt x="45940" y="9778"/>
                    <a:pt x="45819" y="9823"/>
                    <a:pt x="45742" y="9900"/>
                  </a:cubicBezTo>
                  <a:cubicBezTo>
                    <a:pt x="45570" y="10037"/>
                    <a:pt x="45501" y="10244"/>
                    <a:pt x="45432" y="10450"/>
                  </a:cubicBezTo>
                  <a:cubicBezTo>
                    <a:pt x="44985" y="12032"/>
                    <a:pt x="44813" y="13580"/>
                    <a:pt x="45088" y="15231"/>
                  </a:cubicBezTo>
                  <a:cubicBezTo>
                    <a:pt x="40858" y="16847"/>
                    <a:pt x="36869" y="18463"/>
                    <a:pt x="32639" y="20080"/>
                  </a:cubicBezTo>
                  <a:cubicBezTo>
                    <a:pt x="29922" y="15678"/>
                    <a:pt x="27136" y="11207"/>
                    <a:pt x="24419" y="6805"/>
                  </a:cubicBezTo>
                  <a:cubicBezTo>
                    <a:pt x="22940" y="4432"/>
                    <a:pt x="20705" y="2643"/>
                    <a:pt x="18091" y="1715"/>
                  </a:cubicBezTo>
                  <a:cubicBezTo>
                    <a:pt x="16612" y="1233"/>
                    <a:pt x="15133" y="786"/>
                    <a:pt x="13620" y="477"/>
                  </a:cubicBezTo>
                  <a:cubicBezTo>
                    <a:pt x="12284" y="168"/>
                    <a:pt x="10887" y="0"/>
                    <a:pt x="949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2"/>
            <p:cNvSpPr/>
            <p:nvPr/>
          </p:nvSpPr>
          <p:spPr>
            <a:xfrm>
              <a:off x="6220002" y="2132464"/>
              <a:ext cx="55282" cy="285910"/>
            </a:xfrm>
            <a:custGeom>
              <a:rect b="b" l="l" r="r" t="t"/>
              <a:pathLst>
                <a:path extrusionOk="0" h="17610" w="3405">
                  <a:moveTo>
                    <a:pt x="0" y="0"/>
                  </a:moveTo>
                  <a:lnTo>
                    <a:pt x="0" y="0"/>
                  </a:lnTo>
                  <a:cubicBezTo>
                    <a:pt x="0" y="1"/>
                    <a:pt x="1169" y="3749"/>
                    <a:pt x="860" y="6260"/>
                  </a:cubicBezTo>
                  <a:cubicBezTo>
                    <a:pt x="585" y="8805"/>
                    <a:pt x="1135" y="15133"/>
                    <a:pt x="3061" y="17609"/>
                  </a:cubicBezTo>
                  <a:cubicBezTo>
                    <a:pt x="2132" y="13035"/>
                    <a:pt x="2373" y="8048"/>
                    <a:pt x="3405" y="3508"/>
                  </a:cubicBezTo>
                  <a:lnTo>
                    <a:pt x="0" y="0"/>
                  </a:lnTo>
                  <a:close/>
                </a:path>
              </a:pathLst>
            </a:custGeom>
            <a:solidFill>
              <a:srgbClr val="121212">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2"/>
            <p:cNvSpPr/>
            <p:nvPr/>
          </p:nvSpPr>
          <p:spPr>
            <a:xfrm>
              <a:off x="6036295" y="1540446"/>
              <a:ext cx="187067" cy="268100"/>
            </a:xfrm>
            <a:custGeom>
              <a:rect b="b" l="l" r="r" t="t"/>
              <a:pathLst>
                <a:path extrusionOk="0" h="16513" w="11522">
                  <a:moveTo>
                    <a:pt x="6769" y="0"/>
                  </a:moveTo>
                  <a:cubicBezTo>
                    <a:pt x="5890" y="0"/>
                    <a:pt x="5020" y="328"/>
                    <a:pt x="4265" y="800"/>
                  </a:cubicBezTo>
                  <a:cubicBezTo>
                    <a:pt x="1651" y="2348"/>
                    <a:pt x="0" y="5374"/>
                    <a:pt x="103" y="8435"/>
                  </a:cubicBezTo>
                  <a:cubicBezTo>
                    <a:pt x="207" y="11462"/>
                    <a:pt x="2029" y="14385"/>
                    <a:pt x="4746" y="15761"/>
                  </a:cubicBezTo>
                  <a:cubicBezTo>
                    <a:pt x="5615" y="16222"/>
                    <a:pt x="6592" y="16512"/>
                    <a:pt x="7574" y="16512"/>
                  </a:cubicBezTo>
                  <a:cubicBezTo>
                    <a:pt x="7835" y="16512"/>
                    <a:pt x="8097" y="16492"/>
                    <a:pt x="8357" y="16448"/>
                  </a:cubicBezTo>
                  <a:cubicBezTo>
                    <a:pt x="9561" y="16242"/>
                    <a:pt x="10731" y="15417"/>
                    <a:pt x="11143" y="14247"/>
                  </a:cubicBezTo>
                  <a:cubicBezTo>
                    <a:pt x="11522" y="13284"/>
                    <a:pt x="11350" y="12218"/>
                    <a:pt x="11143" y="11221"/>
                  </a:cubicBezTo>
                  <a:cubicBezTo>
                    <a:pt x="10731" y="8848"/>
                    <a:pt x="10111" y="6372"/>
                    <a:pt x="9905" y="3964"/>
                  </a:cubicBezTo>
                  <a:cubicBezTo>
                    <a:pt x="9768" y="2176"/>
                    <a:pt x="9183" y="215"/>
                    <a:pt x="7016" y="9"/>
                  </a:cubicBezTo>
                  <a:cubicBezTo>
                    <a:pt x="6934" y="3"/>
                    <a:pt x="6852" y="0"/>
                    <a:pt x="6769" y="0"/>
                  </a:cubicBezTo>
                  <a:close/>
                </a:path>
              </a:pathLst>
            </a:cu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2"/>
            <p:cNvSpPr/>
            <p:nvPr/>
          </p:nvSpPr>
          <p:spPr>
            <a:xfrm>
              <a:off x="6037967" y="1581490"/>
              <a:ext cx="172553" cy="227056"/>
            </a:xfrm>
            <a:custGeom>
              <a:rect b="b" l="l" r="r" t="t"/>
              <a:pathLst>
                <a:path extrusionOk="0" h="13985" w="10628">
                  <a:moveTo>
                    <a:pt x="7122" y="0"/>
                  </a:moveTo>
                  <a:cubicBezTo>
                    <a:pt x="6864" y="0"/>
                    <a:pt x="6621" y="26"/>
                    <a:pt x="6432" y="95"/>
                  </a:cubicBezTo>
                  <a:cubicBezTo>
                    <a:pt x="5675" y="370"/>
                    <a:pt x="3096" y="1195"/>
                    <a:pt x="2270" y="1849"/>
                  </a:cubicBezTo>
                  <a:cubicBezTo>
                    <a:pt x="1548" y="2399"/>
                    <a:pt x="688" y="4016"/>
                    <a:pt x="0" y="5529"/>
                  </a:cubicBezTo>
                  <a:cubicBezTo>
                    <a:pt x="0" y="5666"/>
                    <a:pt x="0" y="5770"/>
                    <a:pt x="0" y="5907"/>
                  </a:cubicBezTo>
                  <a:cubicBezTo>
                    <a:pt x="104" y="8934"/>
                    <a:pt x="1926" y="11857"/>
                    <a:pt x="4643" y="13233"/>
                  </a:cubicBezTo>
                  <a:cubicBezTo>
                    <a:pt x="5512" y="13694"/>
                    <a:pt x="6489" y="13984"/>
                    <a:pt x="7471" y="13984"/>
                  </a:cubicBezTo>
                  <a:cubicBezTo>
                    <a:pt x="7732" y="13984"/>
                    <a:pt x="7994" y="13964"/>
                    <a:pt x="8254" y="13920"/>
                  </a:cubicBezTo>
                  <a:cubicBezTo>
                    <a:pt x="9183" y="13748"/>
                    <a:pt x="10077" y="13233"/>
                    <a:pt x="10628" y="12510"/>
                  </a:cubicBezTo>
                  <a:lnTo>
                    <a:pt x="10628" y="12510"/>
                  </a:lnTo>
                  <a:cubicBezTo>
                    <a:pt x="10605" y="12510"/>
                    <a:pt x="10184" y="12740"/>
                    <a:pt x="9336" y="12740"/>
                  </a:cubicBezTo>
                  <a:cubicBezTo>
                    <a:pt x="8912" y="12740"/>
                    <a:pt x="8381" y="12682"/>
                    <a:pt x="7739" y="12510"/>
                  </a:cubicBezTo>
                  <a:cubicBezTo>
                    <a:pt x="5744" y="11960"/>
                    <a:pt x="5056" y="7352"/>
                    <a:pt x="6948" y="5735"/>
                  </a:cubicBezTo>
                  <a:cubicBezTo>
                    <a:pt x="8874" y="4119"/>
                    <a:pt x="9837" y="1849"/>
                    <a:pt x="9837" y="1849"/>
                  </a:cubicBezTo>
                  <a:lnTo>
                    <a:pt x="8805" y="232"/>
                  </a:lnTo>
                  <a:cubicBezTo>
                    <a:pt x="8805" y="232"/>
                    <a:pt x="7896" y="0"/>
                    <a:pt x="7122" y="0"/>
                  </a:cubicBezTo>
                  <a:close/>
                </a:path>
              </a:pathLst>
            </a:custGeom>
            <a:solidFill>
              <a:srgbClr val="FFB5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2"/>
            <p:cNvSpPr/>
            <p:nvPr/>
          </p:nvSpPr>
          <p:spPr>
            <a:xfrm>
              <a:off x="5898925" y="1465194"/>
              <a:ext cx="329471" cy="460298"/>
            </a:xfrm>
            <a:custGeom>
              <a:rect b="b" l="l" r="r" t="t"/>
              <a:pathLst>
                <a:path extrusionOk="0" h="28351" w="20293">
                  <a:moveTo>
                    <a:pt x="14408" y="0"/>
                  </a:moveTo>
                  <a:cubicBezTo>
                    <a:pt x="14026" y="0"/>
                    <a:pt x="13646" y="35"/>
                    <a:pt x="13276" y="104"/>
                  </a:cubicBezTo>
                  <a:cubicBezTo>
                    <a:pt x="11075" y="517"/>
                    <a:pt x="9184" y="1961"/>
                    <a:pt x="7739" y="3681"/>
                  </a:cubicBezTo>
                  <a:cubicBezTo>
                    <a:pt x="7672" y="3678"/>
                    <a:pt x="7606" y="3677"/>
                    <a:pt x="7539" y="3677"/>
                  </a:cubicBezTo>
                  <a:cubicBezTo>
                    <a:pt x="6022" y="3677"/>
                    <a:pt x="4499" y="4420"/>
                    <a:pt x="3543" y="5573"/>
                  </a:cubicBezTo>
                  <a:cubicBezTo>
                    <a:pt x="2546" y="6776"/>
                    <a:pt x="1961" y="8255"/>
                    <a:pt x="1549" y="9768"/>
                  </a:cubicBezTo>
                  <a:cubicBezTo>
                    <a:pt x="1" y="15099"/>
                    <a:pt x="70" y="20877"/>
                    <a:pt x="1720" y="26139"/>
                  </a:cubicBezTo>
                  <a:cubicBezTo>
                    <a:pt x="3975" y="27790"/>
                    <a:pt x="6458" y="28350"/>
                    <a:pt x="9061" y="28350"/>
                  </a:cubicBezTo>
                  <a:cubicBezTo>
                    <a:pt x="11502" y="28350"/>
                    <a:pt x="14049" y="27858"/>
                    <a:pt x="16612" y="27308"/>
                  </a:cubicBezTo>
                  <a:cubicBezTo>
                    <a:pt x="14170" y="22287"/>
                    <a:pt x="13689" y="18917"/>
                    <a:pt x="13311" y="13345"/>
                  </a:cubicBezTo>
                  <a:cubicBezTo>
                    <a:pt x="15202" y="12073"/>
                    <a:pt x="17197" y="10766"/>
                    <a:pt x="18504" y="8909"/>
                  </a:cubicBezTo>
                  <a:cubicBezTo>
                    <a:pt x="19776" y="7017"/>
                    <a:pt x="20292" y="4403"/>
                    <a:pt x="19157" y="2443"/>
                  </a:cubicBezTo>
                  <a:cubicBezTo>
                    <a:pt x="18213" y="841"/>
                    <a:pt x="16294" y="0"/>
                    <a:pt x="144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2"/>
            <p:cNvSpPr/>
            <p:nvPr/>
          </p:nvSpPr>
          <p:spPr>
            <a:xfrm>
              <a:off x="5931884" y="1561666"/>
              <a:ext cx="249039" cy="90059"/>
            </a:xfrm>
            <a:custGeom>
              <a:rect b="b" l="l" r="r" t="t"/>
              <a:pathLst>
                <a:path extrusionOk="0" h="5547" w="15339">
                  <a:moveTo>
                    <a:pt x="2255" y="1"/>
                  </a:moveTo>
                  <a:cubicBezTo>
                    <a:pt x="1834" y="1"/>
                    <a:pt x="1381" y="154"/>
                    <a:pt x="963" y="353"/>
                  </a:cubicBezTo>
                  <a:cubicBezTo>
                    <a:pt x="585" y="938"/>
                    <a:pt x="275" y="1591"/>
                    <a:pt x="0" y="2279"/>
                  </a:cubicBezTo>
                  <a:cubicBezTo>
                    <a:pt x="246" y="2245"/>
                    <a:pt x="493" y="2228"/>
                    <a:pt x="740" y="2228"/>
                  </a:cubicBezTo>
                  <a:cubicBezTo>
                    <a:pt x="1495" y="2228"/>
                    <a:pt x="2241" y="2389"/>
                    <a:pt x="2889" y="2726"/>
                  </a:cubicBezTo>
                  <a:cubicBezTo>
                    <a:pt x="3336" y="2932"/>
                    <a:pt x="3714" y="3207"/>
                    <a:pt x="4196" y="3311"/>
                  </a:cubicBezTo>
                  <a:cubicBezTo>
                    <a:pt x="4371" y="3358"/>
                    <a:pt x="4548" y="3376"/>
                    <a:pt x="4728" y="3376"/>
                  </a:cubicBezTo>
                  <a:cubicBezTo>
                    <a:pt x="5330" y="3376"/>
                    <a:pt x="5953" y="3172"/>
                    <a:pt x="6567" y="3172"/>
                  </a:cubicBezTo>
                  <a:cubicBezTo>
                    <a:pt x="6706" y="3172"/>
                    <a:pt x="6844" y="3182"/>
                    <a:pt x="6982" y="3207"/>
                  </a:cubicBezTo>
                  <a:cubicBezTo>
                    <a:pt x="8516" y="3514"/>
                    <a:pt x="9409" y="5546"/>
                    <a:pt x="10966" y="5546"/>
                  </a:cubicBezTo>
                  <a:cubicBezTo>
                    <a:pt x="10979" y="5546"/>
                    <a:pt x="10992" y="5546"/>
                    <a:pt x="11005" y="5546"/>
                  </a:cubicBezTo>
                  <a:cubicBezTo>
                    <a:pt x="11659" y="5546"/>
                    <a:pt x="12243" y="5168"/>
                    <a:pt x="12897" y="5133"/>
                  </a:cubicBezTo>
                  <a:cubicBezTo>
                    <a:pt x="12944" y="5130"/>
                    <a:pt x="12991" y="5128"/>
                    <a:pt x="13036" y="5128"/>
                  </a:cubicBezTo>
                  <a:cubicBezTo>
                    <a:pt x="13424" y="5128"/>
                    <a:pt x="13766" y="5251"/>
                    <a:pt x="14135" y="5374"/>
                  </a:cubicBezTo>
                  <a:cubicBezTo>
                    <a:pt x="14548" y="5030"/>
                    <a:pt x="14960" y="4686"/>
                    <a:pt x="15339" y="4274"/>
                  </a:cubicBezTo>
                  <a:cubicBezTo>
                    <a:pt x="15201" y="4239"/>
                    <a:pt x="15064" y="4205"/>
                    <a:pt x="14926" y="4170"/>
                  </a:cubicBezTo>
                  <a:cubicBezTo>
                    <a:pt x="14169" y="3861"/>
                    <a:pt x="13550" y="3242"/>
                    <a:pt x="12759" y="3139"/>
                  </a:cubicBezTo>
                  <a:cubicBezTo>
                    <a:pt x="12690" y="3131"/>
                    <a:pt x="12621" y="3128"/>
                    <a:pt x="12552" y="3128"/>
                  </a:cubicBezTo>
                  <a:cubicBezTo>
                    <a:pt x="11907" y="3128"/>
                    <a:pt x="11240" y="3415"/>
                    <a:pt x="10633" y="3415"/>
                  </a:cubicBezTo>
                  <a:cubicBezTo>
                    <a:pt x="10390" y="3415"/>
                    <a:pt x="10158" y="3369"/>
                    <a:pt x="9939" y="3242"/>
                  </a:cubicBezTo>
                  <a:cubicBezTo>
                    <a:pt x="9423" y="2967"/>
                    <a:pt x="9183" y="2348"/>
                    <a:pt x="8736" y="1935"/>
                  </a:cubicBezTo>
                  <a:cubicBezTo>
                    <a:pt x="8303" y="1559"/>
                    <a:pt x="7750" y="1466"/>
                    <a:pt x="7158" y="1466"/>
                  </a:cubicBezTo>
                  <a:cubicBezTo>
                    <a:pt x="6578" y="1466"/>
                    <a:pt x="5961" y="1556"/>
                    <a:pt x="5385" y="1556"/>
                  </a:cubicBezTo>
                  <a:cubicBezTo>
                    <a:pt x="4774" y="1556"/>
                    <a:pt x="4209" y="1455"/>
                    <a:pt x="3783" y="1041"/>
                  </a:cubicBezTo>
                  <a:cubicBezTo>
                    <a:pt x="3542" y="800"/>
                    <a:pt x="3370" y="490"/>
                    <a:pt x="3095" y="284"/>
                  </a:cubicBezTo>
                  <a:cubicBezTo>
                    <a:pt x="2849" y="81"/>
                    <a:pt x="2561" y="1"/>
                    <a:pt x="2255" y="1"/>
                  </a:cubicBezTo>
                  <a:close/>
                </a:path>
              </a:pathLst>
            </a:custGeom>
            <a:solidFill>
              <a:srgbClr val="121212">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2"/>
            <p:cNvSpPr/>
            <p:nvPr/>
          </p:nvSpPr>
          <p:spPr>
            <a:xfrm>
              <a:off x="6033503" y="2586981"/>
              <a:ext cx="110013" cy="507576"/>
            </a:xfrm>
            <a:custGeom>
              <a:rect b="b" l="l" r="r" t="t"/>
              <a:pathLst>
                <a:path extrusionOk="0" h="31263" w="6776">
                  <a:moveTo>
                    <a:pt x="0" y="1"/>
                  </a:moveTo>
                  <a:lnTo>
                    <a:pt x="0" y="1"/>
                  </a:lnTo>
                  <a:cubicBezTo>
                    <a:pt x="35" y="860"/>
                    <a:pt x="172" y="1720"/>
                    <a:pt x="379" y="2546"/>
                  </a:cubicBezTo>
                  <a:cubicBezTo>
                    <a:pt x="619" y="3405"/>
                    <a:pt x="929" y="4196"/>
                    <a:pt x="1307" y="4987"/>
                  </a:cubicBezTo>
                  <a:cubicBezTo>
                    <a:pt x="1686" y="5778"/>
                    <a:pt x="2133" y="6535"/>
                    <a:pt x="2648" y="7223"/>
                  </a:cubicBezTo>
                  <a:cubicBezTo>
                    <a:pt x="3158" y="7936"/>
                    <a:pt x="3734" y="8582"/>
                    <a:pt x="4344" y="9194"/>
                  </a:cubicBezTo>
                  <a:lnTo>
                    <a:pt x="4344" y="9194"/>
                  </a:lnTo>
                  <a:cubicBezTo>
                    <a:pt x="4513" y="11013"/>
                    <a:pt x="4682" y="12832"/>
                    <a:pt x="4884" y="14617"/>
                  </a:cubicBezTo>
                  <a:lnTo>
                    <a:pt x="5469" y="20189"/>
                  </a:lnTo>
                  <a:lnTo>
                    <a:pt x="6088" y="25726"/>
                  </a:lnTo>
                  <a:cubicBezTo>
                    <a:pt x="6328" y="27548"/>
                    <a:pt x="6535" y="29406"/>
                    <a:pt x="6776" y="31263"/>
                  </a:cubicBezTo>
                  <a:cubicBezTo>
                    <a:pt x="6638" y="29406"/>
                    <a:pt x="6500" y="27548"/>
                    <a:pt x="6328" y="25691"/>
                  </a:cubicBezTo>
                  <a:lnTo>
                    <a:pt x="5847" y="20154"/>
                  </a:lnTo>
                  <a:lnTo>
                    <a:pt x="5297" y="14583"/>
                  </a:lnTo>
                  <a:cubicBezTo>
                    <a:pt x="5125" y="12726"/>
                    <a:pt x="4918" y="10903"/>
                    <a:pt x="4712" y="9046"/>
                  </a:cubicBezTo>
                  <a:lnTo>
                    <a:pt x="4712" y="8977"/>
                  </a:lnTo>
                  <a:lnTo>
                    <a:pt x="4643" y="8908"/>
                  </a:lnTo>
                  <a:cubicBezTo>
                    <a:pt x="4024" y="8358"/>
                    <a:pt x="3474" y="7704"/>
                    <a:pt x="2958" y="7016"/>
                  </a:cubicBezTo>
                  <a:cubicBezTo>
                    <a:pt x="2442" y="6329"/>
                    <a:pt x="1961" y="5606"/>
                    <a:pt x="1548" y="4884"/>
                  </a:cubicBezTo>
                  <a:cubicBezTo>
                    <a:pt x="1170" y="4128"/>
                    <a:pt x="826" y="3337"/>
                    <a:pt x="551" y="2511"/>
                  </a:cubicBezTo>
                  <a:cubicBezTo>
                    <a:pt x="275" y="1686"/>
                    <a:pt x="103" y="860"/>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2"/>
            <p:cNvSpPr/>
            <p:nvPr/>
          </p:nvSpPr>
          <p:spPr>
            <a:xfrm>
              <a:off x="6177010" y="3677483"/>
              <a:ext cx="284222" cy="140422"/>
            </a:xfrm>
            <a:custGeom>
              <a:rect b="b" l="l" r="r" t="t"/>
              <a:pathLst>
                <a:path extrusionOk="0" h="8649" w="17506">
                  <a:moveTo>
                    <a:pt x="5640" y="1"/>
                  </a:moveTo>
                  <a:lnTo>
                    <a:pt x="1513" y="1170"/>
                  </a:lnTo>
                  <a:cubicBezTo>
                    <a:pt x="0" y="4369"/>
                    <a:pt x="310" y="8255"/>
                    <a:pt x="310" y="8255"/>
                  </a:cubicBezTo>
                  <a:cubicBezTo>
                    <a:pt x="1997" y="8529"/>
                    <a:pt x="3548" y="8648"/>
                    <a:pt x="4970" y="8648"/>
                  </a:cubicBezTo>
                  <a:cubicBezTo>
                    <a:pt x="11226" y="8648"/>
                    <a:pt x="14981" y="6338"/>
                    <a:pt x="16886" y="4713"/>
                  </a:cubicBezTo>
                  <a:cubicBezTo>
                    <a:pt x="17505" y="4162"/>
                    <a:pt x="17196" y="3131"/>
                    <a:pt x="16370" y="3027"/>
                  </a:cubicBezTo>
                  <a:cubicBezTo>
                    <a:pt x="11074" y="2512"/>
                    <a:pt x="7601" y="104"/>
                    <a:pt x="7601" y="104"/>
                  </a:cubicBezTo>
                  <a:lnTo>
                    <a:pt x="56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2"/>
            <p:cNvSpPr/>
            <p:nvPr/>
          </p:nvSpPr>
          <p:spPr>
            <a:xfrm>
              <a:off x="6182579" y="3504395"/>
              <a:ext cx="171449" cy="244087"/>
            </a:xfrm>
            <a:custGeom>
              <a:rect b="b" l="l" r="r" t="t"/>
              <a:pathLst>
                <a:path extrusionOk="0" h="15034" w="10560">
                  <a:moveTo>
                    <a:pt x="1" y="0"/>
                  </a:moveTo>
                  <a:lnTo>
                    <a:pt x="1" y="0"/>
                  </a:lnTo>
                  <a:cubicBezTo>
                    <a:pt x="586" y="5881"/>
                    <a:pt x="1033" y="10628"/>
                    <a:pt x="1170" y="11831"/>
                  </a:cubicBezTo>
                  <a:cubicBezTo>
                    <a:pt x="895" y="12450"/>
                    <a:pt x="654" y="13069"/>
                    <a:pt x="517" y="13654"/>
                  </a:cubicBezTo>
                  <a:cubicBezTo>
                    <a:pt x="517" y="13654"/>
                    <a:pt x="1305" y="13431"/>
                    <a:pt x="2409" y="13431"/>
                  </a:cubicBezTo>
                  <a:cubicBezTo>
                    <a:pt x="3677" y="13431"/>
                    <a:pt x="5362" y="13726"/>
                    <a:pt x="6742" y="14995"/>
                  </a:cubicBezTo>
                  <a:cubicBezTo>
                    <a:pt x="6742" y="14995"/>
                    <a:pt x="7055" y="15034"/>
                    <a:pt x="7511" y="15034"/>
                  </a:cubicBezTo>
                  <a:cubicBezTo>
                    <a:pt x="8194" y="15034"/>
                    <a:pt x="9197" y="14947"/>
                    <a:pt x="9940" y="14514"/>
                  </a:cubicBezTo>
                  <a:cubicBezTo>
                    <a:pt x="9940" y="14514"/>
                    <a:pt x="10009" y="13551"/>
                    <a:pt x="10559" y="12416"/>
                  </a:cubicBezTo>
                  <a:cubicBezTo>
                    <a:pt x="8461" y="11591"/>
                    <a:pt x="7258" y="10765"/>
                    <a:pt x="7258" y="10765"/>
                  </a:cubicBezTo>
                  <a:cubicBezTo>
                    <a:pt x="7258" y="10765"/>
                    <a:pt x="7430" y="6569"/>
                    <a:pt x="7636" y="0"/>
                  </a:cubicBezTo>
                  <a:lnTo>
                    <a:pt x="7636" y="0"/>
                  </a:lnTo>
                  <a:cubicBezTo>
                    <a:pt x="6283" y="402"/>
                    <a:pt x="4984" y="535"/>
                    <a:pt x="3853" y="535"/>
                  </a:cubicBezTo>
                  <a:cubicBezTo>
                    <a:pt x="1591" y="535"/>
                    <a:pt x="1" y="1"/>
                    <a:pt x="1" y="0"/>
                  </a:cubicBezTo>
                  <a:close/>
                </a:path>
              </a:pathLst>
            </a:cu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2"/>
            <p:cNvSpPr/>
            <p:nvPr/>
          </p:nvSpPr>
          <p:spPr>
            <a:xfrm>
              <a:off x="6293144" y="1940217"/>
              <a:ext cx="469581" cy="346601"/>
            </a:xfrm>
            <a:custGeom>
              <a:rect b="b" l="l" r="r" t="t"/>
              <a:pathLst>
                <a:path extrusionOk="0" h="21349" w="28924">
                  <a:moveTo>
                    <a:pt x="28402" y="0"/>
                  </a:moveTo>
                  <a:cubicBezTo>
                    <a:pt x="28280" y="0"/>
                    <a:pt x="28149" y="40"/>
                    <a:pt x="28030" y="79"/>
                  </a:cubicBezTo>
                  <a:cubicBezTo>
                    <a:pt x="25519" y="1042"/>
                    <a:pt x="23284" y="2831"/>
                    <a:pt x="21633" y="4963"/>
                  </a:cubicBezTo>
                  <a:cubicBezTo>
                    <a:pt x="21530" y="4241"/>
                    <a:pt x="21392" y="3519"/>
                    <a:pt x="21255" y="2796"/>
                  </a:cubicBezTo>
                  <a:cubicBezTo>
                    <a:pt x="21255" y="2659"/>
                    <a:pt x="21220" y="2556"/>
                    <a:pt x="21151" y="2453"/>
                  </a:cubicBezTo>
                  <a:cubicBezTo>
                    <a:pt x="21076" y="2392"/>
                    <a:pt x="20981" y="2365"/>
                    <a:pt x="20886" y="2365"/>
                  </a:cubicBezTo>
                  <a:cubicBezTo>
                    <a:pt x="20765" y="2365"/>
                    <a:pt x="20644" y="2410"/>
                    <a:pt x="20567" y="2487"/>
                  </a:cubicBezTo>
                  <a:cubicBezTo>
                    <a:pt x="20395" y="2624"/>
                    <a:pt x="20326" y="2831"/>
                    <a:pt x="20257" y="3037"/>
                  </a:cubicBezTo>
                  <a:cubicBezTo>
                    <a:pt x="19810" y="4619"/>
                    <a:pt x="19638" y="6167"/>
                    <a:pt x="19913" y="7818"/>
                  </a:cubicBezTo>
                  <a:cubicBezTo>
                    <a:pt x="15683" y="9434"/>
                    <a:pt x="11694" y="11050"/>
                    <a:pt x="7464" y="12667"/>
                  </a:cubicBezTo>
                  <a:cubicBezTo>
                    <a:pt x="6741" y="11532"/>
                    <a:pt x="6053" y="10397"/>
                    <a:pt x="5331" y="9262"/>
                  </a:cubicBezTo>
                  <a:cubicBezTo>
                    <a:pt x="4471" y="14008"/>
                    <a:pt x="0" y="16484"/>
                    <a:pt x="0" y="16484"/>
                  </a:cubicBezTo>
                  <a:cubicBezTo>
                    <a:pt x="1135" y="17654"/>
                    <a:pt x="2545" y="19029"/>
                    <a:pt x="4231" y="20715"/>
                  </a:cubicBezTo>
                  <a:cubicBezTo>
                    <a:pt x="4671" y="21155"/>
                    <a:pt x="5259" y="21348"/>
                    <a:pt x="5873" y="21348"/>
                  </a:cubicBezTo>
                  <a:cubicBezTo>
                    <a:pt x="6553" y="21348"/>
                    <a:pt x="7264" y="21112"/>
                    <a:pt x="7842" y="20715"/>
                  </a:cubicBezTo>
                  <a:cubicBezTo>
                    <a:pt x="12725" y="17379"/>
                    <a:pt x="17093" y="14146"/>
                    <a:pt x="22011" y="10844"/>
                  </a:cubicBezTo>
                  <a:cubicBezTo>
                    <a:pt x="22430" y="11123"/>
                    <a:pt x="23076" y="11199"/>
                    <a:pt x="23617" y="11199"/>
                  </a:cubicBezTo>
                  <a:cubicBezTo>
                    <a:pt x="23742" y="11199"/>
                    <a:pt x="23862" y="11195"/>
                    <a:pt x="23972" y="11188"/>
                  </a:cubicBezTo>
                  <a:cubicBezTo>
                    <a:pt x="24659" y="11119"/>
                    <a:pt x="25347" y="10947"/>
                    <a:pt x="25966" y="10672"/>
                  </a:cubicBezTo>
                  <a:cubicBezTo>
                    <a:pt x="26482" y="10431"/>
                    <a:pt x="26964" y="10156"/>
                    <a:pt x="27376" y="9847"/>
                  </a:cubicBezTo>
                  <a:cubicBezTo>
                    <a:pt x="27617" y="9675"/>
                    <a:pt x="27823" y="9503"/>
                    <a:pt x="28030" y="9296"/>
                  </a:cubicBezTo>
                  <a:cubicBezTo>
                    <a:pt x="28099" y="9228"/>
                    <a:pt x="28546" y="8849"/>
                    <a:pt x="28546" y="8746"/>
                  </a:cubicBezTo>
                  <a:cubicBezTo>
                    <a:pt x="28236" y="6923"/>
                    <a:pt x="27067" y="5238"/>
                    <a:pt x="25760" y="3897"/>
                  </a:cubicBezTo>
                  <a:cubicBezTo>
                    <a:pt x="26654" y="2934"/>
                    <a:pt x="27548" y="1937"/>
                    <a:pt x="28442" y="974"/>
                  </a:cubicBezTo>
                  <a:cubicBezTo>
                    <a:pt x="28683" y="733"/>
                    <a:pt x="28924" y="320"/>
                    <a:pt x="28649" y="79"/>
                  </a:cubicBezTo>
                  <a:cubicBezTo>
                    <a:pt x="28576" y="21"/>
                    <a:pt x="28491" y="0"/>
                    <a:pt x="28402" y="0"/>
                  </a:cubicBezTo>
                  <a:close/>
                </a:path>
              </a:pathLst>
            </a:cu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2"/>
            <p:cNvSpPr/>
            <p:nvPr/>
          </p:nvSpPr>
          <p:spPr>
            <a:xfrm>
              <a:off x="6200454" y="2111796"/>
              <a:ext cx="106668" cy="110581"/>
            </a:xfrm>
            <a:custGeom>
              <a:rect b="b" l="l" r="r" t="t"/>
              <a:pathLst>
                <a:path extrusionOk="0" h="6811" w="6570">
                  <a:moveTo>
                    <a:pt x="0" y="1"/>
                  </a:moveTo>
                  <a:cubicBezTo>
                    <a:pt x="963" y="1273"/>
                    <a:pt x="2030" y="2408"/>
                    <a:pt x="3130" y="3543"/>
                  </a:cubicBezTo>
                  <a:cubicBezTo>
                    <a:pt x="4231" y="4678"/>
                    <a:pt x="5366" y="5779"/>
                    <a:pt x="6569" y="6811"/>
                  </a:cubicBezTo>
                  <a:cubicBezTo>
                    <a:pt x="5606" y="5538"/>
                    <a:pt x="4540" y="4403"/>
                    <a:pt x="3440" y="3268"/>
                  </a:cubicBezTo>
                  <a:cubicBezTo>
                    <a:pt x="2339" y="2133"/>
                    <a:pt x="1204" y="1033"/>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2"/>
            <p:cNvSpPr/>
            <p:nvPr/>
          </p:nvSpPr>
          <p:spPr>
            <a:xfrm>
              <a:off x="5934660" y="2219877"/>
              <a:ext cx="187084" cy="64115"/>
            </a:xfrm>
            <a:custGeom>
              <a:rect b="b" l="l" r="r" t="t"/>
              <a:pathLst>
                <a:path extrusionOk="0" h="3949" w="11523">
                  <a:moveTo>
                    <a:pt x="1514" y="1"/>
                  </a:moveTo>
                  <a:cubicBezTo>
                    <a:pt x="1010" y="1"/>
                    <a:pt x="505" y="16"/>
                    <a:pt x="1" y="16"/>
                  </a:cubicBezTo>
                  <a:cubicBezTo>
                    <a:pt x="35" y="291"/>
                    <a:pt x="70" y="601"/>
                    <a:pt x="139" y="910"/>
                  </a:cubicBezTo>
                  <a:cubicBezTo>
                    <a:pt x="242" y="1873"/>
                    <a:pt x="345" y="2871"/>
                    <a:pt x="414" y="3834"/>
                  </a:cubicBezTo>
                  <a:cubicBezTo>
                    <a:pt x="1399" y="3910"/>
                    <a:pt x="2383" y="3948"/>
                    <a:pt x="3367" y="3948"/>
                  </a:cubicBezTo>
                  <a:cubicBezTo>
                    <a:pt x="5475" y="3948"/>
                    <a:pt x="7578" y="3773"/>
                    <a:pt x="9665" y="3421"/>
                  </a:cubicBezTo>
                  <a:cubicBezTo>
                    <a:pt x="10112" y="3318"/>
                    <a:pt x="10559" y="3249"/>
                    <a:pt x="10938" y="2974"/>
                  </a:cubicBezTo>
                  <a:cubicBezTo>
                    <a:pt x="11281" y="2699"/>
                    <a:pt x="11522" y="2183"/>
                    <a:pt x="11350" y="1770"/>
                  </a:cubicBezTo>
                  <a:cubicBezTo>
                    <a:pt x="11178" y="1323"/>
                    <a:pt x="10662" y="1151"/>
                    <a:pt x="10181" y="1048"/>
                  </a:cubicBezTo>
                  <a:cubicBezTo>
                    <a:pt x="7602" y="429"/>
                    <a:pt x="4919" y="85"/>
                    <a:pt x="2271" y="16"/>
                  </a:cubicBezTo>
                  <a:cubicBezTo>
                    <a:pt x="2019" y="5"/>
                    <a:pt x="1766" y="1"/>
                    <a:pt x="1514" y="1"/>
                  </a:cubicBezTo>
                  <a:close/>
                </a:path>
              </a:pathLst>
            </a:custGeom>
            <a:solidFill>
              <a:srgbClr val="121212">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2"/>
            <p:cNvSpPr/>
            <p:nvPr/>
          </p:nvSpPr>
          <p:spPr>
            <a:xfrm>
              <a:off x="5968170" y="3674691"/>
              <a:ext cx="164175" cy="71616"/>
            </a:xfrm>
            <a:custGeom>
              <a:rect b="b" l="l" r="r" t="t"/>
              <a:pathLst>
                <a:path extrusionOk="0" h="4411" w="10112">
                  <a:moveTo>
                    <a:pt x="413" y="1"/>
                  </a:moveTo>
                  <a:cubicBezTo>
                    <a:pt x="172" y="1273"/>
                    <a:pt x="0" y="2787"/>
                    <a:pt x="172" y="4266"/>
                  </a:cubicBezTo>
                  <a:cubicBezTo>
                    <a:pt x="172" y="4266"/>
                    <a:pt x="1183" y="4411"/>
                    <a:pt x="2776" y="4411"/>
                  </a:cubicBezTo>
                  <a:cubicBezTo>
                    <a:pt x="4648" y="4411"/>
                    <a:pt x="7325" y="4210"/>
                    <a:pt x="10112" y="3337"/>
                  </a:cubicBezTo>
                  <a:lnTo>
                    <a:pt x="10112" y="3337"/>
                  </a:lnTo>
                  <a:cubicBezTo>
                    <a:pt x="9740" y="3382"/>
                    <a:pt x="9400" y="3404"/>
                    <a:pt x="9084" y="3404"/>
                  </a:cubicBezTo>
                  <a:cubicBezTo>
                    <a:pt x="7236" y="3404"/>
                    <a:pt x="6240" y="2660"/>
                    <a:pt x="4919" y="1514"/>
                  </a:cubicBezTo>
                  <a:cubicBezTo>
                    <a:pt x="3371" y="139"/>
                    <a:pt x="413" y="1"/>
                    <a:pt x="413" y="1"/>
                  </a:cubicBezTo>
                  <a:close/>
                </a:path>
              </a:pathLst>
            </a:custGeom>
            <a:solidFill>
              <a:srgbClr val="121212">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2"/>
            <p:cNvSpPr/>
            <p:nvPr/>
          </p:nvSpPr>
          <p:spPr>
            <a:xfrm>
              <a:off x="6179786" y="3745576"/>
              <a:ext cx="193221" cy="72297"/>
            </a:xfrm>
            <a:custGeom>
              <a:rect b="b" l="l" r="r" t="t"/>
              <a:pathLst>
                <a:path extrusionOk="0" h="4453" w="11901">
                  <a:moveTo>
                    <a:pt x="1849" y="0"/>
                  </a:moveTo>
                  <a:cubicBezTo>
                    <a:pt x="963" y="0"/>
                    <a:pt x="379" y="140"/>
                    <a:pt x="379" y="140"/>
                  </a:cubicBezTo>
                  <a:cubicBezTo>
                    <a:pt x="1" y="2273"/>
                    <a:pt x="139" y="4061"/>
                    <a:pt x="139" y="4061"/>
                  </a:cubicBezTo>
                  <a:cubicBezTo>
                    <a:pt x="1817" y="4333"/>
                    <a:pt x="3362" y="4452"/>
                    <a:pt x="4778" y="4452"/>
                  </a:cubicBezTo>
                  <a:cubicBezTo>
                    <a:pt x="7657" y="4452"/>
                    <a:pt x="10011" y="3961"/>
                    <a:pt x="11901" y="3270"/>
                  </a:cubicBezTo>
                  <a:lnTo>
                    <a:pt x="11901" y="3270"/>
                  </a:lnTo>
                  <a:cubicBezTo>
                    <a:pt x="11459" y="3313"/>
                    <a:pt x="11072" y="3333"/>
                    <a:pt x="10728" y="3333"/>
                  </a:cubicBezTo>
                  <a:cubicBezTo>
                    <a:pt x="8310" y="3333"/>
                    <a:pt x="7998" y="2325"/>
                    <a:pt x="5710" y="1000"/>
                  </a:cubicBezTo>
                  <a:cubicBezTo>
                    <a:pt x="4307" y="188"/>
                    <a:pt x="2875" y="0"/>
                    <a:pt x="1849" y="0"/>
                  </a:cubicBezTo>
                  <a:close/>
                </a:path>
              </a:pathLst>
            </a:custGeom>
            <a:solidFill>
              <a:srgbClr val="121212">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9" name="Google Shape;309;p32"/>
          <p:cNvGrpSpPr/>
          <p:nvPr/>
        </p:nvGrpSpPr>
        <p:grpSpPr>
          <a:xfrm>
            <a:off x="6668150" y="2280326"/>
            <a:ext cx="1269300" cy="1155753"/>
            <a:chOff x="6668150" y="2280326"/>
            <a:chExt cx="1269300" cy="1155753"/>
          </a:xfrm>
        </p:grpSpPr>
        <p:sp>
          <p:nvSpPr>
            <p:cNvPr id="310" name="Google Shape;310;p32"/>
            <p:cNvSpPr/>
            <p:nvPr/>
          </p:nvSpPr>
          <p:spPr>
            <a:xfrm>
              <a:off x="6668150" y="3371879"/>
              <a:ext cx="1269300" cy="642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1" name="Google Shape;311;p32"/>
            <p:cNvGrpSpPr/>
            <p:nvPr/>
          </p:nvGrpSpPr>
          <p:grpSpPr>
            <a:xfrm>
              <a:off x="6882219" y="2280326"/>
              <a:ext cx="1022961" cy="1093568"/>
              <a:chOff x="6882219" y="2280326"/>
              <a:chExt cx="1022961" cy="1093568"/>
            </a:xfrm>
          </p:grpSpPr>
          <p:grpSp>
            <p:nvGrpSpPr>
              <p:cNvPr id="312" name="Google Shape;312;p32"/>
              <p:cNvGrpSpPr/>
              <p:nvPr/>
            </p:nvGrpSpPr>
            <p:grpSpPr>
              <a:xfrm>
                <a:off x="6882219" y="2280326"/>
                <a:ext cx="1022961" cy="1093568"/>
                <a:chOff x="6882223" y="2263632"/>
                <a:chExt cx="1022961" cy="1093568"/>
              </a:xfrm>
            </p:grpSpPr>
            <p:sp>
              <p:nvSpPr>
                <p:cNvPr id="313" name="Google Shape;313;p32"/>
                <p:cNvSpPr/>
                <p:nvPr/>
              </p:nvSpPr>
              <p:spPr>
                <a:xfrm>
                  <a:off x="7160859" y="2264232"/>
                  <a:ext cx="744325" cy="570132"/>
                </a:xfrm>
                <a:custGeom>
                  <a:rect b="b" l="l" r="r" t="t"/>
                  <a:pathLst>
                    <a:path extrusionOk="0" h="35116" w="45845">
                      <a:moveTo>
                        <a:pt x="9183" y="1"/>
                      </a:moveTo>
                      <a:cubicBezTo>
                        <a:pt x="2029" y="8289"/>
                        <a:pt x="0" y="35115"/>
                        <a:pt x="0" y="35115"/>
                      </a:cubicBezTo>
                      <a:lnTo>
                        <a:pt x="40479" y="35115"/>
                      </a:lnTo>
                      <a:lnTo>
                        <a:pt x="4584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2"/>
                <p:cNvSpPr/>
                <p:nvPr/>
              </p:nvSpPr>
              <p:spPr>
                <a:xfrm>
                  <a:off x="7160859" y="2264232"/>
                  <a:ext cx="533813" cy="570132"/>
                </a:xfrm>
                <a:custGeom>
                  <a:rect b="b" l="l" r="r" t="t"/>
                  <a:pathLst>
                    <a:path extrusionOk="0" h="35116" w="32879">
                      <a:moveTo>
                        <a:pt x="9183" y="1"/>
                      </a:moveTo>
                      <a:lnTo>
                        <a:pt x="9183" y="1"/>
                      </a:lnTo>
                      <a:cubicBezTo>
                        <a:pt x="2029" y="8289"/>
                        <a:pt x="0" y="35115"/>
                        <a:pt x="0" y="35115"/>
                      </a:cubicBezTo>
                      <a:lnTo>
                        <a:pt x="32879" y="35115"/>
                      </a:lnTo>
                      <a:cubicBezTo>
                        <a:pt x="2993" y="23938"/>
                        <a:pt x="9183" y="2"/>
                        <a:pt x="9183" y="1"/>
                      </a:cubicBezTo>
                      <a:close/>
                    </a:path>
                  </a:pathLst>
                </a:custGeom>
                <a:solidFill>
                  <a:srgbClr val="121212">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2"/>
                <p:cNvSpPr/>
                <p:nvPr/>
              </p:nvSpPr>
              <p:spPr>
                <a:xfrm>
                  <a:off x="7694656" y="2263632"/>
                  <a:ext cx="210528" cy="570733"/>
                </a:xfrm>
                <a:custGeom>
                  <a:rect b="b" l="l" r="r" t="t"/>
                  <a:pathLst>
                    <a:path extrusionOk="0" h="35153" w="12967">
                      <a:moveTo>
                        <a:pt x="12560" y="1"/>
                      </a:moveTo>
                      <a:cubicBezTo>
                        <a:pt x="10652" y="1"/>
                        <a:pt x="2572" y="1996"/>
                        <a:pt x="1" y="35152"/>
                      </a:cubicBezTo>
                      <a:lnTo>
                        <a:pt x="7601" y="35152"/>
                      </a:lnTo>
                      <a:lnTo>
                        <a:pt x="12967" y="38"/>
                      </a:lnTo>
                      <a:cubicBezTo>
                        <a:pt x="12967" y="38"/>
                        <a:pt x="12821" y="1"/>
                        <a:pt x="12560" y="1"/>
                      </a:cubicBezTo>
                      <a:close/>
                    </a:path>
                  </a:pathLst>
                </a:custGeom>
                <a:solidFill>
                  <a:srgbClr val="121212">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2"/>
                <p:cNvSpPr/>
                <p:nvPr/>
              </p:nvSpPr>
              <p:spPr>
                <a:xfrm>
                  <a:off x="6887256" y="2832333"/>
                  <a:ext cx="616427" cy="137916"/>
                </a:xfrm>
                <a:custGeom>
                  <a:rect b="b" l="l" r="r" t="t"/>
                  <a:pathLst>
                    <a:path extrusionOk="0" h="8495" w="37969">
                      <a:moveTo>
                        <a:pt x="4265" y="0"/>
                      </a:moveTo>
                      <a:cubicBezTo>
                        <a:pt x="1926" y="0"/>
                        <a:pt x="0" y="1926"/>
                        <a:pt x="0" y="4265"/>
                      </a:cubicBezTo>
                      <a:cubicBezTo>
                        <a:pt x="0" y="6603"/>
                        <a:pt x="1926" y="8495"/>
                        <a:pt x="4265" y="8495"/>
                      </a:cubicBezTo>
                      <a:lnTo>
                        <a:pt x="37969" y="8495"/>
                      </a:lnTo>
                      <a:lnTo>
                        <a:pt x="3796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2"/>
                <p:cNvSpPr/>
                <p:nvPr/>
              </p:nvSpPr>
              <p:spPr>
                <a:xfrm>
                  <a:off x="7354616" y="2832333"/>
                  <a:ext cx="463444" cy="137916"/>
                </a:xfrm>
                <a:custGeom>
                  <a:rect b="b" l="l" r="r" t="t"/>
                  <a:pathLst>
                    <a:path extrusionOk="0" h="8495" w="28546">
                      <a:moveTo>
                        <a:pt x="4265" y="0"/>
                      </a:moveTo>
                      <a:cubicBezTo>
                        <a:pt x="1926" y="0"/>
                        <a:pt x="0" y="1926"/>
                        <a:pt x="0" y="4265"/>
                      </a:cubicBezTo>
                      <a:cubicBezTo>
                        <a:pt x="0" y="6603"/>
                        <a:pt x="1926" y="8495"/>
                        <a:pt x="4265" y="8495"/>
                      </a:cubicBezTo>
                      <a:lnTo>
                        <a:pt x="25485" y="8495"/>
                      </a:lnTo>
                      <a:cubicBezTo>
                        <a:pt x="27170" y="8495"/>
                        <a:pt x="28545" y="7154"/>
                        <a:pt x="28545" y="5468"/>
                      </a:cubicBezTo>
                      <a:lnTo>
                        <a:pt x="28545" y="0"/>
                      </a:lnTo>
                      <a:close/>
                    </a:path>
                  </a:pathLst>
                </a:custGeom>
                <a:solidFill>
                  <a:srgbClr val="955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2"/>
                <p:cNvSpPr/>
                <p:nvPr/>
              </p:nvSpPr>
              <p:spPr>
                <a:xfrm>
                  <a:off x="7181511" y="2970239"/>
                  <a:ext cx="174786" cy="386961"/>
                </a:xfrm>
                <a:custGeom>
                  <a:rect b="b" l="l" r="r" t="t"/>
                  <a:pathLst>
                    <a:path extrusionOk="0" h="23835" w="10766">
                      <a:moveTo>
                        <a:pt x="5916" y="1"/>
                      </a:moveTo>
                      <a:lnTo>
                        <a:pt x="1" y="23835"/>
                      </a:lnTo>
                      <a:lnTo>
                        <a:pt x="1652" y="23835"/>
                      </a:lnTo>
                      <a:lnTo>
                        <a:pt x="107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2"/>
                <p:cNvSpPr/>
                <p:nvPr/>
              </p:nvSpPr>
              <p:spPr>
                <a:xfrm>
                  <a:off x="7686847" y="2970239"/>
                  <a:ext cx="174770" cy="386961"/>
                </a:xfrm>
                <a:custGeom>
                  <a:rect b="b" l="l" r="r" t="t"/>
                  <a:pathLst>
                    <a:path extrusionOk="0" h="23835" w="10765">
                      <a:moveTo>
                        <a:pt x="0" y="1"/>
                      </a:moveTo>
                      <a:lnTo>
                        <a:pt x="9114" y="23835"/>
                      </a:lnTo>
                      <a:lnTo>
                        <a:pt x="10765" y="23835"/>
                      </a:lnTo>
                      <a:lnTo>
                        <a:pt x="488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2"/>
                <p:cNvSpPr/>
                <p:nvPr/>
              </p:nvSpPr>
              <p:spPr>
                <a:xfrm>
                  <a:off x="6882223" y="2970239"/>
                  <a:ext cx="174234" cy="386961"/>
                </a:xfrm>
                <a:custGeom>
                  <a:rect b="b" l="l" r="r" t="t"/>
                  <a:pathLst>
                    <a:path extrusionOk="0" h="23835" w="10732">
                      <a:moveTo>
                        <a:pt x="5882" y="1"/>
                      </a:moveTo>
                      <a:lnTo>
                        <a:pt x="1" y="23835"/>
                      </a:lnTo>
                      <a:lnTo>
                        <a:pt x="1652" y="23835"/>
                      </a:lnTo>
                      <a:lnTo>
                        <a:pt x="107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2"/>
                <p:cNvSpPr/>
                <p:nvPr/>
              </p:nvSpPr>
              <p:spPr>
                <a:xfrm>
                  <a:off x="7361873" y="2970239"/>
                  <a:ext cx="174218" cy="386961"/>
                </a:xfrm>
                <a:custGeom>
                  <a:rect b="b" l="l" r="r" t="t"/>
                  <a:pathLst>
                    <a:path extrusionOk="0" h="23835" w="10731">
                      <a:moveTo>
                        <a:pt x="0" y="1"/>
                      </a:moveTo>
                      <a:lnTo>
                        <a:pt x="9080" y="23835"/>
                      </a:lnTo>
                      <a:lnTo>
                        <a:pt x="10731" y="23835"/>
                      </a:lnTo>
                      <a:lnTo>
                        <a:pt x="485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2" name="Google Shape;322;p32"/>
              <p:cNvSpPr/>
              <p:nvPr/>
            </p:nvSpPr>
            <p:spPr>
              <a:xfrm>
                <a:off x="7354612" y="2849028"/>
                <a:ext cx="463444" cy="137916"/>
              </a:xfrm>
              <a:custGeom>
                <a:rect b="b" l="l" r="r" t="t"/>
                <a:pathLst>
                  <a:path extrusionOk="0" h="8495" w="28546">
                    <a:moveTo>
                      <a:pt x="4265" y="0"/>
                    </a:moveTo>
                    <a:cubicBezTo>
                      <a:pt x="1926" y="0"/>
                      <a:pt x="0" y="1926"/>
                      <a:pt x="0" y="4265"/>
                    </a:cubicBezTo>
                    <a:cubicBezTo>
                      <a:pt x="0" y="6603"/>
                      <a:pt x="1926" y="8495"/>
                      <a:pt x="4265" y="8495"/>
                    </a:cubicBezTo>
                    <a:lnTo>
                      <a:pt x="25485" y="8495"/>
                    </a:lnTo>
                    <a:cubicBezTo>
                      <a:pt x="27170" y="8495"/>
                      <a:pt x="28545" y="7154"/>
                      <a:pt x="28545" y="5468"/>
                    </a:cubicBezTo>
                    <a:lnTo>
                      <a:pt x="28545" y="0"/>
                    </a:lnTo>
                    <a:close/>
                  </a:path>
                </a:pathLst>
              </a:custGeom>
              <a:solidFill>
                <a:srgbClr val="121212">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1"/>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fld id="{00000000-1234-1234-1234-123412341234}" type="slidenum">
              <a:rPr lang="en"/>
              <a:t>‹#›</a:t>
            </a:fld>
            <a:endParaRPr/>
          </a:p>
        </p:txBody>
      </p:sp>
      <p:sp>
        <p:nvSpPr>
          <p:cNvPr id="466" name="Google Shape;466;p41"/>
          <p:cNvSpPr txBox="1"/>
          <p:nvPr>
            <p:ph type="title"/>
          </p:nvPr>
        </p:nvSpPr>
        <p:spPr>
          <a:xfrm>
            <a:off x="714000" y="648300"/>
            <a:ext cx="7713300" cy="46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Nielsen's heuristics</a:t>
            </a:r>
            <a:endParaRPr/>
          </a:p>
        </p:txBody>
      </p:sp>
      <p:sp>
        <p:nvSpPr>
          <p:cNvPr id="467" name="Google Shape;467;p41"/>
          <p:cNvSpPr txBox="1"/>
          <p:nvPr>
            <p:ph idx="2" type="title"/>
          </p:nvPr>
        </p:nvSpPr>
        <p:spPr>
          <a:xfrm>
            <a:off x="2253658" y="1375845"/>
            <a:ext cx="1908000" cy="384300"/>
          </a:xfrm>
          <a:prstGeom prst="rect">
            <a:avLst/>
          </a:prstGeom>
        </p:spPr>
        <p:txBody>
          <a:bodyPr anchorCtr="0" anchor="ctr" bIns="91425" lIns="91425" spcFirstLastPara="1" rIns="91425" wrap="square" tIns="91425">
            <a:noAutofit/>
          </a:bodyPr>
          <a:lstStyle/>
          <a:p>
            <a:pPr indent="0" lvl="0" marL="0" rtl="0" algn="l">
              <a:lnSpc>
                <a:spcPct val="6818"/>
              </a:lnSpc>
              <a:spcBef>
                <a:spcPts val="1200"/>
              </a:spcBef>
              <a:spcAft>
                <a:spcPts val="0"/>
              </a:spcAft>
              <a:buNone/>
            </a:pPr>
            <a:r>
              <a:rPr lang="en"/>
              <a:t>Visibility of system status</a:t>
            </a:r>
            <a:endParaRPr/>
          </a:p>
          <a:p>
            <a:pPr indent="0" lvl="0" marL="0" rtl="0" algn="l">
              <a:spcBef>
                <a:spcPts val="0"/>
              </a:spcBef>
              <a:spcAft>
                <a:spcPts val="0"/>
              </a:spcAft>
              <a:buNone/>
            </a:pPr>
            <a:r>
              <a:t/>
            </a:r>
            <a:endParaRPr/>
          </a:p>
        </p:txBody>
      </p:sp>
      <p:sp>
        <p:nvSpPr>
          <p:cNvPr id="468" name="Google Shape;468;p41"/>
          <p:cNvSpPr txBox="1"/>
          <p:nvPr>
            <p:ph idx="1" type="subTitle"/>
          </p:nvPr>
        </p:nvSpPr>
        <p:spPr>
          <a:xfrm>
            <a:off x="2253658" y="1760046"/>
            <a:ext cx="1908000" cy="46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Screen shift</a:t>
            </a:r>
            <a:endParaRPr/>
          </a:p>
        </p:txBody>
      </p:sp>
      <p:sp>
        <p:nvSpPr>
          <p:cNvPr id="469" name="Google Shape;469;p41"/>
          <p:cNvSpPr txBox="1"/>
          <p:nvPr>
            <p:ph idx="3" type="title"/>
          </p:nvPr>
        </p:nvSpPr>
        <p:spPr>
          <a:xfrm>
            <a:off x="5981409" y="1375845"/>
            <a:ext cx="1908000" cy="384300"/>
          </a:xfrm>
          <a:prstGeom prst="rect">
            <a:avLst/>
          </a:prstGeom>
        </p:spPr>
        <p:txBody>
          <a:bodyPr anchorCtr="0" anchor="ctr" bIns="91425" lIns="91425" spcFirstLastPara="1" rIns="91425" wrap="square" tIns="91425">
            <a:noAutofit/>
          </a:bodyPr>
          <a:lstStyle/>
          <a:p>
            <a:pPr indent="0" lvl="0" marL="0" rtl="0" algn="l">
              <a:lnSpc>
                <a:spcPct val="6818"/>
              </a:lnSpc>
              <a:spcBef>
                <a:spcPts val="1200"/>
              </a:spcBef>
              <a:spcAft>
                <a:spcPts val="0"/>
              </a:spcAft>
              <a:buNone/>
            </a:pPr>
            <a:r>
              <a:rPr lang="en"/>
              <a:t>User control and freedom</a:t>
            </a:r>
            <a:endParaRPr/>
          </a:p>
          <a:p>
            <a:pPr indent="0" lvl="0" marL="0" rtl="0" algn="l">
              <a:spcBef>
                <a:spcPts val="0"/>
              </a:spcBef>
              <a:spcAft>
                <a:spcPts val="0"/>
              </a:spcAft>
              <a:buNone/>
            </a:pPr>
            <a:r>
              <a:t/>
            </a:r>
            <a:endParaRPr/>
          </a:p>
        </p:txBody>
      </p:sp>
      <p:sp>
        <p:nvSpPr>
          <p:cNvPr id="470" name="Google Shape;470;p41"/>
          <p:cNvSpPr txBox="1"/>
          <p:nvPr>
            <p:ph idx="4" type="subTitle"/>
          </p:nvPr>
        </p:nvSpPr>
        <p:spPr>
          <a:xfrm>
            <a:off x="5981409" y="1760046"/>
            <a:ext cx="1908000" cy="46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Edit and back</a:t>
            </a:r>
            <a:endParaRPr/>
          </a:p>
        </p:txBody>
      </p:sp>
      <p:sp>
        <p:nvSpPr>
          <p:cNvPr id="471" name="Google Shape;471;p41"/>
          <p:cNvSpPr txBox="1"/>
          <p:nvPr>
            <p:ph idx="5" type="title"/>
          </p:nvPr>
        </p:nvSpPr>
        <p:spPr>
          <a:xfrm>
            <a:off x="5981409" y="3648303"/>
            <a:ext cx="1908000" cy="384300"/>
          </a:xfrm>
          <a:prstGeom prst="rect">
            <a:avLst/>
          </a:prstGeom>
        </p:spPr>
        <p:txBody>
          <a:bodyPr anchorCtr="0" anchor="ctr" bIns="91425" lIns="91425" spcFirstLastPara="1" rIns="91425" wrap="square" tIns="91425">
            <a:noAutofit/>
          </a:bodyPr>
          <a:lstStyle/>
          <a:p>
            <a:pPr indent="0" lvl="0" marL="0" rtl="0" algn="l">
              <a:lnSpc>
                <a:spcPct val="6818"/>
              </a:lnSpc>
              <a:spcBef>
                <a:spcPts val="1200"/>
              </a:spcBef>
              <a:spcAft>
                <a:spcPts val="0"/>
              </a:spcAft>
              <a:buNone/>
            </a:pPr>
            <a:r>
              <a:rPr lang="en"/>
              <a:t>Error prevention</a:t>
            </a:r>
            <a:endParaRPr/>
          </a:p>
          <a:p>
            <a:pPr indent="0" lvl="0" marL="0" rtl="0" algn="l">
              <a:spcBef>
                <a:spcPts val="0"/>
              </a:spcBef>
              <a:spcAft>
                <a:spcPts val="0"/>
              </a:spcAft>
              <a:buNone/>
            </a:pPr>
            <a:r>
              <a:t/>
            </a:r>
            <a:endParaRPr/>
          </a:p>
        </p:txBody>
      </p:sp>
      <p:sp>
        <p:nvSpPr>
          <p:cNvPr id="472" name="Google Shape;472;p41"/>
          <p:cNvSpPr txBox="1"/>
          <p:nvPr>
            <p:ph idx="8" type="subTitle"/>
          </p:nvPr>
        </p:nvSpPr>
        <p:spPr>
          <a:xfrm>
            <a:off x="2253658" y="2909693"/>
            <a:ext cx="1908000" cy="46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Default</a:t>
            </a:r>
            <a:r>
              <a:rPr lang="en"/>
              <a:t> </a:t>
            </a:r>
            <a:endParaRPr/>
          </a:p>
        </p:txBody>
      </p:sp>
      <p:sp>
        <p:nvSpPr>
          <p:cNvPr id="473" name="Google Shape;473;p41"/>
          <p:cNvSpPr txBox="1"/>
          <p:nvPr>
            <p:ph idx="9" type="title"/>
          </p:nvPr>
        </p:nvSpPr>
        <p:spPr>
          <a:xfrm>
            <a:off x="5981409" y="2525393"/>
            <a:ext cx="1908000" cy="384300"/>
          </a:xfrm>
          <a:prstGeom prst="rect">
            <a:avLst/>
          </a:prstGeom>
        </p:spPr>
        <p:txBody>
          <a:bodyPr anchorCtr="0" anchor="ctr" bIns="91425" lIns="91425" spcFirstLastPara="1" rIns="91425" wrap="square" tIns="91425">
            <a:noAutofit/>
          </a:bodyPr>
          <a:lstStyle/>
          <a:p>
            <a:pPr indent="0" lvl="0" marL="0" rtl="0" algn="l">
              <a:lnSpc>
                <a:spcPct val="6818"/>
              </a:lnSpc>
              <a:spcBef>
                <a:spcPts val="1200"/>
              </a:spcBef>
              <a:spcAft>
                <a:spcPts val="0"/>
              </a:spcAft>
              <a:buNone/>
            </a:pPr>
            <a:r>
              <a:rPr lang="en"/>
              <a:t>Flexibility and efficiency of use</a:t>
            </a:r>
            <a:endParaRPr/>
          </a:p>
          <a:p>
            <a:pPr indent="0" lvl="0" marL="0" rtl="0" algn="l">
              <a:spcBef>
                <a:spcPts val="0"/>
              </a:spcBef>
              <a:spcAft>
                <a:spcPts val="0"/>
              </a:spcAft>
              <a:buNone/>
            </a:pPr>
            <a:r>
              <a:t/>
            </a:r>
            <a:endParaRPr/>
          </a:p>
        </p:txBody>
      </p:sp>
      <p:sp>
        <p:nvSpPr>
          <p:cNvPr id="474" name="Google Shape;474;p41"/>
          <p:cNvSpPr txBox="1"/>
          <p:nvPr>
            <p:ph idx="13" type="subTitle"/>
          </p:nvPr>
        </p:nvSpPr>
        <p:spPr>
          <a:xfrm>
            <a:off x="5981409" y="2909693"/>
            <a:ext cx="1908000" cy="46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Layers </a:t>
            </a:r>
            <a:endParaRPr/>
          </a:p>
        </p:txBody>
      </p:sp>
      <p:sp>
        <p:nvSpPr>
          <p:cNvPr id="475" name="Google Shape;475;p41"/>
          <p:cNvSpPr txBox="1"/>
          <p:nvPr>
            <p:ph idx="6" type="subTitle"/>
          </p:nvPr>
        </p:nvSpPr>
        <p:spPr>
          <a:xfrm>
            <a:off x="5981409" y="4032603"/>
            <a:ext cx="1908000" cy="46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limit</a:t>
            </a:r>
            <a:endParaRPr/>
          </a:p>
        </p:txBody>
      </p:sp>
      <p:sp>
        <p:nvSpPr>
          <p:cNvPr id="476" name="Google Shape;476;p41"/>
          <p:cNvSpPr txBox="1"/>
          <p:nvPr>
            <p:ph idx="7" type="title"/>
          </p:nvPr>
        </p:nvSpPr>
        <p:spPr>
          <a:xfrm>
            <a:off x="2253658" y="2525393"/>
            <a:ext cx="1908000" cy="384300"/>
          </a:xfrm>
          <a:prstGeom prst="rect">
            <a:avLst/>
          </a:prstGeom>
        </p:spPr>
        <p:txBody>
          <a:bodyPr anchorCtr="0" anchor="ctr" bIns="91425" lIns="91425" spcFirstLastPara="1" rIns="91425" wrap="square" tIns="91425">
            <a:noAutofit/>
          </a:bodyPr>
          <a:lstStyle/>
          <a:p>
            <a:pPr indent="0" lvl="0" marL="0" rtl="0" algn="l">
              <a:lnSpc>
                <a:spcPct val="6818"/>
              </a:lnSpc>
              <a:spcBef>
                <a:spcPts val="1200"/>
              </a:spcBef>
              <a:spcAft>
                <a:spcPts val="0"/>
              </a:spcAft>
              <a:buNone/>
            </a:pPr>
            <a:r>
              <a:rPr lang="en"/>
              <a:t>Consistency and standards</a:t>
            </a:r>
            <a:endParaRPr/>
          </a:p>
          <a:p>
            <a:pPr indent="0" lvl="0" marL="0" rtl="0" algn="l">
              <a:spcBef>
                <a:spcPts val="0"/>
              </a:spcBef>
              <a:spcAft>
                <a:spcPts val="0"/>
              </a:spcAft>
              <a:buNone/>
            </a:pPr>
            <a:r>
              <a:t/>
            </a:r>
            <a:endParaRPr/>
          </a:p>
        </p:txBody>
      </p:sp>
      <p:sp>
        <p:nvSpPr>
          <p:cNvPr id="477" name="Google Shape;477;p41"/>
          <p:cNvSpPr txBox="1"/>
          <p:nvPr>
            <p:ph idx="14" type="title"/>
          </p:nvPr>
        </p:nvSpPr>
        <p:spPr>
          <a:xfrm>
            <a:off x="2253658" y="3648303"/>
            <a:ext cx="1908000" cy="384300"/>
          </a:xfrm>
          <a:prstGeom prst="rect">
            <a:avLst/>
          </a:prstGeom>
        </p:spPr>
        <p:txBody>
          <a:bodyPr anchorCtr="0" anchor="ctr" bIns="91425" lIns="91425" spcFirstLastPara="1" rIns="91425" wrap="square" tIns="91425">
            <a:noAutofit/>
          </a:bodyPr>
          <a:lstStyle/>
          <a:p>
            <a:pPr indent="0" lvl="0" marL="0" rtl="0" algn="l">
              <a:lnSpc>
                <a:spcPct val="6818"/>
              </a:lnSpc>
              <a:spcBef>
                <a:spcPts val="1200"/>
              </a:spcBef>
              <a:spcAft>
                <a:spcPts val="0"/>
              </a:spcAft>
              <a:buNone/>
            </a:pPr>
            <a:r>
              <a:rPr lang="en"/>
              <a:t>Aesthetic and minimalist design</a:t>
            </a:r>
            <a:endParaRPr/>
          </a:p>
          <a:p>
            <a:pPr indent="0" lvl="0" marL="0" rtl="0" algn="l">
              <a:spcBef>
                <a:spcPts val="0"/>
              </a:spcBef>
              <a:spcAft>
                <a:spcPts val="0"/>
              </a:spcAft>
              <a:buNone/>
            </a:pPr>
            <a:r>
              <a:t/>
            </a:r>
            <a:endParaRPr/>
          </a:p>
        </p:txBody>
      </p:sp>
      <p:sp>
        <p:nvSpPr>
          <p:cNvPr id="478" name="Google Shape;478;p41"/>
          <p:cNvSpPr txBox="1"/>
          <p:nvPr>
            <p:ph idx="15" type="subTitle"/>
          </p:nvPr>
        </p:nvSpPr>
        <p:spPr>
          <a:xfrm>
            <a:off x="2253658" y="4032603"/>
            <a:ext cx="1908000" cy="46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Minimum data </a:t>
            </a:r>
            <a:endParaRPr/>
          </a:p>
        </p:txBody>
      </p:sp>
      <p:sp>
        <p:nvSpPr>
          <p:cNvPr id="479" name="Google Shape;479;p41"/>
          <p:cNvSpPr/>
          <p:nvPr/>
        </p:nvSpPr>
        <p:spPr>
          <a:xfrm>
            <a:off x="1250758" y="1452045"/>
            <a:ext cx="774300" cy="774600"/>
          </a:xfrm>
          <a:prstGeom prst="ellipse">
            <a:avLst/>
          </a:prstGeom>
          <a:solidFill>
            <a:srgbClr val="5CFFA6">
              <a:alpha val="4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1"/>
          <p:cNvSpPr/>
          <p:nvPr/>
        </p:nvSpPr>
        <p:spPr>
          <a:xfrm>
            <a:off x="1250758" y="2586895"/>
            <a:ext cx="774300" cy="774600"/>
          </a:xfrm>
          <a:prstGeom prst="ellipse">
            <a:avLst/>
          </a:prstGeom>
          <a:solidFill>
            <a:srgbClr val="955CFF">
              <a:alpha val="23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1"/>
          <p:cNvSpPr/>
          <p:nvPr/>
        </p:nvSpPr>
        <p:spPr>
          <a:xfrm>
            <a:off x="1250758" y="3721745"/>
            <a:ext cx="774300" cy="774600"/>
          </a:xfrm>
          <a:prstGeom prst="ellipse">
            <a:avLst/>
          </a:prstGeom>
          <a:solidFill>
            <a:srgbClr val="5CFFA6">
              <a:alpha val="4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1"/>
          <p:cNvSpPr/>
          <p:nvPr/>
        </p:nvSpPr>
        <p:spPr>
          <a:xfrm>
            <a:off x="4978509" y="1452045"/>
            <a:ext cx="774300" cy="774600"/>
          </a:xfrm>
          <a:prstGeom prst="ellipse">
            <a:avLst/>
          </a:prstGeom>
          <a:solidFill>
            <a:srgbClr val="FDFF5C">
              <a:alpha val="4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1"/>
          <p:cNvSpPr/>
          <p:nvPr/>
        </p:nvSpPr>
        <p:spPr>
          <a:xfrm>
            <a:off x="4978509" y="2586895"/>
            <a:ext cx="774300" cy="774600"/>
          </a:xfrm>
          <a:prstGeom prst="ellipse">
            <a:avLst/>
          </a:prstGeom>
          <a:solidFill>
            <a:srgbClr val="5CFFF8">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1"/>
          <p:cNvSpPr/>
          <p:nvPr/>
        </p:nvSpPr>
        <p:spPr>
          <a:xfrm>
            <a:off x="4978509" y="3721745"/>
            <a:ext cx="774300" cy="774600"/>
          </a:xfrm>
          <a:prstGeom prst="ellipse">
            <a:avLst/>
          </a:prstGeom>
          <a:solidFill>
            <a:srgbClr val="FDFF5C">
              <a:alpha val="4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5" name="Google Shape;485;p41"/>
          <p:cNvGrpSpPr/>
          <p:nvPr/>
        </p:nvGrpSpPr>
        <p:grpSpPr>
          <a:xfrm>
            <a:off x="1440942" y="3912457"/>
            <a:ext cx="393932" cy="393176"/>
            <a:chOff x="2553143" y="2197081"/>
            <a:chExt cx="393932" cy="383662"/>
          </a:xfrm>
        </p:grpSpPr>
        <p:sp>
          <p:nvSpPr>
            <p:cNvPr id="486" name="Google Shape;486;p41"/>
            <p:cNvSpPr/>
            <p:nvPr/>
          </p:nvSpPr>
          <p:spPr>
            <a:xfrm>
              <a:off x="2679954" y="2239884"/>
              <a:ext cx="58677" cy="93557"/>
            </a:xfrm>
            <a:custGeom>
              <a:rect b="b" l="l" r="r" t="t"/>
              <a:pathLst>
                <a:path extrusionOk="0" h="2811" w="1763">
                  <a:moveTo>
                    <a:pt x="0" y="1"/>
                  </a:moveTo>
                  <a:lnTo>
                    <a:pt x="0" y="2120"/>
                  </a:lnTo>
                  <a:lnTo>
                    <a:pt x="1763" y="2811"/>
                  </a:lnTo>
                  <a:lnTo>
                    <a:pt x="1763" y="715"/>
                  </a:lnTo>
                  <a:lnTo>
                    <a:pt x="215" y="96"/>
                  </a:lnTo>
                  <a:lnTo>
                    <a:pt x="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1"/>
            <p:cNvSpPr/>
            <p:nvPr/>
          </p:nvSpPr>
          <p:spPr>
            <a:xfrm>
              <a:off x="2692635" y="2197081"/>
              <a:ext cx="114958" cy="46795"/>
            </a:xfrm>
            <a:custGeom>
              <a:rect b="b" l="l" r="r" t="t"/>
              <a:pathLst>
                <a:path extrusionOk="0" h="1406" w="3454">
                  <a:moveTo>
                    <a:pt x="1715" y="1"/>
                  </a:moveTo>
                  <a:lnTo>
                    <a:pt x="0" y="691"/>
                  </a:lnTo>
                  <a:lnTo>
                    <a:pt x="119" y="763"/>
                  </a:lnTo>
                  <a:lnTo>
                    <a:pt x="1715" y="1406"/>
                  </a:lnTo>
                  <a:lnTo>
                    <a:pt x="3334" y="763"/>
                  </a:lnTo>
                  <a:lnTo>
                    <a:pt x="3454" y="691"/>
                  </a:lnTo>
                  <a:lnTo>
                    <a:pt x="171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1"/>
            <p:cNvSpPr/>
            <p:nvPr/>
          </p:nvSpPr>
          <p:spPr>
            <a:xfrm>
              <a:off x="2761600" y="2240683"/>
              <a:ext cx="57878" cy="92758"/>
            </a:xfrm>
            <a:custGeom>
              <a:rect b="b" l="l" r="r" t="t"/>
              <a:pathLst>
                <a:path extrusionOk="0" h="2787" w="1739">
                  <a:moveTo>
                    <a:pt x="1739" y="0"/>
                  </a:moveTo>
                  <a:lnTo>
                    <a:pt x="1524" y="96"/>
                  </a:lnTo>
                  <a:lnTo>
                    <a:pt x="0" y="691"/>
                  </a:lnTo>
                  <a:lnTo>
                    <a:pt x="0" y="2787"/>
                  </a:lnTo>
                  <a:lnTo>
                    <a:pt x="1739" y="2096"/>
                  </a:lnTo>
                  <a:lnTo>
                    <a:pt x="173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1"/>
            <p:cNvSpPr/>
            <p:nvPr/>
          </p:nvSpPr>
          <p:spPr>
            <a:xfrm>
              <a:off x="2553143" y="2206600"/>
              <a:ext cx="80876" cy="225922"/>
            </a:xfrm>
            <a:custGeom>
              <a:rect b="b" l="l" r="r" t="t"/>
              <a:pathLst>
                <a:path extrusionOk="0" h="6788" w="2430">
                  <a:moveTo>
                    <a:pt x="667" y="0"/>
                  </a:moveTo>
                  <a:lnTo>
                    <a:pt x="0" y="191"/>
                  </a:lnTo>
                  <a:lnTo>
                    <a:pt x="1739" y="6787"/>
                  </a:lnTo>
                  <a:lnTo>
                    <a:pt x="2429" y="6621"/>
                  </a:lnTo>
                  <a:lnTo>
                    <a:pt x="66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1"/>
            <p:cNvSpPr/>
            <p:nvPr/>
          </p:nvSpPr>
          <p:spPr>
            <a:xfrm>
              <a:off x="2662514" y="2346093"/>
              <a:ext cx="40472" cy="75352"/>
            </a:xfrm>
            <a:custGeom>
              <a:rect b="b" l="l" r="r" t="t"/>
              <a:pathLst>
                <a:path extrusionOk="0" h="2264" w="1216">
                  <a:moveTo>
                    <a:pt x="667" y="1"/>
                  </a:moveTo>
                  <a:lnTo>
                    <a:pt x="0" y="167"/>
                  </a:lnTo>
                  <a:lnTo>
                    <a:pt x="548" y="2263"/>
                  </a:lnTo>
                  <a:lnTo>
                    <a:pt x="1215" y="2073"/>
                  </a:lnTo>
                  <a:lnTo>
                    <a:pt x="66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1"/>
            <p:cNvSpPr/>
            <p:nvPr/>
          </p:nvSpPr>
          <p:spPr>
            <a:xfrm>
              <a:off x="2785364" y="2346093"/>
              <a:ext cx="40472" cy="75352"/>
            </a:xfrm>
            <a:custGeom>
              <a:rect b="b" l="l" r="r" t="t"/>
              <a:pathLst>
                <a:path extrusionOk="0" h="2264" w="1216">
                  <a:moveTo>
                    <a:pt x="548" y="1"/>
                  </a:moveTo>
                  <a:lnTo>
                    <a:pt x="1" y="2096"/>
                  </a:lnTo>
                  <a:lnTo>
                    <a:pt x="668" y="2263"/>
                  </a:lnTo>
                  <a:lnTo>
                    <a:pt x="1215" y="167"/>
                  </a:lnTo>
                  <a:lnTo>
                    <a:pt x="54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1"/>
            <p:cNvSpPr/>
            <p:nvPr/>
          </p:nvSpPr>
          <p:spPr>
            <a:xfrm>
              <a:off x="2855127" y="2206600"/>
              <a:ext cx="80078" cy="226720"/>
            </a:xfrm>
            <a:custGeom>
              <a:rect b="b" l="l" r="r" t="t"/>
              <a:pathLst>
                <a:path extrusionOk="0" h="6812" w="2406">
                  <a:moveTo>
                    <a:pt x="1739" y="0"/>
                  </a:moveTo>
                  <a:lnTo>
                    <a:pt x="0" y="6621"/>
                  </a:lnTo>
                  <a:lnTo>
                    <a:pt x="667" y="6811"/>
                  </a:lnTo>
                  <a:lnTo>
                    <a:pt x="2406" y="191"/>
                  </a:lnTo>
                  <a:lnTo>
                    <a:pt x="173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1"/>
            <p:cNvSpPr/>
            <p:nvPr/>
          </p:nvSpPr>
          <p:spPr>
            <a:xfrm>
              <a:off x="2598309" y="2464983"/>
              <a:ext cx="303603" cy="57113"/>
            </a:xfrm>
            <a:custGeom>
              <a:rect b="b" l="l" r="r" t="t"/>
              <a:pathLst>
                <a:path extrusionOk="0" h="1716" w="9122">
                  <a:moveTo>
                    <a:pt x="858" y="1"/>
                  </a:moveTo>
                  <a:lnTo>
                    <a:pt x="1" y="1715"/>
                  </a:lnTo>
                  <a:lnTo>
                    <a:pt x="9121" y="1715"/>
                  </a:lnTo>
                  <a:lnTo>
                    <a:pt x="826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1"/>
            <p:cNvSpPr/>
            <p:nvPr/>
          </p:nvSpPr>
          <p:spPr>
            <a:xfrm>
              <a:off x="2553143" y="2545829"/>
              <a:ext cx="393932" cy="34913"/>
            </a:xfrm>
            <a:custGeom>
              <a:rect b="b" l="l" r="r" t="t"/>
              <a:pathLst>
                <a:path extrusionOk="0" h="1049" w="11836">
                  <a:moveTo>
                    <a:pt x="0" y="1"/>
                  </a:moveTo>
                  <a:lnTo>
                    <a:pt x="0" y="1049"/>
                  </a:lnTo>
                  <a:lnTo>
                    <a:pt x="11836" y="1049"/>
                  </a:lnTo>
                  <a:lnTo>
                    <a:pt x="118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5" name="Google Shape;495;p41"/>
          <p:cNvGrpSpPr/>
          <p:nvPr/>
        </p:nvGrpSpPr>
        <p:grpSpPr>
          <a:xfrm>
            <a:off x="5168670" y="1642746"/>
            <a:ext cx="393977" cy="393197"/>
            <a:chOff x="3998320" y="2194718"/>
            <a:chExt cx="393977" cy="388420"/>
          </a:xfrm>
        </p:grpSpPr>
        <p:sp>
          <p:nvSpPr>
            <p:cNvPr id="496" name="Google Shape;496;p41"/>
            <p:cNvSpPr/>
            <p:nvPr/>
          </p:nvSpPr>
          <p:spPr>
            <a:xfrm>
              <a:off x="4137047" y="2513344"/>
              <a:ext cx="116522" cy="69793"/>
            </a:xfrm>
            <a:custGeom>
              <a:rect b="b" l="l" r="r" t="t"/>
              <a:pathLst>
                <a:path extrusionOk="0" h="2097" w="3501">
                  <a:moveTo>
                    <a:pt x="0" y="1"/>
                  </a:moveTo>
                  <a:lnTo>
                    <a:pt x="0" y="691"/>
                  </a:lnTo>
                  <a:lnTo>
                    <a:pt x="714" y="691"/>
                  </a:lnTo>
                  <a:lnTo>
                    <a:pt x="714" y="2096"/>
                  </a:lnTo>
                  <a:lnTo>
                    <a:pt x="2786" y="2096"/>
                  </a:lnTo>
                  <a:lnTo>
                    <a:pt x="2786" y="691"/>
                  </a:lnTo>
                  <a:lnTo>
                    <a:pt x="3501" y="691"/>
                  </a:lnTo>
                  <a:lnTo>
                    <a:pt x="35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1"/>
            <p:cNvSpPr/>
            <p:nvPr/>
          </p:nvSpPr>
          <p:spPr>
            <a:xfrm>
              <a:off x="4114048" y="2373852"/>
              <a:ext cx="162518" cy="116522"/>
            </a:xfrm>
            <a:custGeom>
              <a:rect b="b" l="l" r="r" t="t"/>
              <a:pathLst>
                <a:path extrusionOk="0" h="3501" w="4883">
                  <a:moveTo>
                    <a:pt x="0" y="0"/>
                  </a:moveTo>
                  <a:lnTo>
                    <a:pt x="0" y="3501"/>
                  </a:lnTo>
                  <a:lnTo>
                    <a:pt x="4882" y="3501"/>
                  </a:lnTo>
                  <a:lnTo>
                    <a:pt x="488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1"/>
            <p:cNvSpPr/>
            <p:nvPr/>
          </p:nvSpPr>
          <p:spPr>
            <a:xfrm>
              <a:off x="4299539" y="2194718"/>
              <a:ext cx="92758" cy="156161"/>
            </a:xfrm>
            <a:custGeom>
              <a:rect b="b" l="l" r="r" t="t"/>
              <a:pathLst>
                <a:path extrusionOk="0" h="4692" w="2787">
                  <a:moveTo>
                    <a:pt x="2786" y="0"/>
                  </a:moveTo>
                  <a:lnTo>
                    <a:pt x="0" y="1048"/>
                  </a:lnTo>
                  <a:lnTo>
                    <a:pt x="0" y="4692"/>
                  </a:lnTo>
                  <a:lnTo>
                    <a:pt x="2786" y="4692"/>
                  </a:lnTo>
                  <a:lnTo>
                    <a:pt x="27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1"/>
            <p:cNvSpPr/>
            <p:nvPr/>
          </p:nvSpPr>
          <p:spPr>
            <a:xfrm>
              <a:off x="4114048" y="2235125"/>
              <a:ext cx="162518" cy="115757"/>
            </a:xfrm>
            <a:custGeom>
              <a:rect b="b" l="l" r="r" t="t"/>
              <a:pathLst>
                <a:path extrusionOk="0" h="3478" w="4883">
                  <a:moveTo>
                    <a:pt x="0" y="1"/>
                  </a:moveTo>
                  <a:lnTo>
                    <a:pt x="0" y="3478"/>
                  </a:lnTo>
                  <a:lnTo>
                    <a:pt x="4882" y="3478"/>
                  </a:lnTo>
                  <a:lnTo>
                    <a:pt x="488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1"/>
            <p:cNvSpPr/>
            <p:nvPr/>
          </p:nvSpPr>
          <p:spPr>
            <a:xfrm>
              <a:off x="4299539" y="2373852"/>
              <a:ext cx="92758" cy="156161"/>
            </a:xfrm>
            <a:custGeom>
              <a:rect b="b" l="l" r="r" t="t"/>
              <a:pathLst>
                <a:path extrusionOk="0" h="4692" w="2787">
                  <a:moveTo>
                    <a:pt x="0" y="0"/>
                  </a:moveTo>
                  <a:lnTo>
                    <a:pt x="0" y="3644"/>
                  </a:lnTo>
                  <a:lnTo>
                    <a:pt x="2786" y="4692"/>
                  </a:lnTo>
                  <a:lnTo>
                    <a:pt x="27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1"/>
            <p:cNvSpPr/>
            <p:nvPr/>
          </p:nvSpPr>
          <p:spPr>
            <a:xfrm>
              <a:off x="3998320" y="2373852"/>
              <a:ext cx="92758" cy="156161"/>
            </a:xfrm>
            <a:custGeom>
              <a:rect b="b" l="l" r="r" t="t"/>
              <a:pathLst>
                <a:path extrusionOk="0" h="4692" w="2787">
                  <a:moveTo>
                    <a:pt x="1" y="0"/>
                  </a:moveTo>
                  <a:lnTo>
                    <a:pt x="1" y="4692"/>
                  </a:lnTo>
                  <a:lnTo>
                    <a:pt x="2787" y="3644"/>
                  </a:lnTo>
                  <a:lnTo>
                    <a:pt x="278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1"/>
            <p:cNvSpPr/>
            <p:nvPr/>
          </p:nvSpPr>
          <p:spPr>
            <a:xfrm>
              <a:off x="3998320" y="2194718"/>
              <a:ext cx="92758" cy="156161"/>
            </a:xfrm>
            <a:custGeom>
              <a:rect b="b" l="l" r="r" t="t"/>
              <a:pathLst>
                <a:path extrusionOk="0" h="4692" w="2787">
                  <a:moveTo>
                    <a:pt x="1" y="0"/>
                  </a:moveTo>
                  <a:lnTo>
                    <a:pt x="1" y="4692"/>
                  </a:lnTo>
                  <a:lnTo>
                    <a:pt x="2787" y="4692"/>
                  </a:lnTo>
                  <a:lnTo>
                    <a:pt x="2787" y="1048"/>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3" name="Google Shape;503;p41"/>
          <p:cNvGrpSpPr/>
          <p:nvPr/>
        </p:nvGrpSpPr>
        <p:grpSpPr>
          <a:xfrm>
            <a:off x="5168692" y="2776823"/>
            <a:ext cx="393934" cy="394745"/>
            <a:chOff x="6958471" y="2805843"/>
            <a:chExt cx="393934" cy="394745"/>
          </a:xfrm>
        </p:grpSpPr>
        <p:sp>
          <p:nvSpPr>
            <p:cNvPr id="504" name="Google Shape;504;p41"/>
            <p:cNvSpPr/>
            <p:nvPr/>
          </p:nvSpPr>
          <p:spPr>
            <a:xfrm>
              <a:off x="7166928" y="2956419"/>
              <a:ext cx="46795" cy="46795"/>
            </a:xfrm>
            <a:custGeom>
              <a:rect b="b" l="l" r="r" t="t"/>
              <a:pathLst>
                <a:path extrusionOk="0" h="1406" w="1406">
                  <a:moveTo>
                    <a:pt x="691" y="1"/>
                  </a:moveTo>
                  <a:cubicBezTo>
                    <a:pt x="310" y="1"/>
                    <a:pt x="0" y="334"/>
                    <a:pt x="0" y="715"/>
                  </a:cubicBezTo>
                  <a:cubicBezTo>
                    <a:pt x="0" y="1096"/>
                    <a:pt x="310" y="1406"/>
                    <a:pt x="691" y="1406"/>
                  </a:cubicBezTo>
                  <a:cubicBezTo>
                    <a:pt x="1096" y="1406"/>
                    <a:pt x="1405" y="1096"/>
                    <a:pt x="1405" y="715"/>
                  </a:cubicBezTo>
                  <a:cubicBezTo>
                    <a:pt x="1405" y="334"/>
                    <a:pt x="1096" y="1"/>
                    <a:pt x="6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1"/>
            <p:cNvSpPr/>
            <p:nvPr/>
          </p:nvSpPr>
          <p:spPr>
            <a:xfrm>
              <a:off x="7105087" y="2895410"/>
              <a:ext cx="67397" cy="67397"/>
            </a:xfrm>
            <a:custGeom>
              <a:rect b="b" l="l" r="r" t="t"/>
              <a:pathLst>
                <a:path extrusionOk="0" h="2025" w="2025">
                  <a:moveTo>
                    <a:pt x="1430" y="0"/>
                  </a:moveTo>
                  <a:cubicBezTo>
                    <a:pt x="810" y="262"/>
                    <a:pt x="286" y="786"/>
                    <a:pt x="1" y="1429"/>
                  </a:cubicBezTo>
                  <a:lnTo>
                    <a:pt x="1263" y="2024"/>
                  </a:lnTo>
                  <a:cubicBezTo>
                    <a:pt x="1406" y="1667"/>
                    <a:pt x="1692" y="1405"/>
                    <a:pt x="2025" y="1262"/>
                  </a:cubicBezTo>
                  <a:lnTo>
                    <a:pt x="14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1"/>
            <p:cNvSpPr/>
            <p:nvPr/>
          </p:nvSpPr>
          <p:spPr>
            <a:xfrm>
              <a:off x="7175648" y="2887455"/>
              <a:ext cx="107037" cy="107835"/>
            </a:xfrm>
            <a:custGeom>
              <a:rect b="b" l="l" r="r" t="t"/>
              <a:pathLst>
                <a:path extrusionOk="0" h="3240" w="3216">
                  <a:moveTo>
                    <a:pt x="429" y="1"/>
                  </a:moveTo>
                  <a:cubicBezTo>
                    <a:pt x="286" y="1"/>
                    <a:pt x="143" y="1"/>
                    <a:pt x="0" y="25"/>
                  </a:cubicBezTo>
                  <a:lnTo>
                    <a:pt x="643" y="1406"/>
                  </a:lnTo>
                  <a:cubicBezTo>
                    <a:pt x="1239" y="1501"/>
                    <a:pt x="1739" y="1977"/>
                    <a:pt x="1810" y="2573"/>
                  </a:cubicBezTo>
                  <a:lnTo>
                    <a:pt x="3191" y="3240"/>
                  </a:lnTo>
                  <a:cubicBezTo>
                    <a:pt x="3215" y="3073"/>
                    <a:pt x="3215" y="2930"/>
                    <a:pt x="3215" y="2787"/>
                  </a:cubicBezTo>
                  <a:cubicBezTo>
                    <a:pt x="3215" y="1239"/>
                    <a:pt x="1977" y="1"/>
                    <a:pt x="4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1"/>
            <p:cNvSpPr/>
            <p:nvPr/>
          </p:nvSpPr>
          <p:spPr>
            <a:xfrm>
              <a:off x="6958471" y="2805843"/>
              <a:ext cx="45996" cy="394730"/>
            </a:xfrm>
            <a:custGeom>
              <a:rect b="b" l="l" r="r" t="t"/>
              <a:pathLst>
                <a:path extrusionOk="0" h="11860" w="1382">
                  <a:moveTo>
                    <a:pt x="0" y="0"/>
                  </a:moveTo>
                  <a:lnTo>
                    <a:pt x="0" y="11860"/>
                  </a:lnTo>
                  <a:lnTo>
                    <a:pt x="1381" y="11860"/>
                  </a:lnTo>
                  <a:lnTo>
                    <a:pt x="1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1"/>
            <p:cNvSpPr/>
            <p:nvPr/>
          </p:nvSpPr>
          <p:spPr>
            <a:xfrm>
              <a:off x="7028201" y="3153792"/>
              <a:ext cx="324205" cy="46795"/>
            </a:xfrm>
            <a:custGeom>
              <a:rect b="b" l="l" r="r" t="t"/>
              <a:pathLst>
                <a:path extrusionOk="0" h="1406" w="9741">
                  <a:moveTo>
                    <a:pt x="1" y="1"/>
                  </a:moveTo>
                  <a:lnTo>
                    <a:pt x="1" y="1406"/>
                  </a:lnTo>
                  <a:lnTo>
                    <a:pt x="9741" y="1406"/>
                  </a:lnTo>
                  <a:lnTo>
                    <a:pt x="974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1"/>
            <p:cNvSpPr/>
            <p:nvPr/>
          </p:nvSpPr>
          <p:spPr>
            <a:xfrm>
              <a:off x="7208133" y="2997658"/>
              <a:ext cx="66598" cy="67397"/>
            </a:xfrm>
            <a:custGeom>
              <a:rect b="b" l="l" r="r" t="t"/>
              <a:pathLst>
                <a:path extrusionOk="0" h="2025" w="2001">
                  <a:moveTo>
                    <a:pt x="763" y="0"/>
                  </a:moveTo>
                  <a:cubicBezTo>
                    <a:pt x="620" y="334"/>
                    <a:pt x="334" y="619"/>
                    <a:pt x="1" y="762"/>
                  </a:cubicBezTo>
                  <a:lnTo>
                    <a:pt x="596" y="2024"/>
                  </a:lnTo>
                  <a:cubicBezTo>
                    <a:pt x="1215" y="1739"/>
                    <a:pt x="1739" y="1238"/>
                    <a:pt x="2001" y="595"/>
                  </a:cubicBezTo>
                  <a:lnTo>
                    <a:pt x="76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1"/>
            <p:cNvSpPr/>
            <p:nvPr/>
          </p:nvSpPr>
          <p:spPr>
            <a:xfrm>
              <a:off x="7028201" y="2805843"/>
              <a:ext cx="324205" cy="324970"/>
            </a:xfrm>
            <a:custGeom>
              <a:rect b="b" l="l" r="r" t="t"/>
              <a:pathLst>
                <a:path extrusionOk="0" h="9764" w="9741">
                  <a:moveTo>
                    <a:pt x="1739" y="1405"/>
                  </a:moveTo>
                  <a:lnTo>
                    <a:pt x="1739" y="2096"/>
                  </a:lnTo>
                  <a:lnTo>
                    <a:pt x="1025" y="2096"/>
                  </a:lnTo>
                  <a:lnTo>
                    <a:pt x="1025" y="1405"/>
                  </a:lnTo>
                  <a:close/>
                  <a:moveTo>
                    <a:pt x="8693" y="1405"/>
                  </a:moveTo>
                  <a:lnTo>
                    <a:pt x="8693" y="2096"/>
                  </a:lnTo>
                  <a:lnTo>
                    <a:pt x="8002" y="2096"/>
                  </a:lnTo>
                  <a:lnTo>
                    <a:pt x="8002" y="1405"/>
                  </a:lnTo>
                  <a:close/>
                  <a:moveTo>
                    <a:pt x="4859" y="1738"/>
                  </a:moveTo>
                  <a:cubicBezTo>
                    <a:pt x="6788" y="1738"/>
                    <a:pt x="8360" y="3310"/>
                    <a:pt x="8360" y="5239"/>
                  </a:cubicBezTo>
                  <a:cubicBezTo>
                    <a:pt x="8360" y="7144"/>
                    <a:pt x="6788" y="8716"/>
                    <a:pt x="4859" y="8716"/>
                  </a:cubicBezTo>
                  <a:cubicBezTo>
                    <a:pt x="2954" y="8716"/>
                    <a:pt x="1382" y="7144"/>
                    <a:pt x="1382" y="5239"/>
                  </a:cubicBezTo>
                  <a:cubicBezTo>
                    <a:pt x="1382" y="3310"/>
                    <a:pt x="2954" y="1738"/>
                    <a:pt x="4859" y="1738"/>
                  </a:cubicBezTo>
                  <a:close/>
                  <a:moveTo>
                    <a:pt x="1739" y="8359"/>
                  </a:moveTo>
                  <a:lnTo>
                    <a:pt x="1739" y="9073"/>
                  </a:lnTo>
                  <a:lnTo>
                    <a:pt x="1025" y="9073"/>
                  </a:lnTo>
                  <a:lnTo>
                    <a:pt x="1025" y="8359"/>
                  </a:lnTo>
                  <a:close/>
                  <a:moveTo>
                    <a:pt x="8693" y="8359"/>
                  </a:moveTo>
                  <a:lnTo>
                    <a:pt x="8693" y="9073"/>
                  </a:lnTo>
                  <a:lnTo>
                    <a:pt x="8002" y="9073"/>
                  </a:lnTo>
                  <a:lnTo>
                    <a:pt x="8002" y="8359"/>
                  </a:lnTo>
                  <a:close/>
                  <a:moveTo>
                    <a:pt x="1" y="0"/>
                  </a:moveTo>
                  <a:lnTo>
                    <a:pt x="1" y="9764"/>
                  </a:lnTo>
                  <a:lnTo>
                    <a:pt x="9741" y="9764"/>
                  </a:lnTo>
                  <a:lnTo>
                    <a:pt x="974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1"/>
            <p:cNvSpPr/>
            <p:nvPr/>
          </p:nvSpPr>
          <p:spPr>
            <a:xfrm>
              <a:off x="7097165" y="2965139"/>
              <a:ext cx="107835" cy="107835"/>
            </a:xfrm>
            <a:custGeom>
              <a:rect b="b" l="l" r="r" t="t"/>
              <a:pathLst>
                <a:path extrusionOk="0" h="3240" w="3240">
                  <a:moveTo>
                    <a:pt x="48" y="1"/>
                  </a:moveTo>
                  <a:cubicBezTo>
                    <a:pt x="24" y="144"/>
                    <a:pt x="1" y="286"/>
                    <a:pt x="1" y="453"/>
                  </a:cubicBezTo>
                  <a:cubicBezTo>
                    <a:pt x="1" y="1977"/>
                    <a:pt x="1263" y="3239"/>
                    <a:pt x="2787" y="3239"/>
                  </a:cubicBezTo>
                  <a:cubicBezTo>
                    <a:pt x="2954" y="3239"/>
                    <a:pt x="3096" y="3216"/>
                    <a:pt x="3239" y="3192"/>
                  </a:cubicBezTo>
                  <a:lnTo>
                    <a:pt x="2596" y="1834"/>
                  </a:lnTo>
                  <a:cubicBezTo>
                    <a:pt x="1977" y="1739"/>
                    <a:pt x="1501" y="1263"/>
                    <a:pt x="1406" y="644"/>
                  </a:cubicBezTo>
                  <a:lnTo>
                    <a:pt x="4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2" name="Google Shape;512;p41"/>
          <p:cNvGrpSpPr/>
          <p:nvPr/>
        </p:nvGrpSpPr>
        <p:grpSpPr>
          <a:xfrm>
            <a:off x="1464306" y="2777207"/>
            <a:ext cx="347203" cy="393977"/>
            <a:chOff x="1841222" y="4084342"/>
            <a:chExt cx="347203" cy="393977"/>
          </a:xfrm>
        </p:grpSpPr>
        <p:sp>
          <p:nvSpPr>
            <p:cNvPr id="513" name="Google Shape;513;p41"/>
            <p:cNvSpPr/>
            <p:nvPr/>
          </p:nvSpPr>
          <p:spPr>
            <a:xfrm>
              <a:off x="1875304" y="4374445"/>
              <a:ext cx="279040" cy="103875"/>
            </a:xfrm>
            <a:custGeom>
              <a:rect b="b" l="l" r="r" t="t"/>
              <a:pathLst>
                <a:path extrusionOk="0" h="3121" w="8384">
                  <a:moveTo>
                    <a:pt x="3835" y="1"/>
                  </a:moveTo>
                  <a:lnTo>
                    <a:pt x="3835" y="1025"/>
                  </a:lnTo>
                  <a:lnTo>
                    <a:pt x="3144" y="1025"/>
                  </a:lnTo>
                  <a:lnTo>
                    <a:pt x="3144" y="1739"/>
                  </a:lnTo>
                  <a:lnTo>
                    <a:pt x="1" y="1739"/>
                  </a:lnTo>
                  <a:lnTo>
                    <a:pt x="1" y="2430"/>
                  </a:lnTo>
                  <a:lnTo>
                    <a:pt x="3144" y="2430"/>
                  </a:lnTo>
                  <a:lnTo>
                    <a:pt x="3144" y="3120"/>
                  </a:lnTo>
                  <a:lnTo>
                    <a:pt x="5240" y="3120"/>
                  </a:lnTo>
                  <a:lnTo>
                    <a:pt x="5240" y="2430"/>
                  </a:lnTo>
                  <a:lnTo>
                    <a:pt x="8384" y="2430"/>
                  </a:lnTo>
                  <a:lnTo>
                    <a:pt x="8384" y="1739"/>
                  </a:lnTo>
                  <a:lnTo>
                    <a:pt x="5240" y="1739"/>
                  </a:lnTo>
                  <a:lnTo>
                    <a:pt x="5240" y="1025"/>
                  </a:lnTo>
                  <a:lnTo>
                    <a:pt x="4549" y="1025"/>
                  </a:lnTo>
                  <a:lnTo>
                    <a:pt x="454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1"/>
            <p:cNvSpPr/>
            <p:nvPr/>
          </p:nvSpPr>
          <p:spPr>
            <a:xfrm>
              <a:off x="1841222" y="4162027"/>
              <a:ext cx="347203" cy="72955"/>
            </a:xfrm>
            <a:custGeom>
              <a:rect b="b" l="l" r="r" t="t"/>
              <a:pathLst>
                <a:path extrusionOk="0" h="2192" w="10432">
                  <a:moveTo>
                    <a:pt x="1" y="0"/>
                  </a:moveTo>
                  <a:lnTo>
                    <a:pt x="1" y="929"/>
                  </a:lnTo>
                  <a:cubicBezTo>
                    <a:pt x="72" y="977"/>
                    <a:pt x="144" y="1024"/>
                    <a:pt x="215" y="1072"/>
                  </a:cubicBezTo>
                  <a:cubicBezTo>
                    <a:pt x="1549" y="1786"/>
                    <a:pt x="3311" y="2191"/>
                    <a:pt x="5216" y="2191"/>
                  </a:cubicBezTo>
                  <a:cubicBezTo>
                    <a:pt x="7121" y="2191"/>
                    <a:pt x="8884" y="1786"/>
                    <a:pt x="10217" y="1072"/>
                  </a:cubicBezTo>
                  <a:cubicBezTo>
                    <a:pt x="10289" y="1024"/>
                    <a:pt x="10360" y="977"/>
                    <a:pt x="10432" y="929"/>
                  </a:cubicBezTo>
                  <a:lnTo>
                    <a:pt x="10432" y="0"/>
                  </a:lnTo>
                  <a:cubicBezTo>
                    <a:pt x="9027" y="739"/>
                    <a:pt x="7169" y="1143"/>
                    <a:pt x="5216" y="1143"/>
                  </a:cubicBezTo>
                  <a:cubicBezTo>
                    <a:pt x="3263" y="1143"/>
                    <a:pt x="1406" y="739"/>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1"/>
            <p:cNvSpPr/>
            <p:nvPr/>
          </p:nvSpPr>
          <p:spPr>
            <a:xfrm>
              <a:off x="1845981" y="4084342"/>
              <a:ext cx="337684" cy="92758"/>
            </a:xfrm>
            <a:custGeom>
              <a:rect b="b" l="l" r="r" t="t"/>
              <a:pathLst>
                <a:path extrusionOk="0" h="2787" w="10146">
                  <a:moveTo>
                    <a:pt x="5073" y="1"/>
                  </a:moveTo>
                  <a:cubicBezTo>
                    <a:pt x="3787" y="1"/>
                    <a:pt x="2525" y="215"/>
                    <a:pt x="1501" y="596"/>
                  </a:cubicBezTo>
                  <a:cubicBezTo>
                    <a:pt x="739" y="882"/>
                    <a:pt x="239" y="1239"/>
                    <a:pt x="1" y="1620"/>
                  </a:cubicBezTo>
                  <a:cubicBezTo>
                    <a:pt x="25" y="1620"/>
                    <a:pt x="48" y="1644"/>
                    <a:pt x="72" y="1644"/>
                  </a:cubicBezTo>
                  <a:cubicBezTo>
                    <a:pt x="1406" y="2382"/>
                    <a:pt x="3168" y="2787"/>
                    <a:pt x="5073" y="2787"/>
                  </a:cubicBezTo>
                  <a:cubicBezTo>
                    <a:pt x="6978" y="2787"/>
                    <a:pt x="8741" y="2382"/>
                    <a:pt x="10074" y="1644"/>
                  </a:cubicBezTo>
                  <a:cubicBezTo>
                    <a:pt x="10098" y="1644"/>
                    <a:pt x="10122" y="1620"/>
                    <a:pt x="10146" y="1620"/>
                  </a:cubicBezTo>
                  <a:cubicBezTo>
                    <a:pt x="9908" y="1239"/>
                    <a:pt x="9407" y="882"/>
                    <a:pt x="8645" y="596"/>
                  </a:cubicBezTo>
                  <a:cubicBezTo>
                    <a:pt x="7621" y="215"/>
                    <a:pt x="6359" y="1"/>
                    <a:pt x="50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1"/>
            <p:cNvSpPr/>
            <p:nvPr/>
          </p:nvSpPr>
          <p:spPr>
            <a:xfrm>
              <a:off x="1841222" y="4219874"/>
              <a:ext cx="347203" cy="72955"/>
            </a:xfrm>
            <a:custGeom>
              <a:rect b="b" l="l" r="r" t="t"/>
              <a:pathLst>
                <a:path extrusionOk="0" h="2192" w="10432">
                  <a:moveTo>
                    <a:pt x="1" y="1"/>
                  </a:moveTo>
                  <a:lnTo>
                    <a:pt x="1" y="930"/>
                  </a:lnTo>
                  <a:cubicBezTo>
                    <a:pt x="72" y="977"/>
                    <a:pt x="144" y="1025"/>
                    <a:pt x="215" y="1072"/>
                  </a:cubicBezTo>
                  <a:cubicBezTo>
                    <a:pt x="1549" y="1787"/>
                    <a:pt x="3311" y="2192"/>
                    <a:pt x="5216" y="2192"/>
                  </a:cubicBezTo>
                  <a:cubicBezTo>
                    <a:pt x="7121" y="2192"/>
                    <a:pt x="8884" y="1787"/>
                    <a:pt x="10217" y="1072"/>
                  </a:cubicBezTo>
                  <a:cubicBezTo>
                    <a:pt x="10289" y="1025"/>
                    <a:pt x="10360" y="977"/>
                    <a:pt x="10432" y="930"/>
                  </a:cubicBezTo>
                  <a:lnTo>
                    <a:pt x="10432" y="1"/>
                  </a:lnTo>
                  <a:cubicBezTo>
                    <a:pt x="9027" y="739"/>
                    <a:pt x="7169" y="1144"/>
                    <a:pt x="5216" y="1144"/>
                  </a:cubicBezTo>
                  <a:cubicBezTo>
                    <a:pt x="3263" y="1144"/>
                    <a:pt x="1406" y="739"/>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1"/>
            <p:cNvSpPr/>
            <p:nvPr/>
          </p:nvSpPr>
          <p:spPr>
            <a:xfrm>
              <a:off x="1841222" y="4277755"/>
              <a:ext cx="347203" cy="96719"/>
            </a:xfrm>
            <a:custGeom>
              <a:rect b="b" l="l" r="r" t="t"/>
              <a:pathLst>
                <a:path extrusionOk="0" h="2906" w="10432">
                  <a:moveTo>
                    <a:pt x="1" y="0"/>
                  </a:moveTo>
                  <a:lnTo>
                    <a:pt x="1" y="1143"/>
                  </a:lnTo>
                  <a:cubicBezTo>
                    <a:pt x="1" y="1715"/>
                    <a:pt x="549" y="2144"/>
                    <a:pt x="1668" y="2477"/>
                  </a:cubicBezTo>
                  <a:cubicBezTo>
                    <a:pt x="2620" y="2739"/>
                    <a:pt x="3883" y="2906"/>
                    <a:pt x="5216" y="2906"/>
                  </a:cubicBezTo>
                  <a:cubicBezTo>
                    <a:pt x="6550" y="2906"/>
                    <a:pt x="7812" y="2739"/>
                    <a:pt x="8765" y="2477"/>
                  </a:cubicBezTo>
                  <a:cubicBezTo>
                    <a:pt x="9884" y="2144"/>
                    <a:pt x="10432" y="1715"/>
                    <a:pt x="10432" y="1143"/>
                  </a:cubicBezTo>
                  <a:lnTo>
                    <a:pt x="10432" y="0"/>
                  </a:lnTo>
                  <a:cubicBezTo>
                    <a:pt x="9027" y="739"/>
                    <a:pt x="7169" y="1143"/>
                    <a:pt x="5216" y="1143"/>
                  </a:cubicBezTo>
                  <a:cubicBezTo>
                    <a:pt x="3263" y="1143"/>
                    <a:pt x="1406" y="739"/>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8" name="Google Shape;518;p41"/>
          <p:cNvGrpSpPr/>
          <p:nvPr/>
        </p:nvGrpSpPr>
        <p:grpSpPr>
          <a:xfrm>
            <a:off x="5168277" y="3912449"/>
            <a:ext cx="394764" cy="393192"/>
            <a:chOff x="1817457" y="2200243"/>
            <a:chExt cx="394764" cy="382892"/>
          </a:xfrm>
        </p:grpSpPr>
        <p:sp>
          <p:nvSpPr>
            <p:cNvPr id="519" name="Google Shape;519;p41"/>
            <p:cNvSpPr/>
            <p:nvPr/>
          </p:nvSpPr>
          <p:spPr>
            <a:xfrm>
              <a:off x="1817457" y="2293005"/>
              <a:ext cx="46795" cy="46795"/>
            </a:xfrm>
            <a:custGeom>
              <a:rect b="b" l="l" r="r" t="t"/>
              <a:pathLst>
                <a:path extrusionOk="0" h="1406" w="1406">
                  <a:moveTo>
                    <a:pt x="0" y="0"/>
                  </a:moveTo>
                  <a:lnTo>
                    <a:pt x="0" y="1405"/>
                  </a:lnTo>
                  <a:lnTo>
                    <a:pt x="1405" y="1405"/>
                  </a:lnTo>
                  <a:lnTo>
                    <a:pt x="140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1"/>
            <p:cNvSpPr/>
            <p:nvPr/>
          </p:nvSpPr>
          <p:spPr>
            <a:xfrm>
              <a:off x="1817457" y="2445978"/>
              <a:ext cx="394764" cy="137157"/>
            </a:xfrm>
            <a:custGeom>
              <a:rect b="b" l="l" r="r" t="t"/>
              <a:pathLst>
                <a:path extrusionOk="0" h="4121" w="11861">
                  <a:moveTo>
                    <a:pt x="10622" y="0"/>
                  </a:moveTo>
                  <a:lnTo>
                    <a:pt x="9407" y="715"/>
                  </a:lnTo>
                  <a:lnTo>
                    <a:pt x="9407" y="2025"/>
                  </a:lnTo>
                  <a:lnTo>
                    <a:pt x="10122" y="2025"/>
                  </a:lnTo>
                  <a:lnTo>
                    <a:pt x="10122" y="1453"/>
                  </a:lnTo>
                  <a:cubicBezTo>
                    <a:pt x="10693" y="1643"/>
                    <a:pt x="11146" y="1810"/>
                    <a:pt x="11146" y="2001"/>
                  </a:cubicBezTo>
                  <a:cubicBezTo>
                    <a:pt x="11146" y="2215"/>
                    <a:pt x="10788" y="2596"/>
                    <a:pt x="9764" y="2929"/>
                  </a:cubicBezTo>
                  <a:cubicBezTo>
                    <a:pt x="8740" y="3239"/>
                    <a:pt x="7383" y="3430"/>
                    <a:pt x="5930" y="3430"/>
                  </a:cubicBezTo>
                  <a:cubicBezTo>
                    <a:pt x="4478" y="3430"/>
                    <a:pt x="3120" y="3239"/>
                    <a:pt x="2096" y="2929"/>
                  </a:cubicBezTo>
                  <a:cubicBezTo>
                    <a:pt x="1072" y="2596"/>
                    <a:pt x="715" y="2215"/>
                    <a:pt x="715" y="2001"/>
                  </a:cubicBezTo>
                  <a:cubicBezTo>
                    <a:pt x="715" y="1715"/>
                    <a:pt x="1263" y="1286"/>
                    <a:pt x="2477" y="977"/>
                  </a:cubicBezTo>
                  <a:lnTo>
                    <a:pt x="2310" y="310"/>
                  </a:lnTo>
                  <a:cubicBezTo>
                    <a:pt x="1644" y="477"/>
                    <a:pt x="1096" y="691"/>
                    <a:pt x="715" y="953"/>
                  </a:cubicBezTo>
                  <a:cubicBezTo>
                    <a:pt x="119" y="1334"/>
                    <a:pt x="0" y="1739"/>
                    <a:pt x="0" y="2001"/>
                  </a:cubicBezTo>
                  <a:cubicBezTo>
                    <a:pt x="0" y="2453"/>
                    <a:pt x="334" y="3096"/>
                    <a:pt x="1882" y="3596"/>
                  </a:cubicBezTo>
                  <a:cubicBezTo>
                    <a:pt x="2977" y="3930"/>
                    <a:pt x="4406" y="4120"/>
                    <a:pt x="5930" y="4120"/>
                  </a:cubicBezTo>
                  <a:cubicBezTo>
                    <a:pt x="7454" y="4120"/>
                    <a:pt x="8883" y="3930"/>
                    <a:pt x="9979" y="3596"/>
                  </a:cubicBezTo>
                  <a:cubicBezTo>
                    <a:pt x="11527" y="3096"/>
                    <a:pt x="11860" y="2453"/>
                    <a:pt x="11860" y="2001"/>
                  </a:cubicBezTo>
                  <a:cubicBezTo>
                    <a:pt x="11860" y="1453"/>
                    <a:pt x="11360" y="1215"/>
                    <a:pt x="11217" y="1120"/>
                  </a:cubicBezTo>
                  <a:cubicBezTo>
                    <a:pt x="11027" y="1024"/>
                    <a:pt x="10788" y="953"/>
                    <a:pt x="10526" y="858"/>
                  </a:cubicBezTo>
                  <a:lnTo>
                    <a:pt x="10979" y="596"/>
                  </a:lnTo>
                  <a:lnTo>
                    <a:pt x="1062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1"/>
            <p:cNvSpPr/>
            <p:nvPr/>
          </p:nvSpPr>
          <p:spPr>
            <a:xfrm>
              <a:off x="1945067" y="2315172"/>
              <a:ext cx="139520" cy="56314"/>
            </a:xfrm>
            <a:custGeom>
              <a:rect b="b" l="l" r="r" t="t"/>
              <a:pathLst>
                <a:path extrusionOk="0" h="1692" w="4192">
                  <a:moveTo>
                    <a:pt x="2096" y="1"/>
                  </a:moveTo>
                  <a:lnTo>
                    <a:pt x="1" y="858"/>
                  </a:lnTo>
                  <a:lnTo>
                    <a:pt x="2096" y="1692"/>
                  </a:lnTo>
                  <a:lnTo>
                    <a:pt x="4192" y="858"/>
                  </a:lnTo>
                  <a:lnTo>
                    <a:pt x="209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1"/>
            <p:cNvSpPr/>
            <p:nvPr/>
          </p:nvSpPr>
          <p:spPr>
            <a:xfrm>
              <a:off x="1933984" y="2363534"/>
              <a:ext cx="68995" cy="111796"/>
            </a:xfrm>
            <a:custGeom>
              <a:rect b="b" l="l" r="r" t="t"/>
              <a:pathLst>
                <a:path extrusionOk="0" h="3359" w="2073">
                  <a:moveTo>
                    <a:pt x="0" y="1"/>
                  </a:moveTo>
                  <a:lnTo>
                    <a:pt x="0" y="2525"/>
                  </a:lnTo>
                  <a:lnTo>
                    <a:pt x="2072" y="3358"/>
                  </a:lnTo>
                  <a:lnTo>
                    <a:pt x="2072" y="834"/>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1"/>
            <p:cNvSpPr/>
            <p:nvPr/>
          </p:nvSpPr>
          <p:spPr>
            <a:xfrm>
              <a:off x="2026713" y="2363534"/>
              <a:ext cx="68995" cy="111796"/>
            </a:xfrm>
            <a:custGeom>
              <a:rect b="b" l="l" r="r" t="t"/>
              <a:pathLst>
                <a:path extrusionOk="0" h="3359" w="2073">
                  <a:moveTo>
                    <a:pt x="2072" y="1"/>
                  </a:moveTo>
                  <a:lnTo>
                    <a:pt x="0" y="834"/>
                  </a:lnTo>
                  <a:lnTo>
                    <a:pt x="0" y="3358"/>
                  </a:lnTo>
                  <a:lnTo>
                    <a:pt x="2072" y="2525"/>
                  </a:lnTo>
                  <a:lnTo>
                    <a:pt x="207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1"/>
            <p:cNvSpPr/>
            <p:nvPr/>
          </p:nvSpPr>
          <p:spPr>
            <a:xfrm>
              <a:off x="1817457" y="2200243"/>
              <a:ext cx="394764" cy="232279"/>
            </a:xfrm>
            <a:custGeom>
              <a:rect b="b" l="l" r="r" t="t"/>
              <a:pathLst>
                <a:path extrusionOk="0" h="6979" w="11861">
                  <a:moveTo>
                    <a:pt x="10455" y="2454"/>
                  </a:moveTo>
                  <a:lnTo>
                    <a:pt x="10455" y="4526"/>
                  </a:lnTo>
                  <a:lnTo>
                    <a:pt x="9764" y="4526"/>
                  </a:lnTo>
                  <a:lnTo>
                    <a:pt x="9764" y="2454"/>
                  </a:lnTo>
                  <a:close/>
                  <a:moveTo>
                    <a:pt x="0" y="1"/>
                  </a:moveTo>
                  <a:lnTo>
                    <a:pt x="0" y="2097"/>
                  </a:lnTo>
                  <a:lnTo>
                    <a:pt x="2096" y="2097"/>
                  </a:lnTo>
                  <a:lnTo>
                    <a:pt x="2096" y="4883"/>
                  </a:lnTo>
                  <a:lnTo>
                    <a:pt x="0" y="4883"/>
                  </a:lnTo>
                  <a:lnTo>
                    <a:pt x="0" y="6978"/>
                  </a:lnTo>
                  <a:lnTo>
                    <a:pt x="2787" y="6978"/>
                  </a:lnTo>
                  <a:lnTo>
                    <a:pt x="2787" y="3978"/>
                  </a:lnTo>
                  <a:lnTo>
                    <a:pt x="5930" y="2716"/>
                  </a:lnTo>
                  <a:lnTo>
                    <a:pt x="9074" y="3978"/>
                  </a:lnTo>
                  <a:lnTo>
                    <a:pt x="9074" y="6978"/>
                  </a:lnTo>
                  <a:lnTo>
                    <a:pt x="11860" y="6978"/>
                  </a:lnTo>
                  <a:lnTo>
                    <a:pt x="1186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5" name="Google Shape;525;p41"/>
          <p:cNvGrpSpPr/>
          <p:nvPr/>
        </p:nvGrpSpPr>
        <p:grpSpPr>
          <a:xfrm>
            <a:off x="1440536" y="1641956"/>
            <a:ext cx="394743" cy="394777"/>
            <a:chOff x="1067526" y="2191523"/>
            <a:chExt cx="394743" cy="394777"/>
          </a:xfrm>
        </p:grpSpPr>
        <p:sp>
          <p:nvSpPr>
            <p:cNvPr id="526" name="Google Shape;526;p41"/>
            <p:cNvSpPr/>
            <p:nvPr/>
          </p:nvSpPr>
          <p:spPr>
            <a:xfrm>
              <a:off x="1184019" y="2191523"/>
              <a:ext cx="278242" cy="232279"/>
            </a:xfrm>
            <a:custGeom>
              <a:rect b="b" l="l" r="r" t="t"/>
              <a:pathLst>
                <a:path extrusionOk="0" h="6979" w="8360">
                  <a:moveTo>
                    <a:pt x="1" y="1"/>
                  </a:moveTo>
                  <a:lnTo>
                    <a:pt x="1" y="1049"/>
                  </a:lnTo>
                  <a:lnTo>
                    <a:pt x="7312" y="1049"/>
                  </a:lnTo>
                  <a:lnTo>
                    <a:pt x="7312" y="6979"/>
                  </a:lnTo>
                  <a:lnTo>
                    <a:pt x="8360" y="6979"/>
                  </a:lnTo>
                  <a:lnTo>
                    <a:pt x="836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1"/>
            <p:cNvSpPr/>
            <p:nvPr/>
          </p:nvSpPr>
          <p:spPr>
            <a:xfrm>
              <a:off x="1125373" y="2249403"/>
              <a:ext cx="279040" cy="279007"/>
            </a:xfrm>
            <a:custGeom>
              <a:rect b="b" l="l" r="r" t="t"/>
              <a:pathLst>
                <a:path extrusionOk="0" h="8383" w="8384">
                  <a:moveTo>
                    <a:pt x="1" y="0"/>
                  </a:moveTo>
                  <a:lnTo>
                    <a:pt x="1" y="1048"/>
                  </a:lnTo>
                  <a:lnTo>
                    <a:pt x="7335" y="1048"/>
                  </a:lnTo>
                  <a:lnTo>
                    <a:pt x="7335" y="8383"/>
                  </a:lnTo>
                  <a:lnTo>
                    <a:pt x="8383" y="8383"/>
                  </a:lnTo>
                  <a:lnTo>
                    <a:pt x="83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1"/>
            <p:cNvSpPr/>
            <p:nvPr/>
          </p:nvSpPr>
          <p:spPr>
            <a:xfrm>
              <a:off x="1180058" y="2411895"/>
              <a:ext cx="53951" cy="21434"/>
            </a:xfrm>
            <a:custGeom>
              <a:rect b="b" l="l" r="r" t="t"/>
              <a:pathLst>
                <a:path extrusionOk="0" h="644" w="1621">
                  <a:moveTo>
                    <a:pt x="810" y="0"/>
                  </a:moveTo>
                  <a:lnTo>
                    <a:pt x="1" y="334"/>
                  </a:lnTo>
                  <a:lnTo>
                    <a:pt x="810" y="643"/>
                  </a:lnTo>
                  <a:lnTo>
                    <a:pt x="1620" y="334"/>
                  </a:lnTo>
                  <a:lnTo>
                    <a:pt x="8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1"/>
            <p:cNvSpPr/>
            <p:nvPr/>
          </p:nvSpPr>
          <p:spPr>
            <a:xfrm>
              <a:off x="1218102" y="2439621"/>
              <a:ext cx="34913" cy="58710"/>
            </a:xfrm>
            <a:custGeom>
              <a:rect b="b" l="l" r="r" t="t"/>
              <a:pathLst>
                <a:path extrusionOk="0" h="1764" w="1049">
                  <a:moveTo>
                    <a:pt x="1049" y="1"/>
                  </a:moveTo>
                  <a:lnTo>
                    <a:pt x="1" y="429"/>
                  </a:lnTo>
                  <a:lnTo>
                    <a:pt x="1" y="1763"/>
                  </a:lnTo>
                  <a:lnTo>
                    <a:pt x="1049" y="1358"/>
                  </a:lnTo>
                  <a:lnTo>
                    <a:pt x="104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1"/>
            <p:cNvSpPr/>
            <p:nvPr/>
          </p:nvSpPr>
          <p:spPr>
            <a:xfrm>
              <a:off x="1067526" y="2308049"/>
              <a:ext cx="278208" cy="278242"/>
            </a:xfrm>
            <a:custGeom>
              <a:rect b="b" l="l" r="r" t="t"/>
              <a:pathLst>
                <a:path extrusionOk="0" h="8360" w="8359">
                  <a:moveTo>
                    <a:pt x="4191" y="2382"/>
                  </a:moveTo>
                  <a:lnTo>
                    <a:pt x="6287" y="3216"/>
                  </a:lnTo>
                  <a:lnTo>
                    <a:pt x="6287" y="5764"/>
                  </a:lnTo>
                  <a:lnTo>
                    <a:pt x="4191" y="6621"/>
                  </a:lnTo>
                  <a:lnTo>
                    <a:pt x="2096" y="5764"/>
                  </a:lnTo>
                  <a:lnTo>
                    <a:pt x="2096" y="3216"/>
                  </a:lnTo>
                  <a:lnTo>
                    <a:pt x="4191" y="2382"/>
                  </a:lnTo>
                  <a:close/>
                  <a:moveTo>
                    <a:pt x="0" y="1"/>
                  </a:moveTo>
                  <a:lnTo>
                    <a:pt x="0" y="8359"/>
                  </a:lnTo>
                  <a:lnTo>
                    <a:pt x="8359" y="8359"/>
                  </a:lnTo>
                  <a:lnTo>
                    <a:pt x="83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1"/>
            <p:cNvSpPr/>
            <p:nvPr/>
          </p:nvSpPr>
          <p:spPr>
            <a:xfrm>
              <a:off x="1160254" y="2439621"/>
              <a:ext cx="34913" cy="58710"/>
            </a:xfrm>
            <a:custGeom>
              <a:rect b="b" l="l" r="r" t="t"/>
              <a:pathLst>
                <a:path extrusionOk="0" h="1764" w="1049">
                  <a:moveTo>
                    <a:pt x="0" y="1"/>
                  </a:moveTo>
                  <a:lnTo>
                    <a:pt x="0" y="1358"/>
                  </a:lnTo>
                  <a:lnTo>
                    <a:pt x="1048" y="1763"/>
                  </a:lnTo>
                  <a:lnTo>
                    <a:pt x="1048" y="429"/>
                  </a:lnTo>
                  <a:lnTo>
                    <a:pt x="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1"/>
            <p:cNvSpPr/>
            <p:nvPr/>
          </p:nvSpPr>
          <p:spPr>
            <a:xfrm>
              <a:off x="1392509" y="2516506"/>
              <a:ext cx="69760" cy="69793"/>
            </a:xfrm>
            <a:custGeom>
              <a:rect b="b" l="l" r="r" t="t"/>
              <a:pathLst>
                <a:path extrusionOk="0" h="2097" w="2096">
                  <a:moveTo>
                    <a:pt x="1381" y="1"/>
                  </a:moveTo>
                  <a:lnTo>
                    <a:pt x="1381" y="1382"/>
                  </a:lnTo>
                  <a:lnTo>
                    <a:pt x="0" y="1382"/>
                  </a:lnTo>
                  <a:lnTo>
                    <a:pt x="0" y="2096"/>
                  </a:lnTo>
                  <a:lnTo>
                    <a:pt x="2096" y="2096"/>
                  </a:lnTo>
                  <a:lnTo>
                    <a:pt x="209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1"/>
            <p:cNvSpPr/>
            <p:nvPr/>
          </p:nvSpPr>
          <p:spPr>
            <a:xfrm>
              <a:off x="1067526" y="2191523"/>
              <a:ext cx="69760" cy="69793"/>
            </a:xfrm>
            <a:custGeom>
              <a:rect b="b" l="l" r="r" t="t"/>
              <a:pathLst>
                <a:path extrusionOk="0" h="2097" w="2096">
                  <a:moveTo>
                    <a:pt x="0" y="1"/>
                  </a:moveTo>
                  <a:lnTo>
                    <a:pt x="0" y="2097"/>
                  </a:lnTo>
                  <a:lnTo>
                    <a:pt x="715" y="2097"/>
                  </a:lnTo>
                  <a:lnTo>
                    <a:pt x="715" y="715"/>
                  </a:lnTo>
                  <a:lnTo>
                    <a:pt x="2096" y="715"/>
                  </a:lnTo>
                  <a:lnTo>
                    <a:pt x="209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4" name="Google Shape;534;p41"/>
          <p:cNvSpPr/>
          <p:nvPr/>
        </p:nvSpPr>
        <p:spPr>
          <a:xfrm>
            <a:off x="7218425" y="-660001"/>
            <a:ext cx="1617600" cy="161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42"/>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fld id="{00000000-1234-1234-1234-123412341234}" type="slidenum">
              <a:rPr lang="en"/>
              <a:t>‹#›</a:t>
            </a:fld>
            <a:endParaRPr/>
          </a:p>
        </p:txBody>
      </p:sp>
      <p:sp>
        <p:nvSpPr>
          <p:cNvPr id="540" name="Google Shape;540;p42"/>
          <p:cNvSpPr txBox="1"/>
          <p:nvPr>
            <p:ph type="title"/>
          </p:nvPr>
        </p:nvSpPr>
        <p:spPr>
          <a:xfrm>
            <a:off x="714000" y="648300"/>
            <a:ext cx="7713300" cy="46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Nielsen's heuristics</a:t>
            </a:r>
            <a:endParaRPr/>
          </a:p>
        </p:txBody>
      </p:sp>
      <p:sp>
        <p:nvSpPr>
          <p:cNvPr id="541" name="Google Shape;541;p42"/>
          <p:cNvSpPr txBox="1"/>
          <p:nvPr>
            <p:ph idx="2" type="title"/>
          </p:nvPr>
        </p:nvSpPr>
        <p:spPr>
          <a:xfrm>
            <a:off x="2253658" y="1375845"/>
            <a:ext cx="1908000" cy="384300"/>
          </a:xfrm>
          <a:prstGeom prst="rect">
            <a:avLst/>
          </a:prstGeom>
        </p:spPr>
        <p:txBody>
          <a:bodyPr anchorCtr="0" anchor="ctr" bIns="91425" lIns="91425" spcFirstLastPara="1" rIns="91425" wrap="square" tIns="91425">
            <a:noAutofit/>
          </a:bodyPr>
          <a:lstStyle/>
          <a:p>
            <a:pPr indent="0" lvl="0" marL="0" rtl="0" algn="l">
              <a:lnSpc>
                <a:spcPct val="6818"/>
              </a:lnSpc>
              <a:spcBef>
                <a:spcPts val="1200"/>
              </a:spcBef>
              <a:spcAft>
                <a:spcPts val="0"/>
              </a:spcAft>
              <a:buNone/>
            </a:pPr>
            <a:r>
              <a:rPr lang="en"/>
              <a:t>Visibility</a:t>
            </a:r>
            <a:endParaRPr/>
          </a:p>
        </p:txBody>
      </p:sp>
      <p:sp>
        <p:nvSpPr>
          <p:cNvPr id="542" name="Google Shape;542;p42"/>
          <p:cNvSpPr txBox="1"/>
          <p:nvPr>
            <p:ph idx="1" type="subTitle"/>
          </p:nvPr>
        </p:nvSpPr>
        <p:spPr>
          <a:xfrm>
            <a:off x="2253658" y="1760046"/>
            <a:ext cx="1908000" cy="46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Each screen shows </a:t>
            </a:r>
            <a:r>
              <a:rPr lang="en"/>
              <a:t>something</a:t>
            </a:r>
            <a:r>
              <a:rPr lang="en"/>
              <a:t> </a:t>
            </a:r>
            <a:endParaRPr/>
          </a:p>
        </p:txBody>
      </p:sp>
      <p:sp>
        <p:nvSpPr>
          <p:cNvPr id="543" name="Google Shape;543;p42"/>
          <p:cNvSpPr txBox="1"/>
          <p:nvPr>
            <p:ph idx="3" type="title"/>
          </p:nvPr>
        </p:nvSpPr>
        <p:spPr>
          <a:xfrm>
            <a:off x="5981409" y="1375845"/>
            <a:ext cx="1908000" cy="384300"/>
          </a:xfrm>
          <a:prstGeom prst="rect">
            <a:avLst/>
          </a:prstGeom>
        </p:spPr>
        <p:txBody>
          <a:bodyPr anchorCtr="0" anchor="ctr" bIns="91425" lIns="91425" spcFirstLastPara="1" rIns="91425" wrap="square" tIns="91425">
            <a:noAutofit/>
          </a:bodyPr>
          <a:lstStyle/>
          <a:p>
            <a:pPr indent="0" lvl="0" marL="0" rtl="0" algn="l">
              <a:lnSpc>
                <a:spcPct val="6818"/>
              </a:lnSpc>
              <a:spcBef>
                <a:spcPts val="1200"/>
              </a:spcBef>
              <a:spcAft>
                <a:spcPts val="0"/>
              </a:spcAft>
              <a:buNone/>
            </a:pPr>
            <a:r>
              <a:rPr lang="en"/>
              <a:t>Consistency</a:t>
            </a:r>
            <a:endParaRPr/>
          </a:p>
        </p:txBody>
      </p:sp>
      <p:sp>
        <p:nvSpPr>
          <p:cNvPr id="544" name="Google Shape;544;p42"/>
          <p:cNvSpPr txBox="1"/>
          <p:nvPr>
            <p:ph idx="4" type="subTitle"/>
          </p:nvPr>
        </p:nvSpPr>
        <p:spPr>
          <a:xfrm>
            <a:off x="5981409" y="1760046"/>
            <a:ext cx="1908000" cy="46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Next button </a:t>
            </a:r>
            <a:endParaRPr/>
          </a:p>
        </p:txBody>
      </p:sp>
      <p:sp>
        <p:nvSpPr>
          <p:cNvPr id="545" name="Google Shape;545;p42"/>
          <p:cNvSpPr txBox="1"/>
          <p:nvPr>
            <p:ph idx="5" type="title"/>
          </p:nvPr>
        </p:nvSpPr>
        <p:spPr>
          <a:xfrm>
            <a:off x="3844809" y="3674953"/>
            <a:ext cx="1908000" cy="384300"/>
          </a:xfrm>
          <a:prstGeom prst="rect">
            <a:avLst/>
          </a:prstGeom>
        </p:spPr>
        <p:txBody>
          <a:bodyPr anchorCtr="0" anchor="ctr" bIns="91425" lIns="91425" spcFirstLastPara="1" rIns="91425" wrap="square" tIns="91425">
            <a:noAutofit/>
          </a:bodyPr>
          <a:lstStyle/>
          <a:p>
            <a:pPr indent="0" lvl="0" marL="0" rtl="0" algn="l">
              <a:lnSpc>
                <a:spcPct val="6818"/>
              </a:lnSpc>
              <a:spcBef>
                <a:spcPts val="1200"/>
              </a:spcBef>
              <a:spcAft>
                <a:spcPts val="0"/>
              </a:spcAft>
              <a:buNone/>
            </a:pPr>
            <a:r>
              <a:rPr lang="en"/>
              <a:t>Feedback</a:t>
            </a:r>
            <a:endParaRPr/>
          </a:p>
        </p:txBody>
      </p:sp>
      <p:sp>
        <p:nvSpPr>
          <p:cNvPr id="546" name="Google Shape;546;p42"/>
          <p:cNvSpPr txBox="1"/>
          <p:nvPr>
            <p:ph idx="8" type="subTitle"/>
          </p:nvPr>
        </p:nvSpPr>
        <p:spPr>
          <a:xfrm>
            <a:off x="2253658" y="2909693"/>
            <a:ext cx="1908000" cy="46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Simple </a:t>
            </a:r>
            <a:endParaRPr/>
          </a:p>
        </p:txBody>
      </p:sp>
      <p:sp>
        <p:nvSpPr>
          <p:cNvPr id="547" name="Google Shape;547;p42"/>
          <p:cNvSpPr txBox="1"/>
          <p:nvPr>
            <p:ph idx="9" type="title"/>
          </p:nvPr>
        </p:nvSpPr>
        <p:spPr>
          <a:xfrm>
            <a:off x="5981409" y="2525393"/>
            <a:ext cx="1908000" cy="384300"/>
          </a:xfrm>
          <a:prstGeom prst="rect">
            <a:avLst/>
          </a:prstGeom>
        </p:spPr>
        <p:txBody>
          <a:bodyPr anchorCtr="0" anchor="ctr" bIns="91425" lIns="91425" spcFirstLastPara="1" rIns="91425" wrap="square" tIns="91425">
            <a:noAutofit/>
          </a:bodyPr>
          <a:lstStyle/>
          <a:p>
            <a:pPr indent="0" lvl="0" marL="0" rtl="0" algn="l">
              <a:lnSpc>
                <a:spcPct val="6818"/>
              </a:lnSpc>
              <a:spcBef>
                <a:spcPts val="1200"/>
              </a:spcBef>
              <a:spcAft>
                <a:spcPts val="0"/>
              </a:spcAft>
              <a:buNone/>
            </a:pPr>
            <a:r>
              <a:rPr lang="en"/>
              <a:t>Constraints</a:t>
            </a:r>
            <a:endParaRPr/>
          </a:p>
        </p:txBody>
      </p:sp>
      <p:sp>
        <p:nvSpPr>
          <p:cNvPr id="548" name="Google Shape;548;p42"/>
          <p:cNvSpPr txBox="1"/>
          <p:nvPr>
            <p:ph idx="13" type="subTitle"/>
          </p:nvPr>
        </p:nvSpPr>
        <p:spPr>
          <a:xfrm>
            <a:off x="5981409" y="2909693"/>
            <a:ext cx="1908000" cy="46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Hardware </a:t>
            </a:r>
            <a:r>
              <a:rPr lang="en"/>
              <a:t> </a:t>
            </a:r>
            <a:endParaRPr/>
          </a:p>
        </p:txBody>
      </p:sp>
      <p:sp>
        <p:nvSpPr>
          <p:cNvPr id="549" name="Google Shape;549;p42"/>
          <p:cNvSpPr txBox="1"/>
          <p:nvPr>
            <p:ph idx="6" type="subTitle"/>
          </p:nvPr>
        </p:nvSpPr>
        <p:spPr>
          <a:xfrm>
            <a:off x="3844809" y="4059253"/>
            <a:ext cx="1908000" cy="46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Screen </a:t>
            </a:r>
            <a:r>
              <a:rPr lang="en"/>
              <a:t>shift</a:t>
            </a:r>
            <a:r>
              <a:rPr lang="en"/>
              <a:t> </a:t>
            </a:r>
            <a:endParaRPr/>
          </a:p>
        </p:txBody>
      </p:sp>
      <p:sp>
        <p:nvSpPr>
          <p:cNvPr id="550" name="Google Shape;550;p42"/>
          <p:cNvSpPr txBox="1"/>
          <p:nvPr>
            <p:ph idx="7" type="title"/>
          </p:nvPr>
        </p:nvSpPr>
        <p:spPr>
          <a:xfrm>
            <a:off x="2253658" y="2525393"/>
            <a:ext cx="1908000" cy="384300"/>
          </a:xfrm>
          <a:prstGeom prst="rect">
            <a:avLst/>
          </a:prstGeom>
        </p:spPr>
        <p:txBody>
          <a:bodyPr anchorCtr="0" anchor="ctr" bIns="91425" lIns="91425" spcFirstLastPara="1" rIns="91425" wrap="square" tIns="91425">
            <a:noAutofit/>
          </a:bodyPr>
          <a:lstStyle/>
          <a:p>
            <a:pPr indent="0" lvl="0" marL="0" rtl="0" algn="l">
              <a:lnSpc>
                <a:spcPct val="6818"/>
              </a:lnSpc>
              <a:spcBef>
                <a:spcPts val="1200"/>
              </a:spcBef>
              <a:spcAft>
                <a:spcPts val="0"/>
              </a:spcAft>
              <a:buNone/>
            </a:pPr>
            <a:r>
              <a:rPr lang="en"/>
              <a:t>Mapping</a:t>
            </a:r>
            <a:endParaRPr/>
          </a:p>
        </p:txBody>
      </p:sp>
      <p:sp>
        <p:nvSpPr>
          <p:cNvPr id="551" name="Google Shape;551;p42"/>
          <p:cNvSpPr/>
          <p:nvPr/>
        </p:nvSpPr>
        <p:spPr>
          <a:xfrm>
            <a:off x="1250758" y="1452045"/>
            <a:ext cx="774300" cy="774600"/>
          </a:xfrm>
          <a:prstGeom prst="ellipse">
            <a:avLst/>
          </a:prstGeom>
          <a:solidFill>
            <a:srgbClr val="5CFFA6">
              <a:alpha val="4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2"/>
          <p:cNvSpPr/>
          <p:nvPr/>
        </p:nvSpPr>
        <p:spPr>
          <a:xfrm>
            <a:off x="1250758" y="2586895"/>
            <a:ext cx="774300" cy="774600"/>
          </a:xfrm>
          <a:prstGeom prst="ellipse">
            <a:avLst/>
          </a:prstGeom>
          <a:solidFill>
            <a:srgbClr val="955CFF">
              <a:alpha val="23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2"/>
          <p:cNvSpPr/>
          <p:nvPr/>
        </p:nvSpPr>
        <p:spPr>
          <a:xfrm>
            <a:off x="4978509" y="1452045"/>
            <a:ext cx="774300" cy="774600"/>
          </a:xfrm>
          <a:prstGeom prst="ellipse">
            <a:avLst/>
          </a:prstGeom>
          <a:solidFill>
            <a:srgbClr val="FDFF5C">
              <a:alpha val="4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2"/>
          <p:cNvSpPr/>
          <p:nvPr/>
        </p:nvSpPr>
        <p:spPr>
          <a:xfrm>
            <a:off x="4978509" y="2586895"/>
            <a:ext cx="774300" cy="774600"/>
          </a:xfrm>
          <a:prstGeom prst="ellipse">
            <a:avLst/>
          </a:prstGeom>
          <a:solidFill>
            <a:srgbClr val="5CFFF8">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2"/>
          <p:cNvSpPr/>
          <p:nvPr/>
        </p:nvSpPr>
        <p:spPr>
          <a:xfrm>
            <a:off x="2841909" y="3748395"/>
            <a:ext cx="774300" cy="774600"/>
          </a:xfrm>
          <a:prstGeom prst="ellipse">
            <a:avLst/>
          </a:prstGeom>
          <a:solidFill>
            <a:srgbClr val="FDFF5C">
              <a:alpha val="4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6" name="Google Shape;556;p42"/>
          <p:cNvGrpSpPr/>
          <p:nvPr/>
        </p:nvGrpSpPr>
        <p:grpSpPr>
          <a:xfrm>
            <a:off x="5168670" y="1642746"/>
            <a:ext cx="393977" cy="393197"/>
            <a:chOff x="3998320" y="2194718"/>
            <a:chExt cx="393977" cy="388420"/>
          </a:xfrm>
        </p:grpSpPr>
        <p:sp>
          <p:nvSpPr>
            <p:cNvPr id="557" name="Google Shape;557;p42"/>
            <p:cNvSpPr/>
            <p:nvPr/>
          </p:nvSpPr>
          <p:spPr>
            <a:xfrm>
              <a:off x="4137047" y="2513344"/>
              <a:ext cx="116522" cy="69793"/>
            </a:xfrm>
            <a:custGeom>
              <a:rect b="b" l="l" r="r" t="t"/>
              <a:pathLst>
                <a:path extrusionOk="0" h="2097" w="3501">
                  <a:moveTo>
                    <a:pt x="0" y="1"/>
                  </a:moveTo>
                  <a:lnTo>
                    <a:pt x="0" y="691"/>
                  </a:lnTo>
                  <a:lnTo>
                    <a:pt x="714" y="691"/>
                  </a:lnTo>
                  <a:lnTo>
                    <a:pt x="714" y="2096"/>
                  </a:lnTo>
                  <a:lnTo>
                    <a:pt x="2786" y="2096"/>
                  </a:lnTo>
                  <a:lnTo>
                    <a:pt x="2786" y="691"/>
                  </a:lnTo>
                  <a:lnTo>
                    <a:pt x="3501" y="691"/>
                  </a:lnTo>
                  <a:lnTo>
                    <a:pt x="35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2"/>
            <p:cNvSpPr/>
            <p:nvPr/>
          </p:nvSpPr>
          <p:spPr>
            <a:xfrm>
              <a:off x="4114048" y="2373852"/>
              <a:ext cx="162518" cy="116522"/>
            </a:xfrm>
            <a:custGeom>
              <a:rect b="b" l="l" r="r" t="t"/>
              <a:pathLst>
                <a:path extrusionOk="0" h="3501" w="4883">
                  <a:moveTo>
                    <a:pt x="0" y="0"/>
                  </a:moveTo>
                  <a:lnTo>
                    <a:pt x="0" y="3501"/>
                  </a:lnTo>
                  <a:lnTo>
                    <a:pt x="4882" y="3501"/>
                  </a:lnTo>
                  <a:lnTo>
                    <a:pt x="488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2"/>
            <p:cNvSpPr/>
            <p:nvPr/>
          </p:nvSpPr>
          <p:spPr>
            <a:xfrm>
              <a:off x="4299539" y="2194718"/>
              <a:ext cx="92758" cy="156161"/>
            </a:xfrm>
            <a:custGeom>
              <a:rect b="b" l="l" r="r" t="t"/>
              <a:pathLst>
                <a:path extrusionOk="0" h="4692" w="2787">
                  <a:moveTo>
                    <a:pt x="2786" y="0"/>
                  </a:moveTo>
                  <a:lnTo>
                    <a:pt x="0" y="1048"/>
                  </a:lnTo>
                  <a:lnTo>
                    <a:pt x="0" y="4692"/>
                  </a:lnTo>
                  <a:lnTo>
                    <a:pt x="2786" y="4692"/>
                  </a:lnTo>
                  <a:lnTo>
                    <a:pt x="27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2"/>
            <p:cNvSpPr/>
            <p:nvPr/>
          </p:nvSpPr>
          <p:spPr>
            <a:xfrm>
              <a:off x="4114048" y="2235125"/>
              <a:ext cx="162518" cy="115757"/>
            </a:xfrm>
            <a:custGeom>
              <a:rect b="b" l="l" r="r" t="t"/>
              <a:pathLst>
                <a:path extrusionOk="0" h="3478" w="4883">
                  <a:moveTo>
                    <a:pt x="0" y="1"/>
                  </a:moveTo>
                  <a:lnTo>
                    <a:pt x="0" y="3478"/>
                  </a:lnTo>
                  <a:lnTo>
                    <a:pt x="4882" y="3478"/>
                  </a:lnTo>
                  <a:lnTo>
                    <a:pt x="488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2"/>
            <p:cNvSpPr/>
            <p:nvPr/>
          </p:nvSpPr>
          <p:spPr>
            <a:xfrm>
              <a:off x="4299539" y="2373852"/>
              <a:ext cx="92758" cy="156161"/>
            </a:xfrm>
            <a:custGeom>
              <a:rect b="b" l="l" r="r" t="t"/>
              <a:pathLst>
                <a:path extrusionOk="0" h="4692" w="2787">
                  <a:moveTo>
                    <a:pt x="0" y="0"/>
                  </a:moveTo>
                  <a:lnTo>
                    <a:pt x="0" y="3644"/>
                  </a:lnTo>
                  <a:lnTo>
                    <a:pt x="2786" y="4692"/>
                  </a:lnTo>
                  <a:lnTo>
                    <a:pt x="27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2"/>
            <p:cNvSpPr/>
            <p:nvPr/>
          </p:nvSpPr>
          <p:spPr>
            <a:xfrm>
              <a:off x="3998320" y="2373852"/>
              <a:ext cx="92758" cy="156161"/>
            </a:xfrm>
            <a:custGeom>
              <a:rect b="b" l="l" r="r" t="t"/>
              <a:pathLst>
                <a:path extrusionOk="0" h="4692" w="2787">
                  <a:moveTo>
                    <a:pt x="1" y="0"/>
                  </a:moveTo>
                  <a:lnTo>
                    <a:pt x="1" y="4692"/>
                  </a:lnTo>
                  <a:lnTo>
                    <a:pt x="2787" y="3644"/>
                  </a:lnTo>
                  <a:lnTo>
                    <a:pt x="278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2"/>
            <p:cNvSpPr/>
            <p:nvPr/>
          </p:nvSpPr>
          <p:spPr>
            <a:xfrm>
              <a:off x="3998320" y="2194718"/>
              <a:ext cx="92758" cy="156161"/>
            </a:xfrm>
            <a:custGeom>
              <a:rect b="b" l="l" r="r" t="t"/>
              <a:pathLst>
                <a:path extrusionOk="0" h="4692" w="2787">
                  <a:moveTo>
                    <a:pt x="1" y="0"/>
                  </a:moveTo>
                  <a:lnTo>
                    <a:pt x="1" y="4692"/>
                  </a:lnTo>
                  <a:lnTo>
                    <a:pt x="2787" y="4692"/>
                  </a:lnTo>
                  <a:lnTo>
                    <a:pt x="2787" y="1048"/>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4" name="Google Shape;564;p42"/>
          <p:cNvGrpSpPr/>
          <p:nvPr/>
        </p:nvGrpSpPr>
        <p:grpSpPr>
          <a:xfrm>
            <a:off x="5168692" y="2776823"/>
            <a:ext cx="393934" cy="394745"/>
            <a:chOff x="6958471" y="2805843"/>
            <a:chExt cx="393934" cy="394745"/>
          </a:xfrm>
        </p:grpSpPr>
        <p:sp>
          <p:nvSpPr>
            <p:cNvPr id="565" name="Google Shape;565;p42"/>
            <p:cNvSpPr/>
            <p:nvPr/>
          </p:nvSpPr>
          <p:spPr>
            <a:xfrm>
              <a:off x="7166928" y="2956419"/>
              <a:ext cx="46795" cy="46795"/>
            </a:xfrm>
            <a:custGeom>
              <a:rect b="b" l="l" r="r" t="t"/>
              <a:pathLst>
                <a:path extrusionOk="0" h="1406" w="1406">
                  <a:moveTo>
                    <a:pt x="691" y="1"/>
                  </a:moveTo>
                  <a:cubicBezTo>
                    <a:pt x="310" y="1"/>
                    <a:pt x="0" y="334"/>
                    <a:pt x="0" y="715"/>
                  </a:cubicBezTo>
                  <a:cubicBezTo>
                    <a:pt x="0" y="1096"/>
                    <a:pt x="310" y="1406"/>
                    <a:pt x="691" y="1406"/>
                  </a:cubicBezTo>
                  <a:cubicBezTo>
                    <a:pt x="1096" y="1406"/>
                    <a:pt x="1405" y="1096"/>
                    <a:pt x="1405" y="715"/>
                  </a:cubicBezTo>
                  <a:cubicBezTo>
                    <a:pt x="1405" y="334"/>
                    <a:pt x="1096" y="1"/>
                    <a:pt x="6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2"/>
            <p:cNvSpPr/>
            <p:nvPr/>
          </p:nvSpPr>
          <p:spPr>
            <a:xfrm>
              <a:off x="7105087" y="2895410"/>
              <a:ext cx="67397" cy="67397"/>
            </a:xfrm>
            <a:custGeom>
              <a:rect b="b" l="l" r="r" t="t"/>
              <a:pathLst>
                <a:path extrusionOk="0" h="2025" w="2025">
                  <a:moveTo>
                    <a:pt x="1430" y="0"/>
                  </a:moveTo>
                  <a:cubicBezTo>
                    <a:pt x="810" y="262"/>
                    <a:pt x="286" y="786"/>
                    <a:pt x="1" y="1429"/>
                  </a:cubicBezTo>
                  <a:lnTo>
                    <a:pt x="1263" y="2024"/>
                  </a:lnTo>
                  <a:cubicBezTo>
                    <a:pt x="1406" y="1667"/>
                    <a:pt x="1692" y="1405"/>
                    <a:pt x="2025" y="1262"/>
                  </a:cubicBezTo>
                  <a:lnTo>
                    <a:pt x="14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2"/>
            <p:cNvSpPr/>
            <p:nvPr/>
          </p:nvSpPr>
          <p:spPr>
            <a:xfrm>
              <a:off x="7175648" y="2887455"/>
              <a:ext cx="107037" cy="107835"/>
            </a:xfrm>
            <a:custGeom>
              <a:rect b="b" l="l" r="r" t="t"/>
              <a:pathLst>
                <a:path extrusionOk="0" h="3240" w="3216">
                  <a:moveTo>
                    <a:pt x="429" y="1"/>
                  </a:moveTo>
                  <a:cubicBezTo>
                    <a:pt x="286" y="1"/>
                    <a:pt x="143" y="1"/>
                    <a:pt x="0" y="25"/>
                  </a:cubicBezTo>
                  <a:lnTo>
                    <a:pt x="643" y="1406"/>
                  </a:lnTo>
                  <a:cubicBezTo>
                    <a:pt x="1239" y="1501"/>
                    <a:pt x="1739" y="1977"/>
                    <a:pt x="1810" y="2573"/>
                  </a:cubicBezTo>
                  <a:lnTo>
                    <a:pt x="3191" y="3240"/>
                  </a:lnTo>
                  <a:cubicBezTo>
                    <a:pt x="3215" y="3073"/>
                    <a:pt x="3215" y="2930"/>
                    <a:pt x="3215" y="2787"/>
                  </a:cubicBezTo>
                  <a:cubicBezTo>
                    <a:pt x="3215" y="1239"/>
                    <a:pt x="1977" y="1"/>
                    <a:pt x="4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2"/>
            <p:cNvSpPr/>
            <p:nvPr/>
          </p:nvSpPr>
          <p:spPr>
            <a:xfrm>
              <a:off x="6958471" y="2805843"/>
              <a:ext cx="45996" cy="394730"/>
            </a:xfrm>
            <a:custGeom>
              <a:rect b="b" l="l" r="r" t="t"/>
              <a:pathLst>
                <a:path extrusionOk="0" h="11860" w="1382">
                  <a:moveTo>
                    <a:pt x="0" y="0"/>
                  </a:moveTo>
                  <a:lnTo>
                    <a:pt x="0" y="11860"/>
                  </a:lnTo>
                  <a:lnTo>
                    <a:pt x="1381" y="11860"/>
                  </a:lnTo>
                  <a:lnTo>
                    <a:pt x="1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2"/>
            <p:cNvSpPr/>
            <p:nvPr/>
          </p:nvSpPr>
          <p:spPr>
            <a:xfrm>
              <a:off x="7028201" y="3153792"/>
              <a:ext cx="324205" cy="46795"/>
            </a:xfrm>
            <a:custGeom>
              <a:rect b="b" l="l" r="r" t="t"/>
              <a:pathLst>
                <a:path extrusionOk="0" h="1406" w="9741">
                  <a:moveTo>
                    <a:pt x="1" y="1"/>
                  </a:moveTo>
                  <a:lnTo>
                    <a:pt x="1" y="1406"/>
                  </a:lnTo>
                  <a:lnTo>
                    <a:pt x="9741" y="1406"/>
                  </a:lnTo>
                  <a:lnTo>
                    <a:pt x="974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2"/>
            <p:cNvSpPr/>
            <p:nvPr/>
          </p:nvSpPr>
          <p:spPr>
            <a:xfrm>
              <a:off x="7208133" y="2997658"/>
              <a:ext cx="66598" cy="67397"/>
            </a:xfrm>
            <a:custGeom>
              <a:rect b="b" l="l" r="r" t="t"/>
              <a:pathLst>
                <a:path extrusionOk="0" h="2025" w="2001">
                  <a:moveTo>
                    <a:pt x="763" y="0"/>
                  </a:moveTo>
                  <a:cubicBezTo>
                    <a:pt x="620" y="334"/>
                    <a:pt x="334" y="619"/>
                    <a:pt x="1" y="762"/>
                  </a:cubicBezTo>
                  <a:lnTo>
                    <a:pt x="596" y="2024"/>
                  </a:lnTo>
                  <a:cubicBezTo>
                    <a:pt x="1215" y="1739"/>
                    <a:pt x="1739" y="1238"/>
                    <a:pt x="2001" y="595"/>
                  </a:cubicBezTo>
                  <a:lnTo>
                    <a:pt x="76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2"/>
            <p:cNvSpPr/>
            <p:nvPr/>
          </p:nvSpPr>
          <p:spPr>
            <a:xfrm>
              <a:off x="7028201" y="2805843"/>
              <a:ext cx="324205" cy="324970"/>
            </a:xfrm>
            <a:custGeom>
              <a:rect b="b" l="l" r="r" t="t"/>
              <a:pathLst>
                <a:path extrusionOk="0" h="9764" w="9741">
                  <a:moveTo>
                    <a:pt x="1739" y="1405"/>
                  </a:moveTo>
                  <a:lnTo>
                    <a:pt x="1739" y="2096"/>
                  </a:lnTo>
                  <a:lnTo>
                    <a:pt x="1025" y="2096"/>
                  </a:lnTo>
                  <a:lnTo>
                    <a:pt x="1025" y="1405"/>
                  </a:lnTo>
                  <a:close/>
                  <a:moveTo>
                    <a:pt x="8693" y="1405"/>
                  </a:moveTo>
                  <a:lnTo>
                    <a:pt x="8693" y="2096"/>
                  </a:lnTo>
                  <a:lnTo>
                    <a:pt x="8002" y="2096"/>
                  </a:lnTo>
                  <a:lnTo>
                    <a:pt x="8002" y="1405"/>
                  </a:lnTo>
                  <a:close/>
                  <a:moveTo>
                    <a:pt x="4859" y="1738"/>
                  </a:moveTo>
                  <a:cubicBezTo>
                    <a:pt x="6788" y="1738"/>
                    <a:pt x="8360" y="3310"/>
                    <a:pt x="8360" y="5239"/>
                  </a:cubicBezTo>
                  <a:cubicBezTo>
                    <a:pt x="8360" y="7144"/>
                    <a:pt x="6788" y="8716"/>
                    <a:pt x="4859" y="8716"/>
                  </a:cubicBezTo>
                  <a:cubicBezTo>
                    <a:pt x="2954" y="8716"/>
                    <a:pt x="1382" y="7144"/>
                    <a:pt x="1382" y="5239"/>
                  </a:cubicBezTo>
                  <a:cubicBezTo>
                    <a:pt x="1382" y="3310"/>
                    <a:pt x="2954" y="1738"/>
                    <a:pt x="4859" y="1738"/>
                  </a:cubicBezTo>
                  <a:close/>
                  <a:moveTo>
                    <a:pt x="1739" y="8359"/>
                  </a:moveTo>
                  <a:lnTo>
                    <a:pt x="1739" y="9073"/>
                  </a:lnTo>
                  <a:lnTo>
                    <a:pt x="1025" y="9073"/>
                  </a:lnTo>
                  <a:lnTo>
                    <a:pt x="1025" y="8359"/>
                  </a:lnTo>
                  <a:close/>
                  <a:moveTo>
                    <a:pt x="8693" y="8359"/>
                  </a:moveTo>
                  <a:lnTo>
                    <a:pt x="8693" y="9073"/>
                  </a:lnTo>
                  <a:lnTo>
                    <a:pt x="8002" y="9073"/>
                  </a:lnTo>
                  <a:lnTo>
                    <a:pt x="8002" y="8359"/>
                  </a:lnTo>
                  <a:close/>
                  <a:moveTo>
                    <a:pt x="1" y="0"/>
                  </a:moveTo>
                  <a:lnTo>
                    <a:pt x="1" y="9764"/>
                  </a:lnTo>
                  <a:lnTo>
                    <a:pt x="9741" y="9764"/>
                  </a:lnTo>
                  <a:lnTo>
                    <a:pt x="974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2"/>
            <p:cNvSpPr/>
            <p:nvPr/>
          </p:nvSpPr>
          <p:spPr>
            <a:xfrm>
              <a:off x="7097165" y="2965139"/>
              <a:ext cx="107835" cy="107835"/>
            </a:xfrm>
            <a:custGeom>
              <a:rect b="b" l="l" r="r" t="t"/>
              <a:pathLst>
                <a:path extrusionOk="0" h="3240" w="3240">
                  <a:moveTo>
                    <a:pt x="48" y="1"/>
                  </a:moveTo>
                  <a:cubicBezTo>
                    <a:pt x="24" y="144"/>
                    <a:pt x="1" y="286"/>
                    <a:pt x="1" y="453"/>
                  </a:cubicBezTo>
                  <a:cubicBezTo>
                    <a:pt x="1" y="1977"/>
                    <a:pt x="1263" y="3239"/>
                    <a:pt x="2787" y="3239"/>
                  </a:cubicBezTo>
                  <a:cubicBezTo>
                    <a:pt x="2954" y="3239"/>
                    <a:pt x="3096" y="3216"/>
                    <a:pt x="3239" y="3192"/>
                  </a:cubicBezTo>
                  <a:lnTo>
                    <a:pt x="2596" y="1834"/>
                  </a:lnTo>
                  <a:cubicBezTo>
                    <a:pt x="1977" y="1739"/>
                    <a:pt x="1501" y="1263"/>
                    <a:pt x="1406" y="644"/>
                  </a:cubicBezTo>
                  <a:lnTo>
                    <a:pt x="4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3" name="Google Shape;573;p42"/>
          <p:cNvGrpSpPr/>
          <p:nvPr/>
        </p:nvGrpSpPr>
        <p:grpSpPr>
          <a:xfrm>
            <a:off x="1464306" y="2777207"/>
            <a:ext cx="347203" cy="393977"/>
            <a:chOff x="1841222" y="4084342"/>
            <a:chExt cx="347203" cy="393977"/>
          </a:xfrm>
        </p:grpSpPr>
        <p:sp>
          <p:nvSpPr>
            <p:cNvPr id="574" name="Google Shape;574;p42"/>
            <p:cNvSpPr/>
            <p:nvPr/>
          </p:nvSpPr>
          <p:spPr>
            <a:xfrm>
              <a:off x="1875304" y="4374445"/>
              <a:ext cx="279040" cy="103875"/>
            </a:xfrm>
            <a:custGeom>
              <a:rect b="b" l="l" r="r" t="t"/>
              <a:pathLst>
                <a:path extrusionOk="0" h="3121" w="8384">
                  <a:moveTo>
                    <a:pt x="3835" y="1"/>
                  </a:moveTo>
                  <a:lnTo>
                    <a:pt x="3835" y="1025"/>
                  </a:lnTo>
                  <a:lnTo>
                    <a:pt x="3144" y="1025"/>
                  </a:lnTo>
                  <a:lnTo>
                    <a:pt x="3144" y="1739"/>
                  </a:lnTo>
                  <a:lnTo>
                    <a:pt x="1" y="1739"/>
                  </a:lnTo>
                  <a:lnTo>
                    <a:pt x="1" y="2430"/>
                  </a:lnTo>
                  <a:lnTo>
                    <a:pt x="3144" y="2430"/>
                  </a:lnTo>
                  <a:lnTo>
                    <a:pt x="3144" y="3120"/>
                  </a:lnTo>
                  <a:lnTo>
                    <a:pt x="5240" y="3120"/>
                  </a:lnTo>
                  <a:lnTo>
                    <a:pt x="5240" y="2430"/>
                  </a:lnTo>
                  <a:lnTo>
                    <a:pt x="8384" y="2430"/>
                  </a:lnTo>
                  <a:lnTo>
                    <a:pt x="8384" y="1739"/>
                  </a:lnTo>
                  <a:lnTo>
                    <a:pt x="5240" y="1739"/>
                  </a:lnTo>
                  <a:lnTo>
                    <a:pt x="5240" y="1025"/>
                  </a:lnTo>
                  <a:lnTo>
                    <a:pt x="4549" y="1025"/>
                  </a:lnTo>
                  <a:lnTo>
                    <a:pt x="454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2"/>
            <p:cNvSpPr/>
            <p:nvPr/>
          </p:nvSpPr>
          <p:spPr>
            <a:xfrm>
              <a:off x="1841222" y="4162027"/>
              <a:ext cx="347203" cy="72955"/>
            </a:xfrm>
            <a:custGeom>
              <a:rect b="b" l="l" r="r" t="t"/>
              <a:pathLst>
                <a:path extrusionOk="0" h="2192" w="10432">
                  <a:moveTo>
                    <a:pt x="1" y="0"/>
                  </a:moveTo>
                  <a:lnTo>
                    <a:pt x="1" y="929"/>
                  </a:lnTo>
                  <a:cubicBezTo>
                    <a:pt x="72" y="977"/>
                    <a:pt x="144" y="1024"/>
                    <a:pt x="215" y="1072"/>
                  </a:cubicBezTo>
                  <a:cubicBezTo>
                    <a:pt x="1549" y="1786"/>
                    <a:pt x="3311" y="2191"/>
                    <a:pt x="5216" y="2191"/>
                  </a:cubicBezTo>
                  <a:cubicBezTo>
                    <a:pt x="7121" y="2191"/>
                    <a:pt x="8884" y="1786"/>
                    <a:pt x="10217" y="1072"/>
                  </a:cubicBezTo>
                  <a:cubicBezTo>
                    <a:pt x="10289" y="1024"/>
                    <a:pt x="10360" y="977"/>
                    <a:pt x="10432" y="929"/>
                  </a:cubicBezTo>
                  <a:lnTo>
                    <a:pt x="10432" y="0"/>
                  </a:lnTo>
                  <a:cubicBezTo>
                    <a:pt x="9027" y="739"/>
                    <a:pt x="7169" y="1143"/>
                    <a:pt x="5216" y="1143"/>
                  </a:cubicBezTo>
                  <a:cubicBezTo>
                    <a:pt x="3263" y="1143"/>
                    <a:pt x="1406" y="739"/>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2"/>
            <p:cNvSpPr/>
            <p:nvPr/>
          </p:nvSpPr>
          <p:spPr>
            <a:xfrm>
              <a:off x="1845981" y="4084342"/>
              <a:ext cx="337684" cy="92758"/>
            </a:xfrm>
            <a:custGeom>
              <a:rect b="b" l="l" r="r" t="t"/>
              <a:pathLst>
                <a:path extrusionOk="0" h="2787" w="10146">
                  <a:moveTo>
                    <a:pt x="5073" y="1"/>
                  </a:moveTo>
                  <a:cubicBezTo>
                    <a:pt x="3787" y="1"/>
                    <a:pt x="2525" y="215"/>
                    <a:pt x="1501" y="596"/>
                  </a:cubicBezTo>
                  <a:cubicBezTo>
                    <a:pt x="739" y="882"/>
                    <a:pt x="239" y="1239"/>
                    <a:pt x="1" y="1620"/>
                  </a:cubicBezTo>
                  <a:cubicBezTo>
                    <a:pt x="25" y="1620"/>
                    <a:pt x="48" y="1644"/>
                    <a:pt x="72" y="1644"/>
                  </a:cubicBezTo>
                  <a:cubicBezTo>
                    <a:pt x="1406" y="2382"/>
                    <a:pt x="3168" y="2787"/>
                    <a:pt x="5073" y="2787"/>
                  </a:cubicBezTo>
                  <a:cubicBezTo>
                    <a:pt x="6978" y="2787"/>
                    <a:pt x="8741" y="2382"/>
                    <a:pt x="10074" y="1644"/>
                  </a:cubicBezTo>
                  <a:cubicBezTo>
                    <a:pt x="10098" y="1644"/>
                    <a:pt x="10122" y="1620"/>
                    <a:pt x="10146" y="1620"/>
                  </a:cubicBezTo>
                  <a:cubicBezTo>
                    <a:pt x="9908" y="1239"/>
                    <a:pt x="9407" y="882"/>
                    <a:pt x="8645" y="596"/>
                  </a:cubicBezTo>
                  <a:cubicBezTo>
                    <a:pt x="7621" y="215"/>
                    <a:pt x="6359" y="1"/>
                    <a:pt x="50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2"/>
            <p:cNvSpPr/>
            <p:nvPr/>
          </p:nvSpPr>
          <p:spPr>
            <a:xfrm>
              <a:off x="1841222" y="4219874"/>
              <a:ext cx="347203" cy="72955"/>
            </a:xfrm>
            <a:custGeom>
              <a:rect b="b" l="l" r="r" t="t"/>
              <a:pathLst>
                <a:path extrusionOk="0" h="2192" w="10432">
                  <a:moveTo>
                    <a:pt x="1" y="1"/>
                  </a:moveTo>
                  <a:lnTo>
                    <a:pt x="1" y="930"/>
                  </a:lnTo>
                  <a:cubicBezTo>
                    <a:pt x="72" y="977"/>
                    <a:pt x="144" y="1025"/>
                    <a:pt x="215" y="1072"/>
                  </a:cubicBezTo>
                  <a:cubicBezTo>
                    <a:pt x="1549" y="1787"/>
                    <a:pt x="3311" y="2192"/>
                    <a:pt x="5216" y="2192"/>
                  </a:cubicBezTo>
                  <a:cubicBezTo>
                    <a:pt x="7121" y="2192"/>
                    <a:pt x="8884" y="1787"/>
                    <a:pt x="10217" y="1072"/>
                  </a:cubicBezTo>
                  <a:cubicBezTo>
                    <a:pt x="10289" y="1025"/>
                    <a:pt x="10360" y="977"/>
                    <a:pt x="10432" y="930"/>
                  </a:cubicBezTo>
                  <a:lnTo>
                    <a:pt x="10432" y="1"/>
                  </a:lnTo>
                  <a:cubicBezTo>
                    <a:pt x="9027" y="739"/>
                    <a:pt x="7169" y="1144"/>
                    <a:pt x="5216" y="1144"/>
                  </a:cubicBezTo>
                  <a:cubicBezTo>
                    <a:pt x="3263" y="1144"/>
                    <a:pt x="1406" y="739"/>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2"/>
            <p:cNvSpPr/>
            <p:nvPr/>
          </p:nvSpPr>
          <p:spPr>
            <a:xfrm>
              <a:off x="1841222" y="4277755"/>
              <a:ext cx="347203" cy="96719"/>
            </a:xfrm>
            <a:custGeom>
              <a:rect b="b" l="l" r="r" t="t"/>
              <a:pathLst>
                <a:path extrusionOk="0" h="2906" w="10432">
                  <a:moveTo>
                    <a:pt x="1" y="0"/>
                  </a:moveTo>
                  <a:lnTo>
                    <a:pt x="1" y="1143"/>
                  </a:lnTo>
                  <a:cubicBezTo>
                    <a:pt x="1" y="1715"/>
                    <a:pt x="549" y="2144"/>
                    <a:pt x="1668" y="2477"/>
                  </a:cubicBezTo>
                  <a:cubicBezTo>
                    <a:pt x="2620" y="2739"/>
                    <a:pt x="3883" y="2906"/>
                    <a:pt x="5216" y="2906"/>
                  </a:cubicBezTo>
                  <a:cubicBezTo>
                    <a:pt x="6550" y="2906"/>
                    <a:pt x="7812" y="2739"/>
                    <a:pt x="8765" y="2477"/>
                  </a:cubicBezTo>
                  <a:cubicBezTo>
                    <a:pt x="9884" y="2144"/>
                    <a:pt x="10432" y="1715"/>
                    <a:pt x="10432" y="1143"/>
                  </a:cubicBezTo>
                  <a:lnTo>
                    <a:pt x="10432" y="0"/>
                  </a:lnTo>
                  <a:cubicBezTo>
                    <a:pt x="9027" y="739"/>
                    <a:pt x="7169" y="1143"/>
                    <a:pt x="5216" y="1143"/>
                  </a:cubicBezTo>
                  <a:cubicBezTo>
                    <a:pt x="3263" y="1143"/>
                    <a:pt x="1406" y="739"/>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42"/>
          <p:cNvGrpSpPr/>
          <p:nvPr/>
        </p:nvGrpSpPr>
        <p:grpSpPr>
          <a:xfrm>
            <a:off x="3031677" y="3939099"/>
            <a:ext cx="394764" cy="393192"/>
            <a:chOff x="1817457" y="2200243"/>
            <a:chExt cx="394764" cy="382892"/>
          </a:xfrm>
        </p:grpSpPr>
        <p:sp>
          <p:nvSpPr>
            <p:cNvPr id="580" name="Google Shape;580;p42"/>
            <p:cNvSpPr/>
            <p:nvPr/>
          </p:nvSpPr>
          <p:spPr>
            <a:xfrm>
              <a:off x="1817457" y="2293005"/>
              <a:ext cx="46795" cy="46795"/>
            </a:xfrm>
            <a:custGeom>
              <a:rect b="b" l="l" r="r" t="t"/>
              <a:pathLst>
                <a:path extrusionOk="0" h="1406" w="1406">
                  <a:moveTo>
                    <a:pt x="0" y="0"/>
                  </a:moveTo>
                  <a:lnTo>
                    <a:pt x="0" y="1405"/>
                  </a:lnTo>
                  <a:lnTo>
                    <a:pt x="1405" y="1405"/>
                  </a:lnTo>
                  <a:lnTo>
                    <a:pt x="140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2"/>
            <p:cNvSpPr/>
            <p:nvPr/>
          </p:nvSpPr>
          <p:spPr>
            <a:xfrm>
              <a:off x="1817457" y="2445978"/>
              <a:ext cx="394764" cy="137157"/>
            </a:xfrm>
            <a:custGeom>
              <a:rect b="b" l="l" r="r" t="t"/>
              <a:pathLst>
                <a:path extrusionOk="0" h="4121" w="11861">
                  <a:moveTo>
                    <a:pt x="10622" y="0"/>
                  </a:moveTo>
                  <a:lnTo>
                    <a:pt x="9407" y="715"/>
                  </a:lnTo>
                  <a:lnTo>
                    <a:pt x="9407" y="2025"/>
                  </a:lnTo>
                  <a:lnTo>
                    <a:pt x="10122" y="2025"/>
                  </a:lnTo>
                  <a:lnTo>
                    <a:pt x="10122" y="1453"/>
                  </a:lnTo>
                  <a:cubicBezTo>
                    <a:pt x="10693" y="1643"/>
                    <a:pt x="11146" y="1810"/>
                    <a:pt x="11146" y="2001"/>
                  </a:cubicBezTo>
                  <a:cubicBezTo>
                    <a:pt x="11146" y="2215"/>
                    <a:pt x="10788" y="2596"/>
                    <a:pt x="9764" y="2929"/>
                  </a:cubicBezTo>
                  <a:cubicBezTo>
                    <a:pt x="8740" y="3239"/>
                    <a:pt x="7383" y="3430"/>
                    <a:pt x="5930" y="3430"/>
                  </a:cubicBezTo>
                  <a:cubicBezTo>
                    <a:pt x="4478" y="3430"/>
                    <a:pt x="3120" y="3239"/>
                    <a:pt x="2096" y="2929"/>
                  </a:cubicBezTo>
                  <a:cubicBezTo>
                    <a:pt x="1072" y="2596"/>
                    <a:pt x="715" y="2215"/>
                    <a:pt x="715" y="2001"/>
                  </a:cubicBezTo>
                  <a:cubicBezTo>
                    <a:pt x="715" y="1715"/>
                    <a:pt x="1263" y="1286"/>
                    <a:pt x="2477" y="977"/>
                  </a:cubicBezTo>
                  <a:lnTo>
                    <a:pt x="2310" y="310"/>
                  </a:lnTo>
                  <a:cubicBezTo>
                    <a:pt x="1644" y="477"/>
                    <a:pt x="1096" y="691"/>
                    <a:pt x="715" y="953"/>
                  </a:cubicBezTo>
                  <a:cubicBezTo>
                    <a:pt x="119" y="1334"/>
                    <a:pt x="0" y="1739"/>
                    <a:pt x="0" y="2001"/>
                  </a:cubicBezTo>
                  <a:cubicBezTo>
                    <a:pt x="0" y="2453"/>
                    <a:pt x="334" y="3096"/>
                    <a:pt x="1882" y="3596"/>
                  </a:cubicBezTo>
                  <a:cubicBezTo>
                    <a:pt x="2977" y="3930"/>
                    <a:pt x="4406" y="4120"/>
                    <a:pt x="5930" y="4120"/>
                  </a:cubicBezTo>
                  <a:cubicBezTo>
                    <a:pt x="7454" y="4120"/>
                    <a:pt x="8883" y="3930"/>
                    <a:pt x="9979" y="3596"/>
                  </a:cubicBezTo>
                  <a:cubicBezTo>
                    <a:pt x="11527" y="3096"/>
                    <a:pt x="11860" y="2453"/>
                    <a:pt x="11860" y="2001"/>
                  </a:cubicBezTo>
                  <a:cubicBezTo>
                    <a:pt x="11860" y="1453"/>
                    <a:pt x="11360" y="1215"/>
                    <a:pt x="11217" y="1120"/>
                  </a:cubicBezTo>
                  <a:cubicBezTo>
                    <a:pt x="11027" y="1024"/>
                    <a:pt x="10788" y="953"/>
                    <a:pt x="10526" y="858"/>
                  </a:cubicBezTo>
                  <a:lnTo>
                    <a:pt x="10979" y="596"/>
                  </a:lnTo>
                  <a:lnTo>
                    <a:pt x="1062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2"/>
            <p:cNvSpPr/>
            <p:nvPr/>
          </p:nvSpPr>
          <p:spPr>
            <a:xfrm>
              <a:off x="1945067" y="2315172"/>
              <a:ext cx="139520" cy="56314"/>
            </a:xfrm>
            <a:custGeom>
              <a:rect b="b" l="l" r="r" t="t"/>
              <a:pathLst>
                <a:path extrusionOk="0" h="1692" w="4192">
                  <a:moveTo>
                    <a:pt x="2096" y="1"/>
                  </a:moveTo>
                  <a:lnTo>
                    <a:pt x="1" y="858"/>
                  </a:lnTo>
                  <a:lnTo>
                    <a:pt x="2096" y="1692"/>
                  </a:lnTo>
                  <a:lnTo>
                    <a:pt x="4192" y="858"/>
                  </a:lnTo>
                  <a:lnTo>
                    <a:pt x="209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2"/>
            <p:cNvSpPr/>
            <p:nvPr/>
          </p:nvSpPr>
          <p:spPr>
            <a:xfrm>
              <a:off x="1933984" y="2363534"/>
              <a:ext cx="68995" cy="111796"/>
            </a:xfrm>
            <a:custGeom>
              <a:rect b="b" l="l" r="r" t="t"/>
              <a:pathLst>
                <a:path extrusionOk="0" h="3359" w="2073">
                  <a:moveTo>
                    <a:pt x="0" y="1"/>
                  </a:moveTo>
                  <a:lnTo>
                    <a:pt x="0" y="2525"/>
                  </a:lnTo>
                  <a:lnTo>
                    <a:pt x="2072" y="3358"/>
                  </a:lnTo>
                  <a:lnTo>
                    <a:pt x="2072" y="834"/>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2"/>
            <p:cNvSpPr/>
            <p:nvPr/>
          </p:nvSpPr>
          <p:spPr>
            <a:xfrm>
              <a:off x="2026713" y="2363534"/>
              <a:ext cx="68995" cy="111796"/>
            </a:xfrm>
            <a:custGeom>
              <a:rect b="b" l="l" r="r" t="t"/>
              <a:pathLst>
                <a:path extrusionOk="0" h="3359" w="2073">
                  <a:moveTo>
                    <a:pt x="2072" y="1"/>
                  </a:moveTo>
                  <a:lnTo>
                    <a:pt x="0" y="834"/>
                  </a:lnTo>
                  <a:lnTo>
                    <a:pt x="0" y="3358"/>
                  </a:lnTo>
                  <a:lnTo>
                    <a:pt x="2072" y="2525"/>
                  </a:lnTo>
                  <a:lnTo>
                    <a:pt x="207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2"/>
            <p:cNvSpPr/>
            <p:nvPr/>
          </p:nvSpPr>
          <p:spPr>
            <a:xfrm>
              <a:off x="1817457" y="2200243"/>
              <a:ext cx="394764" cy="232279"/>
            </a:xfrm>
            <a:custGeom>
              <a:rect b="b" l="l" r="r" t="t"/>
              <a:pathLst>
                <a:path extrusionOk="0" h="6979" w="11861">
                  <a:moveTo>
                    <a:pt x="10455" y="2454"/>
                  </a:moveTo>
                  <a:lnTo>
                    <a:pt x="10455" y="4526"/>
                  </a:lnTo>
                  <a:lnTo>
                    <a:pt x="9764" y="4526"/>
                  </a:lnTo>
                  <a:lnTo>
                    <a:pt x="9764" y="2454"/>
                  </a:lnTo>
                  <a:close/>
                  <a:moveTo>
                    <a:pt x="0" y="1"/>
                  </a:moveTo>
                  <a:lnTo>
                    <a:pt x="0" y="2097"/>
                  </a:lnTo>
                  <a:lnTo>
                    <a:pt x="2096" y="2097"/>
                  </a:lnTo>
                  <a:lnTo>
                    <a:pt x="2096" y="4883"/>
                  </a:lnTo>
                  <a:lnTo>
                    <a:pt x="0" y="4883"/>
                  </a:lnTo>
                  <a:lnTo>
                    <a:pt x="0" y="6978"/>
                  </a:lnTo>
                  <a:lnTo>
                    <a:pt x="2787" y="6978"/>
                  </a:lnTo>
                  <a:lnTo>
                    <a:pt x="2787" y="3978"/>
                  </a:lnTo>
                  <a:lnTo>
                    <a:pt x="5930" y="2716"/>
                  </a:lnTo>
                  <a:lnTo>
                    <a:pt x="9074" y="3978"/>
                  </a:lnTo>
                  <a:lnTo>
                    <a:pt x="9074" y="6978"/>
                  </a:lnTo>
                  <a:lnTo>
                    <a:pt x="11860" y="6978"/>
                  </a:lnTo>
                  <a:lnTo>
                    <a:pt x="1186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6" name="Google Shape;586;p42"/>
          <p:cNvGrpSpPr/>
          <p:nvPr/>
        </p:nvGrpSpPr>
        <p:grpSpPr>
          <a:xfrm>
            <a:off x="1440536" y="1641956"/>
            <a:ext cx="394743" cy="394777"/>
            <a:chOff x="1067526" y="2191523"/>
            <a:chExt cx="394743" cy="394777"/>
          </a:xfrm>
        </p:grpSpPr>
        <p:sp>
          <p:nvSpPr>
            <p:cNvPr id="587" name="Google Shape;587;p42"/>
            <p:cNvSpPr/>
            <p:nvPr/>
          </p:nvSpPr>
          <p:spPr>
            <a:xfrm>
              <a:off x="1184019" y="2191523"/>
              <a:ext cx="278242" cy="232279"/>
            </a:xfrm>
            <a:custGeom>
              <a:rect b="b" l="l" r="r" t="t"/>
              <a:pathLst>
                <a:path extrusionOk="0" h="6979" w="8360">
                  <a:moveTo>
                    <a:pt x="1" y="1"/>
                  </a:moveTo>
                  <a:lnTo>
                    <a:pt x="1" y="1049"/>
                  </a:lnTo>
                  <a:lnTo>
                    <a:pt x="7312" y="1049"/>
                  </a:lnTo>
                  <a:lnTo>
                    <a:pt x="7312" y="6979"/>
                  </a:lnTo>
                  <a:lnTo>
                    <a:pt x="8360" y="6979"/>
                  </a:lnTo>
                  <a:lnTo>
                    <a:pt x="836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2"/>
            <p:cNvSpPr/>
            <p:nvPr/>
          </p:nvSpPr>
          <p:spPr>
            <a:xfrm>
              <a:off x="1125373" y="2249403"/>
              <a:ext cx="279040" cy="279007"/>
            </a:xfrm>
            <a:custGeom>
              <a:rect b="b" l="l" r="r" t="t"/>
              <a:pathLst>
                <a:path extrusionOk="0" h="8383" w="8384">
                  <a:moveTo>
                    <a:pt x="1" y="0"/>
                  </a:moveTo>
                  <a:lnTo>
                    <a:pt x="1" y="1048"/>
                  </a:lnTo>
                  <a:lnTo>
                    <a:pt x="7335" y="1048"/>
                  </a:lnTo>
                  <a:lnTo>
                    <a:pt x="7335" y="8383"/>
                  </a:lnTo>
                  <a:lnTo>
                    <a:pt x="8383" y="8383"/>
                  </a:lnTo>
                  <a:lnTo>
                    <a:pt x="83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2"/>
            <p:cNvSpPr/>
            <p:nvPr/>
          </p:nvSpPr>
          <p:spPr>
            <a:xfrm>
              <a:off x="1180058" y="2411895"/>
              <a:ext cx="53951" cy="21434"/>
            </a:xfrm>
            <a:custGeom>
              <a:rect b="b" l="l" r="r" t="t"/>
              <a:pathLst>
                <a:path extrusionOk="0" h="644" w="1621">
                  <a:moveTo>
                    <a:pt x="810" y="0"/>
                  </a:moveTo>
                  <a:lnTo>
                    <a:pt x="1" y="334"/>
                  </a:lnTo>
                  <a:lnTo>
                    <a:pt x="810" y="643"/>
                  </a:lnTo>
                  <a:lnTo>
                    <a:pt x="1620" y="334"/>
                  </a:lnTo>
                  <a:lnTo>
                    <a:pt x="8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2"/>
            <p:cNvSpPr/>
            <p:nvPr/>
          </p:nvSpPr>
          <p:spPr>
            <a:xfrm>
              <a:off x="1218102" y="2439621"/>
              <a:ext cx="34913" cy="58710"/>
            </a:xfrm>
            <a:custGeom>
              <a:rect b="b" l="l" r="r" t="t"/>
              <a:pathLst>
                <a:path extrusionOk="0" h="1764" w="1049">
                  <a:moveTo>
                    <a:pt x="1049" y="1"/>
                  </a:moveTo>
                  <a:lnTo>
                    <a:pt x="1" y="429"/>
                  </a:lnTo>
                  <a:lnTo>
                    <a:pt x="1" y="1763"/>
                  </a:lnTo>
                  <a:lnTo>
                    <a:pt x="1049" y="1358"/>
                  </a:lnTo>
                  <a:lnTo>
                    <a:pt x="104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2"/>
            <p:cNvSpPr/>
            <p:nvPr/>
          </p:nvSpPr>
          <p:spPr>
            <a:xfrm>
              <a:off x="1067526" y="2308049"/>
              <a:ext cx="278208" cy="278242"/>
            </a:xfrm>
            <a:custGeom>
              <a:rect b="b" l="l" r="r" t="t"/>
              <a:pathLst>
                <a:path extrusionOk="0" h="8360" w="8359">
                  <a:moveTo>
                    <a:pt x="4191" y="2382"/>
                  </a:moveTo>
                  <a:lnTo>
                    <a:pt x="6287" y="3216"/>
                  </a:lnTo>
                  <a:lnTo>
                    <a:pt x="6287" y="5764"/>
                  </a:lnTo>
                  <a:lnTo>
                    <a:pt x="4191" y="6621"/>
                  </a:lnTo>
                  <a:lnTo>
                    <a:pt x="2096" y="5764"/>
                  </a:lnTo>
                  <a:lnTo>
                    <a:pt x="2096" y="3216"/>
                  </a:lnTo>
                  <a:lnTo>
                    <a:pt x="4191" y="2382"/>
                  </a:lnTo>
                  <a:close/>
                  <a:moveTo>
                    <a:pt x="0" y="1"/>
                  </a:moveTo>
                  <a:lnTo>
                    <a:pt x="0" y="8359"/>
                  </a:lnTo>
                  <a:lnTo>
                    <a:pt x="8359" y="8359"/>
                  </a:lnTo>
                  <a:lnTo>
                    <a:pt x="83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2"/>
            <p:cNvSpPr/>
            <p:nvPr/>
          </p:nvSpPr>
          <p:spPr>
            <a:xfrm>
              <a:off x="1160254" y="2439621"/>
              <a:ext cx="34913" cy="58710"/>
            </a:xfrm>
            <a:custGeom>
              <a:rect b="b" l="l" r="r" t="t"/>
              <a:pathLst>
                <a:path extrusionOk="0" h="1764" w="1049">
                  <a:moveTo>
                    <a:pt x="0" y="1"/>
                  </a:moveTo>
                  <a:lnTo>
                    <a:pt x="0" y="1358"/>
                  </a:lnTo>
                  <a:lnTo>
                    <a:pt x="1048" y="1763"/>
                  </a:lnTo>
                  <a:lnTo>
                    <a:pt x="1048" y="429"/>
                  </a:lnTo>
                  <a:lnTo>
                    <a:pt x="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2"/>
            <p:cNvSpPr/>
            <p:nvPr/>
          </p:nvSpPr>
          <p:spPr>
            <a:xfrm>
              <a:off x="1392509" y="2516506"/>
              <a:ext cx="69760" cy="69793"/>
            </a:xfrm>
            <a:custGeom>
              <a:rect b="b" l="l" r="r" t="t"/>
              <a:pathLst>
                <a:path extrusionOk="0" h="2097" w="2096">
                  <a:moveTo>
                    <a:pt x="1381" y="1"/>
                  </a:moveTo>
                  <a:lnTo>
                    <a:pt x="1381" y="1382"/>
                  </a:lnTo>
                  <a:lnTo>
                    <a:pt x="0" y="1382"/>
                  </a:lnTo>
                  <a:lnTo>
                    <a:pt x="0" y="2096"/>
                  </a:lnTo>
                  <a:lnTo>
                    <a:pt x="2096" y="2096"/>
                  </a:lnTo>
                  <a:lnTo>
                    <a:pt x="209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2"/>
            <p:cNvSpPr/>
            <p:nvPr/>
          </p:nvSpPr>
          <p:spPr>
            <a:xfrm>
              <a:off x="1067526" y="2191523"/>
              <a:ext cx="69760" cy="69793"/>
            </a:xfrm>
            <a:custGeom>
              <a:rect b="b" l="l" r="r" t="t"/>
              <a:pathLst>
                <a:path extrusionOk="0" h="2097" w="2096">
                  <a:moveTo>
                    <a:pt x="0" y="1"/>
                  </a:moveTo>
                  <a:lnTo>
                    <a:pt x="0" y="2097"/>
                  </a:lnTo>
                  <a:lnTo>
                    <a:pt x="715" y="2097"/>
                  </a:lnTo>
                  <a:lnTo>
                    <a:pt x="715" y="715"/>
                  </a:lnTo>
                  <a:lnTo>
                    <a:pt x="2096" y="715"/>
                  </a:lnTo>
                  <a:lnTo>
                    <a:pt x="209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5" name="Google Shape;595;p42"/>
          <p:cNvSpPr/>
          <p:nvPr/>
        </p:nvSpPr>
        <p:spPr>
          <a:xfrm>
            <a:off x="7218425" y="-660001"/>
            <a:ext cx="1617600" cy="161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43"/>
          <p:cNvSpPr txBox="1"/>
          <p:nvPr>
            <p:ph type="title"/>
          </p:nvPr>
        </p:nvSpPr>
        <p:spPr>
          <a:xfrm>
            <a:off x="714000" y="648300"/>
            <a:ext cx="7713300" cy="46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PACT</a:t>
            </a:r>
            <a:endParaRPr/>
          </a:p>
        </p:txBody>
      </p:sp>
      <p:sp>
        <p:nvSpPr>
          <p:cNvPr id="601" name="Google Shape;601;p43"/>
          <p:cNvSpPr txBox="1"/>
          <p:nvPr>
            <p:ph idx="1" type="body"/>
          </p:nvPr>
        </p:nvSpPr>
        <p:spPr>
          <a:xfrm>
            <a:off x="714000" y="1187700"/>
            <a:ext cx="7713300" cy="3416400"/>
          </a:xfrm>
          <a:prstGeom prst="rect">
            <a:avLst/>
          </a:prstGeom>
        </p:spPr>
        <p:txBody>
          <a:bodyPr anchorCtr="0" anchor="t" bIns="91425" lIns="91425" spcFirstLastPara="1" rIns="91425" wrap="square" tIns="91425">
            <a:noAutofit/>
          </a:bodyPr>
          <a:lstStyle/>
          <a:p>
            <a:pPr indent="-190500" lvl="0" marL="342900" rtl="0" algn="l">
              <a:spcBef>
                <a:spcPts val="0"/>
              </a:spcBef>
              <a:spcAft>
                <a:spcPts val="0"/>
              </a:spcAft>
              <a:buSzPts val="1200"/>
              <a:buAutoNum type="arabicPeriod"/>
            </a:pPr>
            <a:r>
              <a:rPr lang="en"/>
              <a:t>People </a:t>
            </a:r>
            <a:br>
              <a:rPr lang="en"/>
            </a:br>
            <a:r>
              <a:rPr lang="en"/>
              <a:t>The people who are going to be users of the feature:</a:t>
            </a:r>
            <a:endParaRPr/>
          </a:p>
          <a:p>
            <a:pPr indent="-304800" lvl="1" marL="914400" rtl="0" algn="l">
              <a:spcBef>
                <a:spcPts val="0"/>
              </a:spcBef>
              <a:spcAft>
                <a:spcPts val="0"/>
              </a:spcAft>
              <a:buSzPts val="1200"/>
              <a:buAutoNum type="alphaLcPeriod"/>
            </a:pPr>
            <a:r>
              <a:rPr lang="en"/>
              <a:t>people who are 18+</a:t>
            </a:r>
            <a:endParaRPr/>
          </a:p>
          <a:p>
            <a:pPr indent="-304800" lvl="1" marL="914400" rtl="0" algn="l">
              <a:spcBef>
                <a:spcPts val="0"/>
              </a:spcBef>
              <a:spcAft>
                <a:spcPts val="0"/>
              </a:spcAft>
              <a:buSzPts val="1200"/>
              <a:buAutoNum type="alphaLcPeriod"/>
            </a:pPr>
            <a:r>
              <a:rPr lang="en"/>
              <a:t>people who can use smartphones</a:t>
            </a:r>
            <a:endParaRPr/>
          </a:p>
          <a:p>
            <a:pPr indent="-304800" lvl="1" marL="914400" rtl="0" algn="l">
              <a:spcBef>
                <a:spcPts val="0"/>
              </a:spcBef>
              <a:spcAft>
                <a:spcPts val="0"/>
              </a:spcAft>
              <a:buSzPts val="1200"/>
              <a:buAutoNum type="alphaLcPeriod"/>
            </a:pPr>
            <a:r>
              <a:rPr lang="en"/>
              <a:t>people who are comfortable ordering online food</a:t>
            </a:r>
            <a:endParaRPr/>
          </a:p>
          <a:p>
            <a:pPr indent="-304800" lvl="1" marL="914400" rtl="0" algn="l">
              <a:spcBef>
                <a:spcPts val="0"/>
              </a:spcBef>
              <a:spcAft>
                <a:spcPts val="0"/>
              </a:spcAft>
              <a:buSzPts val="1200"/>
              <a:buAutoNum type="alphaLcPeriod"/>
            </a:pPr>
            <a:r>
              <a:rPr lang="en"/>
              <a:t>people who want specific food in their way</a:t>
            </a:r>
            <a:endParaRPr/>
          </a:p>
          <a:p>
            <a:pPr indent="-190500" lvl="0" marL="342900" rtl="0" algn="l">
              <a:spcBef>
                <a:spcPts val="0"/>
              </a:spcBef>
              <a:spcAft>
                <a:spcPts val="0"/>
              </a:spcAft>
              <a:buSzPts val="1200"/>
              <a:buAutoNum type="arabicPeriod"/>
            </a:pPr>
            <a:r>
              <a:rPr lang="en"/>
              <a:t>Activities</a:t>
            </a:r>
            <a:br>
              <a:rPr lang="en"/>
            </a:br>
            <a:br>
              <a:rPr lang="en"/>
            </a:br>
            <a:r>
              <a:rPr lang="en"/>
              <a:t>People can use my app to search the catalogue of food goods and order from new restaurants. In a subsequent version, users might be able to specify minimal defaults, so it will be used pretty frequently for brief periods of time. Since it would be accessible to everyone, more people could use it to browse restaurants and see which ones serve the foods they prefer. The user will want to view their findings or be able to browse easily and without being delayed, therefore the app should load and respond rather rapidly.</a:t>
            </a:r>
            <a:endParaRPr>
              <a:solidFill>
                <a:schemeClr val="lt1"/>
              </a:solidFill>
            </a:endParaRPr>
          </a:p>
        </p:txBody>
      </p:sp>
      <p:sp>
        <p:nvSpPr>
          <p:cNvPr id="602" name="Google Shape;602;p43"/>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44"/>
          <p:cNvSpPr txBox="1"/>
          <p:nvPr>
            <p:ph type="title"/>
          </p:nvPr>
        </p:nvSpPr>
        <p:spPr>
          <a:xfrm>
            <a:off x="714000" y="648300"/>
            <a:ext cx="7713300" cy="46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PACT</a:t>
            </a:r>
            <a:endParaRPr/>
          </a:p>
        </p:txBody>
      </p:sp>
      <p:sp>
        <p:nvSpPr>
          <p:cNvPr id="608" name="Google Shape;608;p44"/>
          <p:cNvSpPr txBox="1"/>
          <p:nvPr>
            <p:ph idx="1" type="body"/>
          </p:nvPr>
        </p:nvSpPr>
        <p:spPr>
          <a:xfrm>
            <a:off x="714000" y="1187700"/>
            <a:ext cx="7713300" cy="3416400"/>
          </a:xfrm>
          <a:prstGeom prst="rect">
            <a:avLst/>
          </a:prstGeom>
        </p:spPr>
        <p:txBody>
          <a:bodyPr anchorCtr="0" anchor="t" bIns="91425" lIns="91425" spcFirstLastPara="1" rIns="91425" wrap="square" tIns="91425">
            <a:noAutofit/>
          </a:bodyPr>
          <a:lstStyle/>
          <a:p>
            <a:pPr indent="-190500" lvl="0" marL="342900" rtl="0" algn="l">
              <a:lnSpc>
                <a:spcPct val="6818"/>
              </a:lnSpc>
              <a:spcBef>
                <a:spcPts val="1200"/>
              </a:spcBef>
              <a:spcAft>
                <a:spcPts val="0"/>
              </a:spcAft>
              <a:buSzPts val="1200"/>
              <a:buAutoNum type="arabicPeriod"/>
            </a:pPr>
            <a:r>
              <a:rPr lang="en"/>
              <a:t>Context</a:t>
            </a:r>
            <a:endParaRPr/>
          </a:p>
          <a:p>
            <a:pPr indent="0" lvl="0" marL="342900" rtl="0" algn="l">
              <a:lnSpc>
                <a:spcPct val="6818"/>
              </a:lnSpc>
              <a:spcBef>
                <a:spcPts val="1200"/>
              </a:spcBef>
              <a:spcAft>
                <a:spcPts val="0"/>
              </a:spcAft>
              <a:buNone/>
            </a:pPr>
            <a:r>
              <a:rPr lang="en"/>
              <a:t>this app can be used according to your location and what restaurants can deliver the food to you, from those restaurants you may make your choice from the menu (without using the advanced search feature) or you can start using the new feature and order from it if you had anything in mind and the process of delivery is the same as any other order, careems application will track the food and the driver until it gets to your pointed location.</a:t>
            </a:r>
            <a:endParaRPr/>
          </a:p>
          <a:p>
            <a:pPr indent="-190500" lvl="0" marL="342900" rtl="0" algn="l">
              <a:lnSpc>
                <a:spcPct val="6818"/>
              </a:lnSpc>
              <a:spcBef>
                <a:spcPts val="1200"/>
              </a:spcBef>
              <a:spcAft>
                <a:spcPts val="0"/>
              </a:spcAft>
              <a:buSzPts val="1200"/>
              <a:buAutoNum type="arabicPeriod"/>
            </a:pPr>
            <a:r>
              <a:rPr lang="en"/>
              <a:t>Activities</a:t>
            </a:r>
            <a:br>
              <a:rPr lang="en"/>
            </a:br>
            <a:br>
              <a:rPr lang="en"/>
            </a:br>
            <a:r>
              <a:rPr lang="en"/>
              <a:t>Since the program only accesses data while it is being used, it will be easy on the battery. When the app is closed, neither power nor data are needed. The interface and overall feel of the software are straightforward and efficient. The user will have a wonderful experience because the software is quick and dependable. To access or utilize the app, all you'll need is a smartphone that you can get from the app store.</a:t>
            </a:r>
            <a:endParaRPr/>
          </a:p>
          <a:p>
            <a:pPr indent="0" lvl="0" marL="457200" rtl="0" algn="l">
              <a:spcBef>
                <a:spcPts val="0"/>
              </a:spcBef>
              <a:spcAft>
                <a:spcPts val="1600"/>
              </a:spcAft>
              <a:buNone/>
            </a:pPr>
            <a:r>
              <a:t/>
            </a:r>
            <a:endParaRPr/>
          </a:p>
        </p:txBody>
      </p:sp>
      <p:sp>
        <p:nvSpPr>
          <p:cNvPr id="609" name="Google Shape;609;p44"/>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45"/>
          <p:cNvSpPr txBox="1"/>
          <p:nvPr>
            <p:ph type="title"/>
          </p:nvPr>
        </p:nvSpPr>
        <p:spPr>
          <a:xfrm>
            <a:off x="2312700" y="2316938"/>
            <a:ext cx="4518600" cy="130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Feedback </a:t>
            </a:r>
            <a:endParaRPr/>
          </a:p>
        </p:txBody>
      </p:sp>
      <p:sp>
        <p:nvSpPr>
          <p:cNvPr id="615" name="Google Shape;615;p45"/>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fld id="{00000000-1234-1234-1234-123412341234}" type="slidenum">
              <a:rPr lang="en"/>
              <a:t>‹#›</a:t>
            </a:fld>
            <a:endParaRPr/>
          </a:p>
        </p:txBody>
      </p:sp>
      <p:sp>
        <p:nvSpPr>
          <p:cNvPr id="616" name="Google Shape;616;p45"/>
          <p:cNvSpPr/>
          <p:nvPr/>
        </p:nvSpPr>
        <p:spPr>
          <a:xfrm>
            <a:off x="3835825" y="1012550"/>
            <a:ext cx="1304400" cy="1304400"/>
          </a:xfrm>
          <a:prstGeom prst="ellipse">
            <a:avLst/>
          </a:prstGeom>
          <a:solidFill>
            <a:srgbClr val="5CFFF8">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5"/>
          <p:cNvSpPr txBox="1"/>
          <p:nvPr>
            <p:ph idx="4294967295" type="title"/>
          </p:nvPr>
        </p:nvSpPr>
        <p:spPr>
          <a:xfrm>
            <a:off x="3835825" y="1215290"/>
            <a:ext cx="1304400" cy="8988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46"/>
          <p:cNvSpPr/>
          <p:nvPr/>
        </p:nvSpPr>
        <p:spPr>
          <a:xfrm>
            <a:off x="2607274" y="1793375"/>
            <a:ext cx="778200" cy="778500"/>
          </a:xfrm>
          <a:prstGeom prst="ellipse">
            <a:avLst/>
          </a:prstGeom>
          <a:solidFill>
            <a:srgbClr val="FDFF5C">
              <a:alpha val="4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6"/>
          <p:cNvSpPr/>
          <p:nvPr/>
        </p:nvSpPr>
        <p:spPr>
          <a:xfrm>
            <a:off x="1122100" y="1793375"/>
            <a:ext cx="778200" cy="778500"/>
          </a:xfrm>
          <a:prstGeom prst="ellipse">
            <a:avLst/>
          </a:prstGeom>
          <a:solidFill>
            <a:srgbClr val="5CFFA6">
              <a:alpha val="4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6"/>
          <p:cNvSpPr txBox="1"/>
          <p:nvPr>
            <p:ph type="title"/>
          </p:nvPr>
        </p:nvSpPr>
        <p:spPr>
          <a:xfrm>
            <a:off x="714000" y="648300"/>
            <a:ext cx="7713300" cy="46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a:t>
            </a:r>
            <a:r>
              <a:rPr lang="en"/>
              <a:t>urvey </a:t>
            </a:r>
            <a:endParaRPr/>
          </a:p>
        </p:txBody>
      </p:sp>
      <p:grpSp>
        <p:nvGrpSpPr>
          <p:cNvPr id="625" name="Google Shape;625;p46"/>
          <p:cNvGrpSpPr/>
          <p:nvPr/>
        </p:nvGrpSpPr>
        <p:grpSpPr>
          <a:xfrm>
            <a:off x="2812312" y="1977432"/>
            <a:ext cx="368123" cy="410140"/>
            <a:chOff x="-55595775" y="3982375"/>
            <a:chExt cx="319025" cy="319250"/>
          </a:xfrm>
        </p:grpSpPr>
        <p:sp>
          <p:nvSpPr>
            <p:cNvPr id="626" name="Google Shape;626;p46"/>
            <p:cNvSpPr/>
            <p:nvPr/>
          </p:nvSpPr>
          <p:spPr>
            <a:xfrm>
              <a:off x="-55441400" y="3982375"/>
              <a:ext cx="125250" cy="145175"/>
            </a:xfrm>
            <a:custGeom>
              <a:rect b="b" l="l" r="r" t="t"/>
              <a:pathLst>
                <a:path extrusionOk="0" h="5807" w="5010">
                  <a:moveTo>
                    <a:pt x="2038" y="1"/>
                  </a:moveTo>
                  <a:cubicBezTo>
                    <a:pt x="1277" y="1"/>
                    <a:pt x="574" y="302"/>
                    <a:pt x="1" y="797"/>
                  </a:cubicBezTo>
                  <a:cubicBezTo>
                    <a:pt x="2332" y="1081"/>
                    <a:pt x="4160" y="3003"/>
                    <a:pt x="4254" y="5365"/>
                  </a:cubicBezTo>
                  <a:cubicBezTo>
                    <a:pt x="4538" y="5491"/>
                    <a:pt x="4821" y="5586"/>
                    <a:pt x="5010" y="5807"/>
                  </a:cubicBezTo>
                  <a:lnTo>
                    <a:pt x="5010" y="3066"/>
                  </a:lnTo>
                  <a:cubicBezTo>
                    <a:pt x="5010" y="1585"/>
                    <a:pt x="3939" y="293"/>
                    <a:pt x="2521" y="41"/>
                  </a:cubicBezTo>
                  <a:cubicBezTo>
                    <a:pt x="2358" y="14"/>
                    <a:pt x="2197" y="1"/>
                    <a:pt x="20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6"/>
            <p:cNvSpPr/>
            <p:nvPr/>
          </p:nvSpPr>
          <p:spPr>
            <a:xfrm>
              <a:off x="-55343725" y="4203125"/>
              <a:ext cx="66975" cy="41000"/>
            </a:xfrm>
            <a:custGeom>
              <a:rect b="b" l="l" r="r" t="t"/>
              <a:pathLst>
                <a:path extrusionOk="0" h="1640" w="2679">
                  <a:moveTo>
                    <a:pt x="1418" y="1"/>
                  </a:moveTo>
                  <a:cubicBezTo>
                    <a:pt x="1135" y="379"/>
                    <a:pt x="757" y="663"/>
                    <a:pt x="284" y="789"/>
                  </a:cubicBezTo>
                  <a:cubicBezTo>
                    <a:pt x="190" y="1072"/>
                    <a:pt x="127" y="1387"/>
                    <a:pt x="1" y="1639"/>
                  </a:cubicBezTo>
                  <a:lnTo>
                    <a:pt x="2300" y="1639"/>
                  </a:lnTo>
                  <a:cubicBezTo>
                    <a:pt x="2458" y="1639"/>
                    <a:pt x="2615" y="1545"/>
                    <a:pt x="2647" y="1387"/>
                  </a:cubicBezTo>
                  <a:cubicBezTo>
                    <a:pt x="2678" y="1167"/>
                    <a:pt x="2615" y="1009"/>
                    <a:pt x="2458" y="946"/>
                  </a:cubicBezTo>
                  <a:cubicBezTo>
                    <a:pt x="2017" y="757"/>
                    <a:pt x="1670" y="379"/>
                    <a:pt x="14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6"/>
            <p:cNvSpPr/>
            <p:nvPr/>
          </p:nvSpPr>
          <p:spPr>
            <a:xfrm>
              <a:off x="-55557950" y="4019625"/>
              <a:ext cx="147300" cy="94525"/>
            </a:xfrm>
            <a:custGeom>
              <a:rect b="b" l="l" r="r" t="t"/>
              <a:pathLst>
                <a:path extrusionOk="0" h="3781" w="5892">
                  <a:moveTo>
                    <a:pt x="4064" y="0"/>
                  </a:moveTo>
                  <a:cubicBezTo>
                    <a:pt x="1922" y="63"/>
                    <a:pt x="189" y="1702"/>
                    <a:pt x="0" y="3781"/>
                  </a:cubicBezTo>
                  <a:lnTo>
                    <a:pt x="2584" y="3749"/>
                  </a:lnTo>
                  <a:cubicBezTo>
                    <a:pt x="3938" y="3749"/>
                    <a:pt x="5135" y="2930"/>
                    <a:pt x="5671" y="1670"/>
                  </a:cubicBezTo>
                  <a:cubicBezTo>
                    <a:pt x="5829" y="1261"/>
                    <a:pt x="5892" y="882"/>
                    <a:pt x="5892" y="441"/>
                  </a:cubicBezTo>
                  <a:cubicBezTo>
                    <a:pt x="5356" y="158"/>
                    <a:pt x="4726" y="0"/>
                    <a:pt x="40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6"/>
            <p:cNvSpPr/>
            <p:nvPr/>
          </p:nvSpPr>
          <p:spPr>
            <a:xfrm>
              <a:off x="-55557950" y="4042450"/>
              <a:ext cx="206375" cy="259175"/>
            </a:xfrm>
            <a:custGeom>
              <a:rect b="b" l="l" r="r" t="t"/>
              <a:pathLst>
                <a:path extrusionOk="0" h="10367" w="8255">
                  <a:moveTo>
                    <a:pt x="2584" y="4349"/>
                  </a:moveTo>
                  <a:cubicBezTo>
                    <a:pt x="2773" y="4349"/>
                    <a:pt x="2993" y="4475"/>
                    <a:pt x="2993" y="4695"/>
                  </a:cubicBezTo>
                  <a:cubicBezTo>
                    <a:pt x="2993" y="4884"/>
                    <a:pt x="2836" y="5073"/>
                    <a:pt x="2615" y="5073"/>
                  </a:cubicBezTo>
                  <a:cubicBezTo>
                    <a:pt x="2395" y="5073"/>
                    <a:pt x="2237" y="4916"/>
                    <a:pt x="2237" y="4727"/>
                  </a:cubicBezTo>
                  <a:cubicBezTo>
                    <a:pt x="2237" y="4538"/>
                    <a:pt x="2395" y="4349"/>
                    <a:pt x="2584" y="4349"/>
                  </a:cubicBezTo>
                  <a:close/>
                  <a:moveTo>
                    <a:pt x="5545" y="4349"/>
                  </a:moveTo>
                  <a:cubicBezTo>
                    <a:pt x="5734" y="4349"/>
                    <a:pt x="5923" y="4506"/>
                    <a:pt x="5923" y="4695"/>
                  </a:cubicBezTo>
                  <a:cubicBezTo>
                    <a:pt x="5986" y="4884"/>
                    <a:pt x="5829" y="5042"/>
                    <a:pt x="5577" y="5073"/>
                  </a:cubicBezTo>
                  <a:cubicBezTo>
                    <a:pt x="5388" y="5073"/>
                    <a:pt x="5198" y="4916"/>
                    <a:pt x="5198" y="4727"/>
                  </a:cubicBezTo>
                  <a:cubicBezTo>
                    <a:pt x="5198" y="4538"/>
                    <a:pt x="5356" y="4349"/>
                    <a:pt x="5545" y="4349"/>
                  </a:cubicBezTo>
                  <a:close/>
                  <a:moveTo>
                    <a:pt x="5191" y="6908"/>
                  </a:moveTo>
                  <a:cubicBezTo>
                    <a:pt x="5285" y="6908"/>
                    <a:pt x="5372" y="6948"/>
                    <a:pt x="5419" y="7027"/>
                  </a:cubicBezTo>
                  <a:cubicBezTo>
                    <a:pt x="5577" y="7121"/>
                    <a:pt x="5577" y="7373"/>
                    <a:pt x="5451" y="7531"/>
                  </a:cubicBezTo>
                  <a:cubicBezTo>
                    <a:pt x="5104" y="7877"/>
                    <a:pt x="4631" y="8066"/>
                    <a:pt x="4159" y="8066"/>
                  </a:cubicBezTo>
                  <a:cubicBezTo>
                    <a:pt x="3655" y="8066"/>
                    <a:pt x="3182" y="7877"/>
                    <a:pt x="2836" y="7531"/>
                  </a:cubicBezTo>
                  <a:cubicBezTo>
                    <a:pt x="2678" y="7373"/>
                    <a:pt x="2678" y="7121"/>
                    <a:pt x="2836" y="7027"/>
                  </a:cubicBezTo>
                  <a:cubicBezTo>
                    <a:pt x="2914" y="6948"/>
                    <a:pt x="3009" y="6908"/>
                    <a:pt x="3099" y="6908"/>
                  </a:cubicBezTo>
                  <a:cubicBezTo>
                    <a:pt x="3190" y="6908"/>
                    <a:pt x="3277" y="6948"/>
                    <a:pt x="3340" y="7027"/>
                  </a:cubicBezTo>
                  <a:cubicBezTo>
                    <a:pt x="3556" y="7227"/>
                    <a:pt x="3848" y="7322"/>
                    <a:pt x="4133" y="7322"/>
                  </a:cubicBezTo>
                  <a:cubicBezTo>
                    <a:pt x="4431" y="7322"/>
                    <a:pt x="4722" y="7219"/>
                    <a:pt x="4915" y="7027"/>
                  </a:cubicBezTo>
                  <a:cubicBezTo>
                    <a:pt x="4994" y="6948"/>
                    <a:pt x="5096" y="6908"/>
                    <a:pt x="5191" y="6908"/>
                  </a:cubicBezTo>
                  <a:close/>
                  <a:moveTo>
                    <a:pt x="6616" y="1"/>
                  </a:moveTo>
                  <a:cubicBezTo>
                    <a:pt x="6553" y="348"/>
                    <a:pt x="6490" y="726"/>
                    <a:pt x="6333" y="1072"/>
                  </a:cubicBezTo>
                  <a:cubicBezTo>
                    <a:pt x="5703" y="2584"/>
                    <a:pt x="4253" y="3624"/>
                    <a:pt x="2584" y="3624"/>
                  </a:cubicBezTo>
                  <a:lnTo>
                    <a:pt x="0" y="3656"/>
                  </a:lnTo>
                  <a:lnTo>
                    <a:pt x="32" y="6302"/>
                  </a:lnTo>
                  <a:cubicBezTo>
                    <a:pt x="63" y="8520"/>
                    <a:pt x="1891" y="10366"/>
                    <a:pt x="4103" y="10366"/>
                  </a:cubicBezTo>
                  <a:cubicBezTo>
                    <a:pt x="4121" y="10366"/>
                    <a:pt x="4140" y="10366"/>
                    <a:pt x="4159" y="10366"/>
                  </a:cubicBezTo>
                  <a:cubicBezTo>
                    <a:pt x="6396" y="10335"/>
                    <a:pt x="8254" y="8476"/>
                    <a:pt x="8223" y="6239"/>
                  </a:cubicBezTo>
                  <a:lnTo>
                    <a:pt x="8191" y="3246"/>
                  </a:lnTo>
                  <a:cubicBezTo>
                    <a:pt x="8191" y="1891"/>
                    <a:pt x="7561" y="757"/>
                    <a:pt x="66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6"/>
            <p:cNvSpPr/>
            <p:nvPr/>
          </p:nvSpPr>
          <p:spPr>
            <a:xfrm>
              <a:off x="-55335050" y="4136200"/>
              <a:ext cx="18900" cy="64600"/>
            </a:xfrm>
            <a:custGeom>
              <a:rect b="b" l="l" r="r" t="t"/>
              <a:pathLst>
                <a:path extrusionOk="0" h="2584" w="756">
                  <a:moveTo>
                    <a:pt x="0" y="0"/>
                  </a:moveTo>
                  <a:lnTo>
                    <a:pt x="0" y="2426"/>
                  </a:lnTo>
                  <a:lnTo>
                    <a:pt x="0" y="2583"/>
                  </a:lnTo>
                  <a:cubicBezTo>
                    <a:pt x="441" y="2331"/>
                    <a:pt x="756" y="1859"/>
                    <a:pt x="756" y="1292"/>
                  </a:cubicBezTo>
                  <a:cubicBezTo>
                    <a:pt x="756" y="756"/>
                    <a:pt x="441" y="284"/>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6"/>
            <p:cNvSpPr/>
            <p:nvPr/>
          </p:nvSpPr>
          <p:spPr>
            <a:xfrm>
              <a:off x="-55595775" y="4136975"/>
              <a:ext cx="18925" cy="65400"/>
            </a:xfrm>
            <a:custGeom>
              <a:rect b="b" l="l" r="r" t="t"/>
              <a:pathLst>
                <a:path extrusionOk="0" h="2616" w="757">
                  <a:moveTo>
                    <a:pt x="757" y="1"/>
                  </a:moveTo>
                  <a:cubicBezTo>
                    <a:pt x="284" y="284"/>
                    <a:pt x="1" y="757"/>
                    <a:pt x="1" y="1292"/>
                  </a:cubicBezTo>
                  <a:cubicBezTo>
                    <a:pt x="1" y="1859"/>
                    <a:pt x="316" y="2332"/>
                    <a:pt x="757" y="2615"/>
                  </a:cubicBezTo>
                  <a:lnTo>
                    <a:pt x="75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2" name="Google Shape;632;p46"/>
          <p:cNvGrpSpPr/>
          <p:nvPr/>
        </p:nvGrpSpPr>
        <p:grpSpPr>
          <a:xfrm>
            <a:off x="1327143" y="1978397"/>
            <a:ext cx="368115" cy="408192"/>
            <a:chOff x="-57162350" y="3982000"/>
            <a:chExt cx="287500" cy="318825"/>
          </a:xfrm>
        </p:grpSpPr>
        <p:sp>
          <p:nvSpPr>
            <p:cNvPr id="633" name="Google Shape;633;p46"/>
            <p:cNvSpPr/>
            <p:nvPr/>
          </p:nvSpPr>
          <p:spPr>
            <a:xfrm>
              <a:off x="-56989850" y="4151150"/>
              <a:ext cx="55150" cy="55150"/>
            </a:xfrm>
            <a:custGeom>
              <a:rect b="b" l="l" r="r" t="t"/>
              <a:pathLst>
                <a:path extrusionOk="0" h="2206" w="2206">
                  <a:moveTo>
                    <a:pt x="1103" y="1"/>
                  </a:moveTo>
                  <a:cubicBezTo>
                    <a:pt x="504" y="1"/>
                    <a:pt x="0" y="473"/>
                    <a:pt x="0" y="1103"/>
                  </a:cubicBezTo>
                  <a:cubicBezTo>
                    <a:pt x="0" y="1702"/>
                    <a:pt x="504" y="2206"/>
                    <a:pt x="1103" y="2206"/>
                  </a:cubicBezTo>
                  <a:cubicBezTo>
                    <a:pt x="1733" y="2206"/>
                    <a:pt x="2205" y="1702"/>
                    <a:pt x="2205" y="1103"/>
                  </a:cubicBezTo>
                  <a:cubicBezTo>
                    <a:pt x="2205" y="473"/>
                    <a:pt x="1733" y="1"/>
                    <a:pt x="11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6"/>
            <p:cNvSpPr/>
            <p:nvPr/>
          </p:nvSpPr>
          <p:spPr>
            <a:xfrm>
              <a:off x="-57162350" y="3982000"/>
              <a:ext cx="287500" cy="161300"/>
            </a:xfrm>
            <a:custGeom>
              <a:rect b="b" l="l" r="r" t="t"/>
              <a:pathLst>
                <a:path extrusionOk="0" h="6452" w="11500">
                  <a:moveTo>
                    <a:pt x="5778" y="1"/>
                  </a:moveTo>
                  <a:cubicBezTo>
                    <a:pt x="5286" y="1"/>
                    <a:pt x="4789" y="166"/>
                    <a:pt x="4380" y="497"/>
                  </a:cubicBezTo>
                  <a:cubicBezTo>
                    <a:pt x="4263" y="479"/>
                    <a:pt x="4146" y="470"/>
                    <a:pt x="4031" y="470"/>
                  </a:cubicBezTo>
                  <a:cubicBezTo>
                    <a:pt x="3147" y="470"/>
                    <a:pt x="2323" y="992"/>
                    <a:pt x="2017" y="1883"/>
                  </a:cubicBezTo>
                  <a:cubicBezTo>
                    <a:pt x="1072" y="2230"/>
                    <a:pt x="473" y="3238"/>
                    <a:pt x="631" y="4246"/>
                  </a:cubicBezTo>
                  <a:cubicBezTo>
                    <a:pt x="127" y="4876"/>
                    <a:pt x="1" y="5695"/>
                    <a:pt x="316" y="6452"/>
                  </a:cubicBezTo>
                  <a:cubicBezTo>
                    <a:pt x="536" y="6294"/>
                    <a:pt x="757" y="6168"/>
                    <a:pt x="1040" y="6074"/>
                  </a:cubicBezTo>
                  <a:cubicBezTo>
                    <a:pt x="1355" y="4498"/>
                    <a:pt x="2458" y="3175"/>
                    <a:pt x="4002" y="2577"/>
                  </a:cubicBezTo>
                  <a:cubicBezTo>
                    <a:pt x="4096" y="2545"/>
                    <a:pt x="4096" y="2545"/>
                    <a:pt x="4191" y="2513"/>
                  </a:cubicBezTo>
                  <a:cubicBezTo>
                    <a:pt x="4224" y="2504"/>
                    <a:pt x="4257" y="2499"/>
                    <a:pt x="4290" y="2499"/>
                  </a:cubicBezTo>
                  <a:cubicBezTo>
                    <a:pt x="4474" y="2499"/>
                    <a:pt x="4637" y="2641"/>
                    <a:pt x="4663" y="2829"/>
                  </a:cubicBezTo>
                  <a:cubicBezTo>
                    <a:pt x="4789" y="4593"/>
                    <a:pt x="6239" y="5979"/>
                    <a:pt x="8003" y="5979"/>
                  </a:cubicBezTo>
                  <a:lnTo>
                    <a:pt x="9862" y="5979"/>
                  </a:lnTo>
                  <a:cubicBezTo>
                    <a:pt x="10366" y="5979"/>
                    <a:pt x="10807" y="6137"/>
                    <a:pt x="11185" y="6389"/>
                  </a:cubicBezTo>
                  <a:cubicBezTo>
                    <a:pt x="11500" y="5695"/>
                    <a:pt x="11405" y="4876"/>
                    <a:pt x="10870" y="4246"/>
                  </a:cubicBezTo>
                  <a:cubicBezTo>
                    <a:pt x="11027" y="3207"/>
                    <a:pt x="10492" y="2230"/>
                    <a:pt x="9515" y="1883"/>
                  </a:cubicBezTo>
                  <a:cubicBezTo>
                    <a:pt x="9178" y="1040"/>
                    <a:pt x="8363" y="472"/>
                    <a:pt x="7475" y="472"/>
                  </a:cubicBezTo>
                  <a:cubicBezTo>
                    <a:pt x="7368" y="472"/>
                    <a:pt x="7260" y="480"/>
                    <a:pt x="7152" y="497"/>
                  </a:cubicBezTo>
                  <a:cubicBezTo>
                    <a:pt x="6758" y="166"/>
                    <a:pt x="6270" y="1"/>
                    <a:pt x="577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6"/>
            <p:cNvSpPr/>
            <p:nvPr/>
          </p:nvSpPr>
          <p:spPr>
            <a:xfrm>
              <a:off x="-57119850" y="4066875"/>
              <a:ext cx="126075" cy="111875"/>
            </a:xfrm>
            <a:custGeom>
              <a:rect b="b" l="l" r="r" t="t"/>
              <a:pathLst>
                <a:path extrusionOk="0" h="4475" w="5043">
                  <a:moveTo>
                    <a:pt x="2333" y="1"/>
                  </a:moveTo>
                  <a:cubicBezTo>
                    <a:pt x="915" y="694"/>
                    <a:pt x="2" y="2111"/>
                    <a:pt x="2" y="3718"/>
                  </a:cubicBezTo>
                  <a:lnTo>
                    <a:pt x="2" y="4191"/>
                  </a:lnTo>
                  <a:lnTo>
                    <a:pt x="2" y="4359"/>
                  </a:lnTo>
                  <a:lnTo>
                    <a:pt x="2" y="4359"/>
                  </a:lnTo>
                  <a:cubicBezTo>
                    <a:pt x="32" y="3375"/>
                    <a:pt x="829" y="2616"/>
                    <a:pt x="1861" y="2616"/>
                  </a:cubicBezTo>
                  <a:cubicBezTo>
                    <a:pt x="2774" y="2616"/>
                    <a:pt x="3499" y="3246"/>
                    <a:pt x="3656" y="4096"/>
                  </a:cubicBezTo>
                  <a:lnTo>
                    <a:pt x="4507" y="4096"/>
                  </a:lnTo>
                  <a:cubicBezTo>
                    <a:pt x="4570" y="3718"/>
                    <a:pt x="4791" y="3403"/>
                    <a:pt x="5043" y="3120"/>
                  </a:cubicBezTo>
                  <a:cubicBezTo>
                    <a:pt x="3656" y="2647"/>
                    <a:pt x="2617" y="1481"/>
                    <a:pt x="2333" y="1"/>
                  </a:cubicBezTo>
                  <a:close/>
                  <a:moveTo>
                    <a:pt x="2" y="4359"/>
                  </a:moveTo>
                  <a:cubicBezTo>
                    <a:pt x="1" y="4397"/>
                    <a:pt x="1" y="4435"/>
                    <a:pt x="2" y="4474"/>
                  </a:cubicBezTo>
                  <a:lnTo>
                    <a:pt x="2" y="4359"/>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6"/>
            <p:cNvSpPr/>
            <p:nvPr/>
          </p:nvSpPr>
          <p:spPr>
            <a:xfrm>
              <a:off x="-57100925" y="4151150"/>
              <a:ext cx="55175" cy="55150"/>
            </a:xfrm>
            <a:custGeom>
              <a:rect b="b" l="l" r="r" t="t"/>
              <a:pathLst>
                <a:path extrusionOk="0" h="2206" w="2207">
                  <a:moveTo>
                    <a:pt x="1104" y="1"/>
                  </a:moveTo>
                  <a:cubicBezTo>
                    <a:pt x="505" y="1"/>
                    <a:pt x="1" y="473"/>
                    <a:pt x="1" y="1103"/>
                  </a:cubicBezTo>
                  <a:cubicBezTo>
                    <a:pt x="1" y="1702"/>
                    <a:pt x="505" y="2206"/>
                    <a:pt x="1104" y="2206"/>
                  </a:cubicBezTo>
                  <a:cubicBezTo>
                    <a:pt x="1702" y="2206"/>
                    <a:pt x="2206" y="1702"/>
                    <a:pt x="2206" y="1103"/>
                  </a:cubicBezTo>
                  <a:cubicBezTo>
                    <a:pt x="2206" y="473"/>
                    <a:pt x="1702" y="1"/>
                    <a:pt x="110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6"/>
            <p:cNvSpPr/>
            <p:nvPr/>
          </p:nvSpPr>
          <p:spPr>
            <a:xfrm>
              <a:off x="-57119825" y="4179500"/>
              <a:ext cx="204800" cy="121325"/>
            </a:xfrm>
            <a:custGeom>
              <a:rect b="b" l="l" r="r" t="t"/>
              <a:pathLst>
                <a:path extrusionOk="0" h="4853" w="8192">
                  <a:moveTo>
                    <a:pt x="5160" y="2151"/>
                  </a:moveTo>
                  <a:cubicBezTo>
                    <a:pt x="5254" y="2151"/>
                    <a:pt x="5341" y="2190"/>
                    <a:pt x="5388" y="2269"/>
                  </a:cubicBezTo>
                  <a:cubicBezTo>
                    <a:pt x="5546" y="2427"/>
                    <a:pt x="5546" y="2679"/>
                    <a:pt x="5388" y="2805"/>
                  </a:cubicBezTo>
                  <a:cubicBezTo>
                    <a:pt x="5042" y="3151"/>
                    <a:pt x="4569" y="3340"/>
                    <a:pt x="4096" y="3340"/>
                  </a:cubicBezTo>
                  <a:cubicBezTo>
                    <a:pt x="3624" y="3340"/>
                    <a:pt x="3120" y="3151"/>
                    <a:pt x="2805" y="2805"/>
                  </a:cubicBezTo>
                  <a:cubicBezTo>
                    <a:pt x="2647" y="2647"/>
                    <a:pt x="2647" y="2395"/>
                    <a:pt x="2805" y="2269"/>
                  </a:cubicBezTo>
                  <a:cubicBezTo>
                    <a:pt x="2884" y="2190"/>
                    <a:pt x="2978" y="2151"/>
                    <a:pt x="3069" y="2151"/>
                  </a:cubicBezTo>
                  <a:cubicBezTo>
                    <a:pt x="3159" y="2151"/>
                    <a:pt x="3246" y="2190"/>
                    <a:pt x="3309" y="2269"/>
                  </a:cubicBezTo>
                  <a:cubicBezTo>
                    <a:pt x="3529" y="2490"/>
                    <a:pt x="3813" y="2600"/>
                    <a:pt x="4096" y="2600"/>
                  </a:cubicBezTo>
                  <a:cubicBezTo>
                    <a:pt x="4380" y="2600"/>
                    <a:pt x="4664" y="2490"/>
                    <a:pt x="4884" y="2269"/>
                  </a:cubicBezTo>
                  <a:cubicBezTo>
                    <a:pt x="4963" y="2190"/>
                    <a:pt x="5065" y="2151"/>
                    <a:pt x="5160" y="2151"/>
                  </a:cubicBezTo>
                  <a:close/>
                  <a:moveTo>
                    <a:pt x="1" y="1"/>
                  </a:moveTo>
                  <a:lnTo>
                    <a:pt x="1" y="2238"/>
                  </a:lnTo>
                  <a:cubicBezTo>
                    <a:pt x="1" y="3687"/>
                    <a:pt x="1198" y="4853"/>
                    <a:pt x="2616" y="4853"/>
                  </a:cubicBezTo>
                  <a:lnTo>
                    <a:pt x="5609" y="4853"/>
                  </a:lnTo>
                  <a:cubicBezTo>
                    <a:pt x="7058" y="4853"/>
                    <a:pt x="8192" y="3655"/>
                    <a:pt x="8192" y="2238"/>
                  </a:cubicBezTo>
                  <a:lnTo>
                    <a:pt x="8192" y="1"/>
                  </a:lnTo>
                  <a:cubicBezTo>
                    <a:pt x="8192" y="977"/>
                    <a:pt x="7341" y="1860"/>
                    <a:pt x="6302" y="1860"/>
                  </a:cubicBezTo>
                  <a:cubicBezTo>
                    <a:pt x="5388" y="1860"/>
                    <a:pt x="4664" y="1230"/>
                    <a:pt x="4506" y="347"/>
                  </a:cubicBezTo>
                  <a:lnTo>
                    <a:pt x="3655" y="347"/>
                  </a:lnTo>
                  <a:cubicBezTo>
                    <a:pt x="3498" y="1230"/>
                    <a:pt x="2710" y="1860"/>
                    <a:pt x="1860" y="1860"/>
                  </a:cubicBezTo>
                  <a:cubicBezTo>
                    <a:pt x="820" y="1860"/>
                    <a:pt x="1" y="1009"/>
                    <a:pt x="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6"/>
            <p:cNvSpPr/>
            <p:nvPr/>
          </p:nvSpPr>
          <p:spPr>
            <a:xfrm>
              <a:off x="-57158400" y="4156675"/>
              <a:ext cx="18900" cy="63825"/>
            </a:xfrm>
            <a:custGeom>
              <a:rect b="b" l="l" r="r" t="t"/>
              <a:pathLst>
                <a:path extrusionOk="0" h="2553" w="756">
                  <a:moveTo>
                    <a:pt x="756" y="0"/>
                  </a:moveTo>
                  <a:cubicBezTo>
                    <a:pt x="315" y="252"/>
                    <a:pt x="0" y="725"/>
                    <a:pt x="0" y="1260"/>
                  </a:cubicBezTo>
                  <a:cubicBezTo>
                    <a:pt x="0" y="1827"/>
                    <a:pt x="315" y="2300"/>
                    <a:pt x="756" y="2552"/>
                  </a:cubicBezTo>
                  <a:lnTo>
                    <a:pt x="7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6"/>
            <p:cNvSpPr/>
            <p:nvPr/>
          </p:nvSpPr>
          <p:spPr>
            <a:xfrm>
              <a:off x="-56896125" y="4155875"/>
              <a:ext cx="18925" cy="63825"/>
            </a:xfrm>
            <a:custGeom>
              <a:rect b="b" l="l" r="r" t="t"/>
              <a:pathLst>
                <a:path extrusionOk="0" h="2553" w="757">
                  <a:moveTo>
                    <a:pt x="0" y="1"/>
                  </a:moveTo>
                  <a:lnTo>
                    <a:pt x="0" y="2553"/>
                  </a:lnTo>
                  <a:cubicBezTo>
                    <a:pt x="441" y="2269"/>
                    <a:pt x="756" y="1796"/>
                    <a:pt x="756" y="1261"/>
                  </a:cubicBezTo>
                  <a:cubicBezTo>
                    <a:pt x="756" y="757"/>
                    <a:pt x="441" y="284"/>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6"/>
            <p:cNvSpPr/>
            <p:nvPr/>
          </p:nvSpPr>
          <p:spPr>
            <a:xfrm>
              <a:off x="-56924475" y="4149575"/>
              <a:ext cx="9450" cy="29175"/>
            </a:xfrm>
            <a:custGeom>
              <a:rect b="b" l="l" r="r" t="t"/>
              <a:pathLst>
                <a:path extrusionOk="0" h="1167" w="378">
                  <a:moveTo>
                    <a:pt x="0" y="1"/>
                  </a:moveTo>
                  <a:cubicBezTo>
                    <a:pt x="221" y="379"/>
                    <a:pt x="378" y="757"/>
                    <a:pt x="378" y="1166"/>
                  </a:cubicBezTo>
                  <a:lnTo>
                    <a:pt x="378" y="883"/>
                  </a:lnTo>
                  <a:lnTo>
                    <a:pt x="37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1" name="Google Shape;641;p46"/>
          <p:cNvSpPr txBox="1"/>
          <p:nvPr/>
        </p:nvSpPr>
        <p:spPr>
          <a:xfrm>
            <a:off x="1007650" y="1301950"/>
            <a:ext cx="1775100" cy="31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Montserrat ExtraBold"/>
                <a:ea typeface="Montserrat ExtraBold"/>
                <a:cs typeface="Montserrat ExtraBold"/>
                <a:sym typeface="Montserrat ExtraBold"/>
              </a:rPr>
              <a:t>Gender</a:t>
            </a:r>
            <a:endParaRPr sz="1800">
              <a:solidFill>
                <a:schemeClr val="lt1"/>
              </a:solidFill>
              <a:latin typeface="Montserrat ExtraBold"/>
              <a:ea typeface="Montserrat ExtraBold"/>
              <a:cs typeface="Montserrat ExtraBold"/>
              <a:sym typeface="Montserrat ExtraBold"/>
            </a:endParaRPr>
          </a:p>
        </p:txBody>
      </p:sp>
      <p:sp>
        <p:nvSpPr>
          <p:cNvPr id="642" name="Google Shape;642;p46"/>
          <p:cNvSpPr txBox="1"/>
          <p:nvPr/>
        </p:nvSpPr>
        <p:spPr>
          <a:xfrm>
            <a:off x="958600" y="2709273"/>
            <a:ext cx="1105200" cy="35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accent5"/>
                </a:solidFill>
                <a:latin typeface="Barlow Semi Condensed"/>
                <a:ea typeface="Barlow Semi Condensed"/>
                <a:cs typeface="Barlow Semi Condensed"/>
                <a:sym typeface="Barlow Semi Condensed"/>
              </a:rPr>
              <a:t>72%</a:t>
            </a:r>
            <a:endParaRPr b="1" sz="2400">
              <a:solidFill>
                <a:schemeClr val="accent5"/>
              </a:solidFill>
              <a:latin typeface="Barlow Semi Condensed"/>
              <a:ea typeface="Barlow Semi Condensed"/>
              <a:cs typeface="Barlow Semi Condensed"/>
              <a:sym typeface="Barlow Semi Condensed"/>
            </a:endParaRPr>
          </a:p>
        </p:txBody>
      </p:sp>
      <p:sp>
        <p:nvSpPr>
          <p:cNvPr id="643" name="Google Shape;643;p46"/>
          <p:cNvSpPr txBox="1"/>
          <p:nvPr/>
        </p:nvSpPr>
        <p:spPr>
          <a:xfrm>
            <a:off x="2443774" y="2709273"/>
            <a:ext cx="1105200" cy="35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accent3"/>
                </a:solidFill>
                <a:latin typeface="Barlow Semi Condensed"/>
                <a:ea typeface="Barlow Semi Condensed"/>
                <a:cs typeface="Barlow Semi Condensed"/>
                <a:sym typeface="Barlow Semi Condensed"/>
              </a:rPr>
              <a:t>28</a:t>
            </a:r>
            <a:r>
              <a:rPr b="1" lang="en" sz="2400">
                <a:solidFill>
                  <a:schemeClr val="accent3"/>
                </a:solidFill>
                <a:latin typeface="Barlow Semi Condensed"/>
                <a:ea typeface="Barlow Semi Condensed"/>
                <a:cs typeface="Barlow Semi Condensed"/>
                <a:sym typeface="Barlow Semi Condensed"/>
              </a:rPr>
              <a:t>%</a:t>
            </a:r>
            <a:endParaRPr b="1" sz="2400">
              <a:solidFill>
                <a:schemeClr val="accent3"/>
              </a:solidFill>
              <a:latin typeface="Barlow Semi Condensed"/>
              <a:ea typeface="Barlow Semi Condensed"/>
              <a:cs typeface="Barlow Semi Condensed"/>
              <a:sym typeface="Barlow Semi Condensed"/>
            </a:endParaRPr>
          </a:p>
        </p:txBody>
      </p:sp>
      <p:sp>
        <p:nvSpPr>
          <p:cNvPr id="644" name="Google Shape;644;p46"/>
          <p:cNvSpPr txBox="1"/>
          <p:nvPr>
            <p:ph type="title"/>
          </p:nvPr>
        </p:nvSpPr>
        <p:spPr>
          <a:xfrm>
            <a:off x="4626750" y="1798325"/>
            <a:ext cx="908700" cy="26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accent5"/>
                </a:solidFill>
                <a:latin typeface="Barlow Semi Condensed"/>
                <a:ea typeface="Barlow Semi Condensed"/>
                <a:cs typeface="Barlow Semi Condensed"/>
                <a:sym typeface="Barlow Semi Condensed"/>
              </a:rPr>
              <a:t>21</a:t>
            </a:r>
            <a:r>
              <a:rPr b="1" lang="en" sz="1800">
                <a:solidFill>
                  <a:schemeClr val="accent5"/>
                </a:solidFill>
                <a:latin typeface="Barlow Semi Condensed"/>
                <a:ea typeface="Barlow Semi Condensed"/>
                <a:cs typeface="Barlow Semi Condensed"/>
                <a:sym typeface="Barlow Semi Condensed"/>
              </a:rPr>
              <a:t>-32</a:t>
            </a:r>
            <a:endParaRPr b="1" sz="1800">
              <a:solidFill>
                <a:schemeClr val="accent5"/>
              </a:solidFill>
              <a:latin typeface="Barlow Semi Condensed"/>
              <a:ea typeface="Barlow Semi Condensed"/>
              <a:cs typeface="Barlow Semi Condensed"/>
              <a:sym typeface="Barlow Semi Condensed"/>
            </a:endParaRPr>
          </a:p>
        </p:txBody>
      </p:sp>
      <p:sp>
        <p:nvSpPr>
          <p:cNvPr id="645" name="Google Shape;645;p46"/>
          <p:cNvSpPr txBox="1"/>
          <p:nvPr>
            <p:ph type="title"/>
          </p:nvPr>
        </p:nvSpPr>
        <p:spPr>
          <a:xfrm>
            <a:off x="7636800" y="1798317"/>
            <a:ext cx="794100" cy="265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accent5"/>
                </a:solidFill>
                <a:latin typeface="Barlow Semi Condensed"/>
                <a:ea typeface="Barlow Semi Condensed"/>
                <a:cs typeface="Barlow Semi Condensed"/>
                <a:sym typeface="Barlow Semi Condensed"/>
              </a:rPr>
              <a:t>76.4%</a:t>
            </a:r>
            <a:endParaRPr b="1" sz="1800">
              <a:solidFill>
                <a:schemeClr val="accent5"/>
              </a:solidFill>
              <a:latin typeface="Barlow Semi Condensed"/>
              <a:ea typeface="Barlow Semi Condensed"/>
              <a:cs typeface="Barlow Semi Condensed"/>
              <a:sym typeface="Barlow Semi Condensed"/>
            </a:endParaRPr>
          </a:p>
        </p:txBody>
      </p:sp>
      <p:sp>
        <p:nvSpPr>
          <p:cNvPr id="646" name="Google Shape;646;p46"/>
          <p:cNvSpPr txBox="1"/>
          <p:nvPr>
            <p:ph type="title"/>
          </p:nvPr>
        </p:nvSpPr>
        <p:spPr>
          <a:xfrm>
            <a:off x="4626750" y="2675801"/>
            <a:ext cx="908700" cy="26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Barlow Semi Condensed"/>
                <a:ea typeface="Barlow Semi Condensed"/>
                <a:cs typeface="Barlow Semi Condensed"/>
                <a:sym typeface="Barlow Semi Condensed"/>
              </a:rPr>
              <a:t>33</a:t>
            </a:r>
            <a:r>
              <a:rPr b="1" lang="en" sz="1800">
                <a:solidFill>
                  <a:schemeClr val="accent3"/>
                </a:solidFill>
                <a:latin typeface="Barlow Semi Condensed"/>
                <a:ea typeface="Barlow Semi Condensed"/>
                <a:cs typeface="Barlow Semi Condensed"/>
                <a:sym typeface="Barlow Semi Condensed"/>
              </a:rPr>
              <a:t>-45</a:t>
            </a:r>
            <a:endParaRPr b="1" sz="1800">
              <a:solidFill>
                <a:schemeClr val="accent3"/>
              </a:solidFill>
              <a:latin typeface="Barlow Semi Condensed"/>
              <a:ea typeface="Barlow Semi Condensed"/>
              <a:cs typeface="Barlow Semi Condensed"/>
              <a:sym typeface="Barlow Semi Condensed"/>
            </a:endParaRPr>
          </a:p>
        </p:txBody>
      </p:sp>
      <p:sp>
        <p:nvSpPr>
          <p:cNvPr id="647" name="Google Shape;647;p46"/>
          <p:cNvSpPr txBox="1"/>
          <p:nvPr>
            <p:ph type="title"/>
          </p:nvPr>
        </p:nvSpPr>
        <p:spPr>
          <a:xfrm>
            <a:off x="7636800" y="2675801"/>
            <a:ext cx="794100" cy="265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accent3"/>
                </a:solidFill>
                <a:latin typeface="Barlow Semi Condensed"/>
                <a:ea typeface="Barlow Semi Condensed"/>
                <a:cs typeface="Barlow Semi Condensed"/>
                <a:sym typeface="Barlow Semi Condensed"/>
              </a:rPr>
              <a:t>51</a:t>
            </a:r>
            <a:r>
              <a:rPr b="1" lang="en" sz="1800">
                <a:solidFill>
                  <a:schemeClr val="accent3"/>
                </a:solidFill>
                <a:latin typeface="Barlow Semi Condensed"/>
                <a:ea typeface="Barlow Semi Condensed"/>
                <a:cs typeface="Barlow Semi Condensed"/>
                <a:sym typeface="Barlow Semi Condensed"/>
              </a:rPr>
              <a:t>%</a:t>
            </a:r>
            <a:endParaRPr b="1" sz="1800">
              <a:solidFill>
                <a:schemeClr val="accent3"/>
              </a:solidFill>
              <a:latin typeface="Barlow Semi Condensed"/>
              <a:ea typeface="Barlow Semi Condensed"/>
              <a:cs typeface="Barlow Semi Condensed"/>
              <a:sym typeface="Barlow Semi Condensed"/>
            </a:endParaRPr>
          </a:p>
        </p:txBody>
      </p:sp>
      <p:sp>
        <p:nvSpPr>
          <p:cNvPr id="648" name="Google Shape;648;p46"/>
          <p:cNvSpPr/>
          <p:nvPr/>
        </p:nvSpPr>
        <p:spPr>
          <a:xfrm>
            <a:off x="6830025" y="1826100"/>
            <a:ext cx="548700" cy="210000"/>
          </a:xfrm>
          <a:prstGeom prst="roundRect">
            <a:avLst>
              <a:gd fmla="val 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6"/>
          <p:cNvSpPr txBox="1"/>
          <p:nvPr>
            <p:ph type="title"/>
          </p:nvPr>
        </p:nvSpPr>
        <p:spPr>
          <a:xfrm>
            <a:off x="4626750" y="3553274"/>
            <a:ext cx="908700" cy="26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accent4"/>
                </a:solidFill>
                <a:latin typeface="Barlow Semi Condensed"/>
                <a:ea typeface="Barlow Semi Condensed"/>
                <a:cs typeface="Barlow Semi Condensed"/>
                <a:sym typeface="Barlow Semi Condensed"/>
              </a:rPr>
              <a:t>46</a:t>
            </a:r>
            <a:r>
              <a:rPr b="1" lang="en" sz="1800">
                <a:solidFill>
                  <a:schemeClr val="accent4"/>
                </a:solidFill>
                <a:latin typeface="Barlow Semi Condensed"/>
                <a:ea typeface="Barlow Semi Condensed"/>
                <a:cs typeface="Barlow Semi Condensed"/>
                <a:sym typeface="Barlow Semi Condensed"/>
              </a:rPr>
              <a:t>-56</a:t>
            </a:r>
            <a:endParaRPr b="1" sz="1800">
              <a:solidFill>
                <a:schemeClr val="accent4"/>
              </a:solidFill>
              <a:latin typeface="Barlow Semi Condensed"/>
              <a:ea typeface="Barlow Semi Condensed"/>
              <a:cs typeface="Barlow Semi Condensed"/>
              <a:sym typeface="Barlow Semi Condensed"/>
            </a:endParaRPr>
          </a:p>
        </p:txBody>
      </p:sp>
      <p:sp>
        <p:nvSpPr>
          <p:cNvPr id="650" name="Google Shape;650;p46"/>
          <p:cNvSpPr txBox="1"/>
          <p:nvPr>
            <p:ph type="title"/>
          </p:nvPr>
        </p:nvSpPr>
        <p:spPr>
          <a:xfrm>
            <a:off x="7636800" y="3553274"/>
            <a:ext cx="794100" cy="265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accent4"/>
                </a:solidFill>
                <a:latin typeface="Barlow Semi Condensed"/>
                <a:ea typeface="Barlow Semi Condensed"/>
                <a:cs typeface="Barlow Semi Condensed"/>
                <a:sym typeface="Barlow Semi Condensed"/>
              </a:rPr>
              <a:t>92</a:t>
            </a:r>
            <a:r>
              <a:rPr b="1" lang="en" sz="1800">
                <a:solidFill>
                  <a:schemeClr val="accent4"/>
                </a:solidFill>
                <a:latin typeface="Barlow Semi Condensed"/>
                <a:ea typeface="Barlow Semi Condensed"/>
                <a:cs typeface="Barlow Semi Condensed"/>
                <a:sym typeface="Barlow Semi Condensed"/>
              </a:rPr>
              <a:t>%</a:t>
            </a:r>
            <a:endParaRPr b="1" sz="1800">
              <a:solidFill>
                <a:schemeClr val="accent4"/>
              </a:solidFill>
              <a:latin typeface="Barlow Semi Condensed"/>
              <a:ea typeface="Barlow Semi Condensed"/>
              <a:cs typeface="Barlow Semi Condensed"/>
              <a:sym typeface="Barlow Semi Condensed"/>
            </a:endParaRPr>
          </a:p>
        </p:txBody>
      </p:sp>
      <p:cxnSp>
        <p:nvCxnSpPr>
          <p:cNvPr id="651" name="Google Shape;651;p46"/>
          <p:cNvCxnSpPr>
            <a:stCxn id="645" idx="1"/>
            <a:endCxn id="644" idx="3"/>
          </p:cNvCxnSpPr>
          <p:nvPr/>
        </p:nvCxnSpPr>
        <p:spPr>
          <a:xfrm rot="10800000">
            <a:off x="5535600" y="1931067"/>
            <a:ext cx="2101200" cy="0"/>
          </a:xfrm>
          <a:prstGeom prst="straightConnector1">
            <a:avLst/>
          </a:prstGeom>
          <a:noFill/>
          <a:ln cap="flat" cmpd="sng" w="19050">
            <a:solidFill>
              <a:schemeClr val="accent5"/>
            </a:solidFill>
            <a:prstDash val="solid"/>
            <a:round/>
            <a:headEnd len="med" w="med" type="none"/>
            <a:tailEnd len="med" w="med" type="none"/>
          </a:ln>
        </p:spPr>
      </p:cxnSp>
      <p:sp>
        <p:nvSpPr>
          <p:cNvPr id="652" name="Google Shape;652;p46"/>
          <p:cNvSpPr/>
          <p:nvPr/>
        </p:nvSpPr>
        <p:spPr>
          <a:xfrm>
            <a:off x="6296625" y="2703550"/>
            <a:ext cx="548700" cy="210000"/>
          </a:xfrm>
          <a:prstGeom prst="roundRect">
            <a:avLst>
              <a:gd fmla="val 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3" name="Google Shape;653;p46"/>
          <p:cNvCxnSpPr/>
          <p:nvPr/>
        </p:nvCxnSpPr>
        <p:spPr>
          <a:xfrm rot="10800000">
            <a:off x="5535600" y="2808517"/>
            <a:ext cx="2101200" cy="0"/>
          </a:xfrm>
          <a:prstGeom prst="straightConnector1">
            <a:avLst/>
          </a:prstGeom>
          <a:noFill/>
          <a:ln cap="flat" cmpd="sng" w="19050">
            <a:solidFill>
              <a:schemeClr val="accent3"/>
            </a:solidFill>
            <a:prstDash val="solid"/>
            <a:round/>
            <a:headEnd len="med" w="med" type="none"/>
            <a:tailEnd len="med" w="med" type="none"/>
          </a:ln>
        </p:spPr>
      </p:cxnSp>
      <p:sp>
        <p:nvSpPr>
          <p:cNvPr id="654" name="Google Shape;654;p46"/>
          <p:cNvSpPr/>
          <p:nvPr/>
        </p:nvSpPr>
        <p:spPr>
          <a:xfrm>
            <a:off x="6982425" y="3581750"/>
            <a:ext cx="548700" cy="210000"/>
          </a:xfrm>
          <a:prstGeom prst="roundRect">
            <a:avLst>
              <a:gd fmla="val 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5" name="Google Shape;655;p46"/>
          <p:cNvCxnSpPr/>
          <p:nvPr/>
        </p:nvCxnSpPr>
        <p:spPr>
          <a:xfrm rot="10800000">
            <a:off x="5611800" y="3686717"/>
            <a:ext cx="2101200" cy="0"/>
          </a:xfrm>
          <a:prstGeom prst="straightConnector1">
            <a:avLst/>
          </a:prstGeom>
          <a:noFill/>
          <a:ln cap="flat" cmpd="sng" w="19050">
            <a:solidFill>
              <a:schemeClr val="accent4"/>
            </a:solidFill>
            <a:prstDash val="solid"/>
            <a:round/>
            <a:headEnd len="med" w="med" type="none"/>
            <a:tailEnd len="med" w="med" type="none"/>
          </a:ln>
        </p:spPr>
      </p:cxnSp>
      <p:sp>
        <p:nvSpPr>
          <p:cNvPr id="656" name="Google Shape;656;p46"/>
          <p:cNvSpPr txBox="1"/>
          <p:nvPr/>
        </p:nvSpPr>
        <p:spPr>
          <a:xfrm>
            <a:off x="4849225" y="1074250"/>
            <a:ext cx="3489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Barlow Semi Condensed Medium"/>
                <a:ea typeface="Barlow Semi Condensed Medium"/>
                <a:cs typeface="Barlow Semi Condensed Medium"/>
                <a:sym typeface="Barlow Semi Condensed Medium"/>
              </a:rPr>
              <a:t>Do you like the way that you found the advanced searching feature?</a:t>
            </a:r>
            <a:endParaRPr>
              <a:solidFill>
                <a:schemeClr val="lt1"/>
              </a:solidFill>
              <a:latin typeface="Barlow Semi Condensed Medium"/>
              <a:ea typeface="Barlow Semi Condensed Medium"/>
              <a:cs typeface="Barlow Semi Condensed Medium"/>
              <a:sym typeface="Barlow Semi Condensed Medium"/>
            </a:endParaRPr>
          </a:p>
        </p:txBody>
      </p:sp>
      <p:sp>
        <p:nvSpPr>
          <p:cNvPr id="657" name="Google Shape;657;p46"/>
          <p:cNvSpPr txBox="1"/>
          <p:nvPr/>
        </p:nvSpPr>
        <p:spPr>
          <a:xfrm>
            <a:off x="4719325" y="2113325"/>
            <a:ext cx="361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Barlow Semi Condensed Medium"/>
                <a:ea typeface="Barlow Semi Condensed Medium"/>
                <a:cs typeface="Barlow Semi Condensed Medium"/>
                <a:sym typeface="Barlow Semi Condensed Medium"/>
              </a:rPr>
              <a:t>do you like the 2nd screen?</a:t>
            </a:r>
            <a:endParaRPr>
              <a:solidFill>
                <a:schemeClr val="lt1"/>
              </a:solidFill>
              <a:latin typeface="Barlow Semi Condensed Medium"/>
              <a:ea typeface="Barlow Semi Condensed Medium"/>
              <a:cs typeface="Barlow Semi Condensed Medium"/>
              <a:sym typeface="Barlow Semi Condensed Medium"/>
            </a:endParaRPr>
          </a:p>
        </p:txBody>
      </p:sp>
      <p:sp>
        <p:nvSpPr>
          <p:cNvPr id="658" name="Google Shape;658;p46"/>
          <p:cNvSpPr txBox="1"/>
          <p:nvPr/>
        </p:nvSpPr>
        <p:spPr>
          <a:xfrm>
            <a:off x="4667375" y="2987900"/>
            <a:ext cx="3671400" cy="400200"/>
          </a:xfrm>
          <a:prstGeom prst="rect">
            <a:avLst/>
          </a:prstGeom>
          <a:noFill/>
          <a:ln>
            <a:noFill/>
          </a:ln>
        </p:spPr>
        <p:txBody>
          <a:bodyPr anchorCtr="0" anchor="t" bIns="91425" lIns="91425" spcFirstLastPara="1" rIns="91425" wrap="square" tIns="91425">
            <a:spAutoFit/>
          </a:bodyPr>
          <a:lstStyle/>
          <a:p>
            <a:pPr indent="0" lvl="0" marL="0" rtl="0" algn="l">
              <a:lnSpc>
                <a:spcPct val="6818"/>
              </a:lnSpc>
              <a:spcBef>
                <a:spcPts val="1200"/>
              </a:spcBef>
              <a:spcAft>
                <a:spcPts val="0"/>
              </a:spcAft>
              <a:buNone/>
            </a:pPr>
            <a:r>
              <a:rPr lang="en">
                <a:solidFill>
                  <a:schemeClr val="lt1"/>
                </a:solidFill>
                <a:latin typeface="Barlow Semi Condensed Medium"/>
                <a:ea typeface="Barlow Semi Condensed Medium"/>
                <a:cs typeface="Barlow Semi Condensed Medium"/>
                <a:sym typeface="Barlow Semi Condensed Medium"/>
              </a:rPr>
              <a:t>should I combine screen 2 and 3?</a:t>
            </a:r>
            <a:endParaRPr>
              <a:solidFill>
                <a:schemeClr val="lt1"/>
              </a:solidFill>
              <a:latin typeface="Barlow Semi Condensed Medium"/>
              <a:ea typeface="Barlow Semi Condensed Medium"/>
              <a:cs typeface="Barlow Semi Condensed Medium"/>
              <a:sym typeface="Barlow Semi Condensed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47"/>
          <p:cNvSpPr txBox="1"/>
          <p:nvPr>
            <p:ph type="title"/>
          </p:nvPr>
        </p:nvSpPr>
        <p:spPr>
          <a:xfrm>
            <a:off x="2312700" y="2316938"/>
            <a:ext cx="4518600" cy="130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Update </a:t>
            </a:r>
            <a:endParaRPr/>
          </a:p>
        </p:txBody>
      </p:sp>
      <p:sp>
        <p:nvSpPr>
          <p:cNvPr id="664" name="Google Shape;664;p47"/>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fld id="{00000000-1234-1234-1234-123412341234}" type="slidenum">
              <a:rPr lang="en"/>
              <a:t>‹#›</a:t>
            </a:fld>
            <a:endParaRPr/>
          </a:p>
        </p:txBody>
      </p:sp>
      <p:sp>
        <p:nvSpPr>
          <p:cNvPr id="665" name="Google Shape;665;p47"/>
          <p:cNvSpPr/>
          <p:nvPr/>
        </p:nvSpPr>
        <p:spPr>
          <a:xfrm>
            <a:off x="3919246" y="839416"/>
            <a:ext cx="1304400" cy="1265400"/>
          </a:xfrm>
          <a:prstGeom prst="ellipse">
            <a:avLst/>
          </a:prstGeom>
          <a:solidFill>
            <a:srgbClr val="955CFF">
              <a:alpha val="23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7"/>
          <p:cNvSpPr txBox="1"/>
          <p:nvPr>
            <p:ph idx="4294967295" type="title"/>
          </p:nvPr>
        </p:nvSpPr>
        <p:spPr>
          <a:xfrm>
            <a:off x="3919246" y="1036135"/>
            <a:ext cx="1304400" cy="87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48"/>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fld id="{00000000-1234-1234-1234-123412341234}" type="slidenum">
              <a:rPr lang="en"/>
              <a:t>‹#›</a:t>
            </a:fld>
            <a:endParaRPr/>
          </a:p>
        </p:txBody>
      </p:sp>
      <p:pic>
        <p:nvPicPr>
          <p:cNvPr id="672" name="Google Shape;672;p48"/>
          <p:cNvPicPr preferRelativeResize="0"/>
          <p:nvPr/>
        </p:nvPicPr>
        <p:blipFill>
          <a:blip r:embed="rId3">
            <a:alphaModFix/>
          </a:blip>
          <a:stretch>
            <a:fillRect/>
          </a:stretch>
        </p:blipFill>
        <p:spPr>
          <a:xfrm>
            <a:off x="3036188" y="152400"/>
            <a:ext cx="3071613" cy="483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49"/>
          <p:cNvSpPr txBox="1"/>
          <p:nvPr/>
        </p:nvSpPr>
        <p:spPr>
          <a:xfrm>
            <a:off x="1421400" y="2371650"/>
            <a:ext cx="6301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solidFill>
                  <a:schemeClr val="lt1"/>
                </a:solidFill>
                <a:latin typeface="Barlow Semi Condensed Medium"/>
                <a:ea typeface="Barlow Semi Condensed Medium"/>
                <a:cs typeface="Barlow Semi Condensed Medium"/>
                <a:sym typeface="Barlow Semi Condensed Medium"/>
              </a:rPr>
              <a:t>Why should i care!</a:t>
            </a:r>
            <a:endParaRPr sz="3600">
              <a:solidFill>
                <a:schemeClr val="lt1"/>
              </a:solidFill>
              <a:latin typeface="Barlow Semi Condensed Medium"/>
              <a:ea typeface="Barlow Semi Condensed Medium"/>
              <a:cs typeface="Barlow Semi Condensed Medium"/>
              <a:sym typeface="Barlow Semi Condensed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50"/>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fld id="{00000000-1234-1234-1234-123412341234}" type="slidenum">
              <a:rPr lang="en"/>
              <a:t>‹#›</a:t>
            </a:fld>
            <a:endParaRPr/>
          </a:p>
        </p:txBody>
      </p:sp>
      <p:sp>
        <p:nvSpPr>
          <p:cNvPr id="683" name="Google Shape;683;p50"/>
          <p:cNvSpPr/>
          <p:nvPr/>
        </p:nvSpPr>
        <p:spPr>
          <a:xfrm>
            <a:off x="829525" y="928300"/>
            <a:ext cx="3320700" cy="33495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50"/>
          <p:cNvSpPr/>
          <p:nvPr/>
        </p:nvSpPr>
        <p:spPr>
          <a:xfrm>
            <a:off x="4461373" y="876077"/>
            <a:ext cx="724500" cy="724500"/>
          </a:xfrm>
          <a:prstGeom prst="ellipse">
            <a:avLst/>
          </a:prstGeom>
          <a:solidFill>
            <a:srgbClr val="FDFF5C">
              <a:alpha val="4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50"/>
          <p:cNvSpPr txBox="1"/>
          <p:nvPr>
            <p:ph idx="4294967295" type="title"/>
          </p:nvPr>
        </p:nvSpPr>
        <p:spPr>
          <a:xfrm>
            <a:off x="4572000" y="932925"/>
            <a:ext cx="3855300" cy="61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T</a:t>
            </a:r>
            <a:r>
              <a:rPr lang="en"/>
              <a:t>hanks!</a:t>
            </a:r>
            <a:endParaRPr/>
          </a:p>
        </p:txBody>
      </p:sp>
      <p:sp>
        <p:nvSpPr>
          <p:cNvPr id="686" name="Google Shape;686;p50"/>
          <p:cNvSpPr txBox="1"/>
          <p:nvPr>
            <p:ph idx="4294967295" type="subTitle"/>
          </p:nvPr>
        </p:nvSpPr>
        <p:spPr>
          <a:xfrm>
            <a:off x="4572000" y="1677450"/>
            <a:ext cx="3855300" cy="106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ExtraBold"/>
                <a:ea typeface="Montserrat ExtraBold"/>
                <a:cs typeface="Montserrat ExtraBold"/>
                <a:sym typeface="Montserrat ExtraBold"/>
              </a:rPr>
              <a:t>Do you have any questions?</a:t>
            </a:r>
            <a:endParaRPr sz="1800">
              <a:latin typeface="Montserrat ExtraBold"/>
              <a:ea typeface="Montserrat ExtraBold"/>
              <a:cs typeface="Montserrat ExtraBold"/>
              <a:sym typeface="Montserrat ExtraBold"/>
            </a:endParaRPr>
          </a:p>
          <a:p>
            <a:pPr indent="0" lvl="0" marL="0" rtl="0" algn="l">
              <a:spcBef>
                <a:spcPts val="1000"/>
              </a:spcBef>
              <a:spcAft>
                <a:spcPts val="0"/>
              </a:spcAft>
              <a:buNone/>
            </a:pPr>
            <a:r>
              <a:rPr lang="en"/>
              <a:t>abdelkareem.soubar@htu.edu.jo</a:t>
            </a:r>
            <a:endParaRPr/>
          </a:p>
          <a:p>
            <a:pPr indent="0" lvl="0" marL="0" rtl="0" algn="l">
              <a:spcBef>
                <a:spcPts val="1200"/>
              </a:spcBef>
              <a:spcAft>
                <a:spcPts val="1200"/>
              </a:spcAft>
              <a:buNone/>
            </a:pPr>
            <a:r>
              <a:t/>
            </a:r>
            <a:endParaRPr/>
          </a:p>
        </p:txBody>
      </p:sp>
      <p:grpSp>
        <p:nvGrpSpPr>
          <p:cNvPr id="687" name="Google Shape;687;p50"/>
          <p:cNvGrpSpPr/>
          <p:nvPr/>
        </p:nvGrpSpPr>
        <p:grpSpPr>
          <a:xfrm>
            <a:off x="1122970" y="1631272"/>
            <a:ext cx="2733810" cy="2400755"/>
            <a:chOff x="1122970" y="1631272"/>
            <a:chExt cx="2733810" cy="2400755"/>
          </a:xfrm>
        </p:grpSpPr>
        <p:sp>
          <p:nvSpPr>
            <p:cNvPr id="688" name="Google Shape;688;p50"/>
            <p:cNvSpPr/>
            <p:nvPr/>
          </p:nvSpPr>
          <p:spPr>
            <a:xfrm>
              <a:off x="1122970" y="3723326"/>
              <a:ext cx="2728010" cy="308702"/>
            </a:xfrm>
            <a:custGeom>
              <a:rect b="b" l="l" r="r" t="t"/>
              <a:pathLst>
                <a:path extrusionOk="0" h="19318" w="170714">
                  <a:moveTo>
                    <a:pt x="85337" y="0"/>
                  </a:moveTo>
                  <a:cubicBezTo>
                    <a:pt x="38233" y="0"/>
                    <a:pt x="1" y="4316"/>
                    <a:pt x="1" y="9679"/>
                  </a:cubicBezTo>
                  <a:cubicBezTo>
                    <a:pt x="1" y="15003"/>
                    <a:pt x="38233" y="19318"/>
                    <a:pt x="85337" y="19318"/>
                  </a:cubicBezTo>
                  <a:cubicBezTo>
                    <a:pt x="132482" y="19318"/>
                    <a:pt x="170713" y="15003"/>
                    <a:pt x="170713" y="9679"/>
                  </a:cubicBezTo>
                  <a:cubicBezTo>
                    <a:pt x="170713" y="4316"/>
                    <a:pt x="132482" y="0"/>
                    <a:pt x="853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50"/>
            <p:cNvSpPr/>
            <p:nvPr/>
          </p:nvSpPr>
          <p:spPr>
            <a:xfrm>
              <a:off x="1586342" y="3092404"/>
              <a:ext cx="78638" cy="788182"/>
            </a:xfrm>
            <a:custGeom>
              <a:rect b="b" l="l" r="r" t="t"/>
              <a:pathLst>
                <a:path extrusionOk="0" h="49323" w="4921">
                  <a:moveTo>
                    <a:pt x="0" y="0"/>
                  </a:moveTo>
                  <a:lnTo>
                    <a:pt x="0" y="49323"/>
                  </a:lnTo>
                  <a:lnTo>
                    <a:pt x="4920" y="49323"/>
                  </a:lnTo>
                  <a:lnTo>
                    <a:pt x="492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50"/>
            <p:cNvSpPr/>
            <p:nvPr/>
          </p:nvSpPr>
          <p:spPr>
            <a:xfrm>
              <a:off x="1586342" y="3092404"/>
              <a:ext cx="78638" cy="167566"/>
            </a:xfrm>
            <a:custGeom>
              <a:rect b="b" l="l" r="r" t="t"/>
              <a:pathLst>
                <a:path extrusionOk="0" h="10486" w="4921">
                  <a:moveTo>
                    <a:pt x="0" y="0"/>
                  </a:moveTo>
                  <a:lnTo>
                    <a:pt x="0" y="10486"/>
                  </a:lnTo>
                  <a:lnTo>
                    <a:pt x="4920" y="10486"/>
                  </a:lnTo>
                  <a:lnTo>
                    <a:pt x="492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50"/>
            <p:cNvSpPr/>
            <p:nvPr/>
          </p:nvSpPr>
          <p:spPr>
            <a:xfrm>
              <a:off x="1746813" y="3049226"/>
              <a:ext cx="77982" cy="788821"/>
            </a:xfrm>
            <a:custGeom>
              <a:rect b="b" l="l" r="r" t="t"/>
              <a:pathLst>
                <a:path extrusionOk="0" h="49363" w="4880">
                  <a:moveTo>
                    <a:pt x="0" y="0"/>
                  </a:moveTo>
                  <a:lnTo>
                    <a:pt x="0" y="49363"/>
                  </a:lnTo>
                  <a:lnTo>
                    <a:pt x="4880" y="49363"/>
                  </a:lnTo>
                  <a:lnTo>
                    <a:pt x="488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0"/>
            <p:cNvSpPr/>
            <p:nvPr/>
          </p:nvSpPr>
          <p:spPr>
            <a:xfrm>
              <a:off x="1746813" y="3049226"/>
              <a:ext cx="77982" cy="210744"/>
            </a:xfrm>
            <a:custGeom>
              <a:rect b="b" l="l" r="r" t="t"/>
              <a:pathLst>
                <a:path extrusionOk="0" h="13188" w="4880">
                  <a:moveTo>
                    <a:pt x="0" y="0"/>
                  </a:moveTo>
                  <a:lnTo>
                    <a:pt x="0" y="13188"/>
                  </a:lnTo>
                  <a:lnTo>
                    <a:pt x="4880" y="13188"/>
                  </a:lnTo>
                  <a:lnTo>
                    <a:pt x="48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50"/>
            <p:cNvSpPr/>
            <p:nvPr/>
          </p:nvSpPr>
          <p:spPr>
            <a:xfrm>
              <a:off x="2348092" y="3092404"/>
              <a:ext cx="77982" cy="788182"/>
            </a:xfrm>
            <a:custGeom>
              <a:rect b="b" l="l" r="r" t="t"/>
              <a:pathLst>
                <a:path extrusionOk="0" h="49323" w="4880">
                  <a:moveTo>
                    <a:pt x="0" y="0"/>
                  </a:moveTo>
                  <a:lnTo>
                    <a:pt x="0" y="49323"/>
                  </a:lnTo>
                  <a:lnTo>
                    <a:pt x="4880" y="49323"/>
                  </a:lnTo>
                  <a:lnTo>
                    <a:pt x="488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0"/>
            <p:cNvSpPr/>
            <p:nvPr/>
          </p:nvSpPr>
          <p:spPr>
            <a:xfrm>
              <a:off x="2348092" y="3092404"/>
              <a:ext cx="77982" cy="167566"/>
            </a:xfrm>
            <a:custGeom>
              <a:rect b="b" l="l" r="r" t="t"/>
              <a:pathLst>
                <a:path extrusionOk="0" h="10486" w="4880">
                  <a:moveTo>
                    <a:pt x="0" y="0"/>
                  </a:moveTo>
                  <a:lnTo>
                    <a:pt x="0" y="10486"/>
                  </a:lnTo>
                  <a:lnTo>
                    <a:pt x="4880" y="10486"/>
                  </a:lnTo>
                  <a:lnTo>
                    <a:pt x="48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50"/>
            <p:cNvSpPr/>
            <p:nvPr/>
          </p:nvSpPr>
          <p:spPr>
            <a:xfrm>
              <a:off x="2507908" y="3049226"/>
              <a:ext cx="77998" cy="788821"/>
            </a:xfrm>
            <a:custGeom>
              <a:rect b="b" l="l" r="r" t="t"/>
              <a:pathLst>
                <a:path extrusionOk="0" h="49363" w="4881">
                  <a:moveTo>
                    <a:pt x="1" y="0"/>
                  </a:moveTo>
                  <a:lnTo>
                    <a:pt x="1" y="49363"/>
                  </a:lnTo>
                  <a:lnTo>
                    <a:pt x="4881" y="49363"/>
                  </a:lnTo>
                  <a:lnTo>
                    <a:pt x="488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50"/>
            <p:cNvSpPr/>
            <p:nvPr/>
          </p:nvSpPr>
          <p:spPr>
            <a:xfrm>
              <a:off x="2507908" y="3049226"/>
              <a:ext cx="77998" cy="210744"/>
            </a:xfrm>
            <a:custGeom>
              <a:rect b="b" l="l" r="r" t="t"/>
              <a:pathLst>
                <a:path extrusionOk="0" h="13188" w="4881">
                  <a:moveTo>
                    <a:pt x="1" y="0"/>
                  </a:moveTo>
                  <a:lnTo>
                    <a:pt x="1" y="13188"/>
                  </a:lnTo>
                  <a:lnTo>
                    <a:pt x="4881" y="13188"/>
                  </a:lnTo>
                  <a:lnTo>
                    <a:pt x="48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50"/>
            <p:cNvSpPr/>
            <p:nvPr/>
          </p:nvSpPr>
          <p:spPr>
            <a:xfrm>
              <a:off x="1516094" y="2957708"/>
              <a:ext cx="1099456" cy="189491"/>
            </a:xfrm>
            <a:custGeom>
              <a:rect b="b" l="l" r="r" t="t"/>
              <a:pathLst>
                <a:path extrusionOk="0" h="11858" w="68802">
                  <a:moveTo>
                    <a:pt x="34401" y="0"/>
                  </a:moveTo>
                  <a:cubicBezTo>
                    <a:pt x="27505" y="0"/>
                    <a:pt x="21052" y="363"/>
                    <a:pt x="15688" y="968"/>
                  </a:cubicBezTo>
                  <a:lnTo>
                    <a:pt x="0" y="968"/>
                  </a:lnTo>
                  <a:lnTo>
                    <a:pt x="0" y="5929"/>
                  </a:lnTo>
                  <a:cubicBezTo>
                    <a:pt x="0" y="9195"/>
                    <a:pt x="15406" y="11857"/>
                    <a:pt x="34401" y="11857"/>
                  </a:cubicBezTo>
                  <a:cubicBezTo>
                    <a:pt x="53396" y="11857"/>
                    <a:pt x="68802" y="9195"/>
                    <a:pt x="68802" y="5929"/>
                  </a:cubicBezTo>
                  <a:lnTo>
                    <a:pt x="68802" y="968"/>
                  </a:lnTo>
                  <a:lnTo>
                    <a:pt x="53154" y="968"/>
                  </a:lnTo>
                  <a:cubicBezTo>
                    <a:pt x="47750" y="363"/>
                    <a:pt x="41338" y="0"/>
                    <a:pt x="34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0"/>
            <p:cNvSpPr/>
            <p:nvPr/>
          </p:nvSpPr>
          <p:spPr>
            <a:xfrm>
              <a:off x="1516094" y="2874564"/>
              <a:ext cx="1099456" cy="189491"/>
            </a:xfrm>
            <a:custGeom>
              <a:rect b="b" l="l" r="r" t="t"/>
              <a:pathLst>
                <a:path extrusionOk="0" h="11858" w="68802">
                  <a:moveTo>
                    <a:pt x="34401" y="1"/>
                  </a:moveTo>
                  <a:cubicBezTo>
                    <a:pt x="15406" y="1"/>
                    <a:pt x="0" y="2663"/>
                    <a:pt x="0" y="5929"/>
                  </a:cubicBezTo>
                  <a:cubicBezTo>
                    <a:pt x="0" y="9196"/>
                    <a:pt x="15406" y="11858"/>
                    <a:pt x="34401" y="11858"/>
                  </a:cubicBezTo>
                  <a:cubicBezTo>
                    <a:pt x="53396" y="11858"/>
                    <a:pt x="68802" y="9196"/>
                    <a:pt x="68802" y="5929"/>
                  </a:cubicBezTo>
                  <a:cubicBezTo>
                    <a:pt x="68802" y="2663"/>
                    <a:pt x="53396" y="1"/>
                    <a:pt x="344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0"/>
            <p:cNvSpPr/>
            <p:nvPr/>
          </p:nvSpPr>
          <p:spPr>
            <a:xfrm>
              <a:off x="1628865" y="2898336"/>
              <a:ext cx="833948" cy="105069"/>
            </a:xfrm>
            <a:custGeom>
              <a:rect b="b" l="l" r="r" t="t"/>
              <a:pathLst>
                <a:path extrusionOk="0" h="6575" w="52187">
                  <a:moveTo>
                    <a:pt x="13386" y="1"/>
                  </a:moveTo>
                  <a:cubicBezTo>
                    <a:pt x="12908" y="1"/>
                    <a:pt x="1" y="6575"/>
                    <a:pt x="1" y="6575"/>
                  </a:cubicBezTo>
                  <a:lnTo>
                    <a:pt x="43839" y="6575"/>
                  </a:lnTo>
                  <a:lnTo>
                    <a:pt x="52187" y="324"/>
                  </a:lnTo>
                  <a:lnTo>
                    <a:pt x="22303" y="324"/>
                  </a:lnTo>
                  <a:lnTo>
                    <a:pt x="13390" y="1"/>
                  </a:lnTo>
                  <a:cubicBezTo>
                    <a:pt x="13389" y="1"/>
                    <a:pt x="13388" y="1"/>
                    <a:pt x="133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0"/>
            <p:cNvSpPr/>
            <p:nvPr/>
          </p:nvSpPr>
          <p:spPr>
            <a:xfrm>
              <a:off x="1948529" y="2007122"/>
              <a:ext cx="170794" cy="898396"/>
            </a:xfrm>
            <a:custGeom>
              <a:rect b="b" l="l" r="r" t="t"/>
              <a:pathLst>
                <a:path extrusionOk="0" h="56220" w="10688">
                  <a:moveTo>
                    <a:pt x="0" y="1"/>
                  </a:moveTo>
                  <a:lnTo>
                    <a:pt x="0" y="56220"/>
                  </a:lnTo>
                  <a:lnTo>
                    <a:pt x="10687" y="56220"/>
                  </a:lnTo>
                  <a:lnTo>
                    <a:pt x="106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50"/>
            <p:cNvSpPr/>
            <p:nvPr/>
          </p:nvSpPr>
          <p:spPr>
            <a:xfrm>
              <a:off x="1948529" y="1982641"/>
              <a:ext cx="205599" cy="24497"/>
            </a:xfrm>
            <a:custGeom>
              <a:rect b="b" l="l" r="r" t="t"/>
              <a:pathLst>
                <a:path extrusionOk="0" h="1533" w="12866">
                  <a:moveTo>
                    <a:pt x="2742" y="0"/>
                  </a:moveTo>
                  <a:lnTo>
                    <a:pt x="0" y="1533"/>
                  </a:lnTo>
                  <a:lnTo>
                    <a:pt x="10687" y="1533"/>
                  </a:lnTo>
                  <a:lnTo>
                    <a:pt x="128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0"/>
            <p:cNvSpPr/>
            <p:nvPr/>
          </p:nvSpPr>
          <p:spPr>
            <a:xfrm>
              <a:off x="2119307" y="1980777"/>
              <a:ext cx="34820" cy="934478"/>
            </a:xfrm>
            <a:custGeom>
              <a:rect b="b" l="l" r="r" t="t"/>
              <a:pathLst>
                <a:path extrusionOk="0" h="58478" w="2179">
                  <a:moveTo>
                    <a:pt x="2178" y="0"/>
                  </a:moveTo>
                  <a:lnTo>
                    <a:pt x="0" y="1533"/>
                  </a:lnTo>
                  <a:lnTo>
                    <a:pt x="0" y="58478"/>
                  </a:lnTo>
                  <a:lnTo>
                    <a:pt x="2178" y="57187"/>
                  </a:lnTo>
                  <a:lnTo>
                    <a:pt x="21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0"/>
            <p:cNvSpPr/>
            <p:nvPr/>
          </p:nvSpPr>
          <p:spPr>
            <a:xfrm>
              <a:off x="2074834" y="2339666"/>
              <a:ext cx="283581" cy="586482"/>
            </a:xfrm>
            <a:custGeom>
              <a:rect b="b" l="l" r="r" t="t"/>
              <a:pathLst>
                <a:path extrusionOk="0" h="36701" w="17746">
                  <a:moveTo>
                    <a:pt x="1" y="1"/>
                  </a:moveTo>
                  <a:lnTo>
                    <a:pt x="1" y="36700"/>
                  </a:lnTo>
                  <a:lnTo>
                    <a:pt x="17745" y="36700"/>
                  </a:lnTo>
                  <a:lnTo>
                    <a:pt x="1774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0"/>
            <p:cNvSpPr/>
            <p:nvPr/>
          </p:nvSpPr>
          <p:spPr>
            <a:xfrm>
              <a:off x="2074834" y="2316393"/>
              <a:ext cx="319664" cy="25153"/>
            </a:xfrm>
            <a:custGeom>
              <a:rect b="b" l="l" r="r" t="t"/>
              <a:pathLst>
                <a:path extrusionOk="0" h="1574" w="20004">
                  <a:moveTo>
                    <a:pt x="2824" y="1"/>
                  </a:moveTo>
                  <a:lnTo>
                    <a:pt x="1" y="1574"/>
                  </a:lnTo>
                  <a:lnTo>
                    <a:pt x="17745" y="1574"/>
                  </a:lnTo>
                  <a:lnTo>
                    <a:pt x="200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0"/>
            <p:cNvSpPr/>
            <p:nvPr/>
          </p:nvSpPr>
          <p:spPr>
            <a:xfrm>
              <a:off x="2358400" y="2314529"/>
              <a:ext cx="36099" cy="611619"/>
            </a:xfrm>
            <a:custGeom>
              <a:rect b="b" l="l" r="r" t="t"/>
              <a:pathLst>
                <a:path extrusionOk="0" h="38274" w="2259">
                  <a:moveTo>
                    <a:pt x="2259" y="1"/>
                  </a:moveTo>
                  <a:lnTo>
                    <a:pt x="0" y="1574"/>
                  </a:lnTo>
                  <a:lnTo>
                    <a:pt x="0" y="38273"/>
                  </a:lnTo>
                  <a:lnTo>
                    <a:pt x="2259" y="36983"/>
                  </a:lnTo>
                  <a:lnTo>
                    <a:pt x="22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0"/>
            <p:cNvSpPr/>
            <p:nvPr/>
          </p:nvSpPr>
          <p:spPr>
            <a:xfrm>
              <a:off x="1846049" y="2371242"/>
              <a:ext cx="170155" cy="554250"/>
            </a:xfrm>
            <a:custGeom>
              <a:rect b="b" l="l" r="r" t="t"/>
              <a:pathLst>
                <a:path extrusionOk="0" h="34684" w="10648">
                  <a:moveTo>
                    <a:pt x="1" y="1"/>
                  </a:moveTo>
                  <a:lnTo>
                    <a:pt x="1" y="34684"/>
                  </a:lnTo>
                  <a:lnTo>
                    <a:pt x="10648" y="34684"/>
                  </a:lnTo>
                  <a:lnTo>
                    <a:pt x="1064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50"/>
            <p:cNvSpPr/>
            <p:nvPr/>
          </p:nvSpPr>
          <p:spPr>
            <a:xfrm>
              <a:off x="1798364" y="2745030"/>
              <a:ext cx="217839" cy="46422"/>
            </a:xfrm>
            <a:custGeom>
              <a:rect b="b" l="l" r="r" t="t"/>
              <a:pathLst>
                <a:path extrusionOk="0" h="2905" w="13632">
                  <a:moveTo>
                    <a:pt x="3267" y="1"/>
                  </a:moveTo>
                  <a:lnTo>
                    <a:pt x="0" y="2904"/>
                  </a:lnTo>
                  <a:lnTo>
                    <a:pt x="11373" y="2904"/>
                  </a:lnTo>
                  <a:cubicBezTo>
                    <a:pt x="11373" y="2904"/>
                    <a:pt x="13591" y="202"/>
                    <a:pt x="136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0"/>
            <p:cNvSpPr/>
            <p:nvPr/>
          </p:nvSpPr>
          <p:spPr>
            <a:xfrm>
              <a:off x="1980105" y="2745030"/>
              <a:ext cx="36099" cy="62530"/>
            </a:xfrm>
            <a:custGeom>
              <a:rect b="b" l="l" r="r" t="t"/>
              <a:pathLst>
                <a:path extrusionOk="0" h="3913" w="2259">
                  <a:moveTo>
                    <a:pt x="2259" y="1"/>
                  </a:moveTo>
                  <a:lnTo>
                    <a:pt x="0" y="2904"/>
                  </a:lnTo>
                  <a:lnTo>
                    <a:pt x="2259" y="3913"/>
                  </a:lnTo>
                  <a:lnTo>
                    <a:pt x="225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0"/>
            <p:cNvSpPr/>
            <p:nvPr/>
          </p:nvSpPr>
          <p:spPr>
            <a:xfrm>
              <a:off x="1846049" y="2349264"/>
              <a:ext cx="205599" cy="23858"/>
            </a:xfrm>
            <a:custGeom>
              <a:rect b="b" l="l" r="r" t="t"/>
              <a:pathLst>
                <a:path extrusionOk="0" h="1493" w="12866">
                  <a:moveTo>
                    <a:pt x="2743" y="1"/>
                  </a:moveTo>
                  <a:lnTo>
                    <a:pt x="1" y="1493"/>
                  </a:lnTo>
                  <a:lnTo>
                    <a:pt x="10648" y="1493"/>
                  </a:lnTo>
                  <a:lnTo>
                    <a:pt x="128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50"/>
            <p:cNvSpPr/>
            <p:nvPr/>
          </p:nvSpPr>
          <p:spPr>
            <a:xfrm>
              <a:off x="2016188" y="2347400"/>
              <a:ext cx="35460" cy="578092"/>
            </a:xfrm>
            <a:custGeom>
              <a:rect b="b" l="l" r="r" t="t"/>
              <a:pathLst>
                <a:path extrusionOk="0" h="36176" w="2219">
                  <a:moveTo>
                    <a:pt x="2219" y="1"/>
                  </a:moveTo>
                  <a:lnTo>
                    <a:pt x="1" y="1493"/>
                  </a:lnTo>
                  <a:lnTo>
                    <a:pt x="1" y="36176"/>
                  </a:lnTo>
                  <a:lnTo>
                    <a:pt x="2219" y="34926"/>
                  </a:lnTo>
                  <a:lnTo>
                    <a:pt x="221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0"/>
            <p:cNvSpPr/>
            <p:nvPr/>
          </p:nvSpPr>
          <p:spPr>
            <a:xfrm>
              <a:off x="2284923" y="2288753"/>
              <a:ext cx="7750" cy="38688"/>
            </a:xfrm>
            <a:custGeom>
              <a:rect b="b" l="l" r="r" t="t"/>
              <a:pathLst>
                <a:path extrusionOk="0" h="2421" w="485">
                  <a:moveTo>
                    <a:pt x="1" y="1"/>
                  </a:moveTo>
                  <a:lnTo>
                    <a:pt x="1" y="2420"/>
                  </a:lnTo>
                  <a:lnTo>
                    <a:pt x="485" y="2420"/>
                  </a:lnTo>
                  <a:lnTo>
                    <a:pt x="48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50"/>
            <p:cNvSpPr/>
            <p:nvPr/>
          </p:nvSpPr>
          <p:spPr>
            <a:xfrm>
              <a:off x="2174725" y="2288753"/>
              <a:ext cx="7750" cy="38688"/>
            </a:xfrm>
            <a:custGeom>
              <a:rect b="b" l="l" r="r" t="t"/>
              <a:pathLst>
                <a:path extrusionOk="0" h="2421" w="485">
                  <a:moveTo>
                    <a:pt x="1" y="1"/>
                  </a:moveTo>
                  <a:lnTo>
                    <a:pt x="1" y="2420"/>
                  </a:lnTo>
                  <a:lnTo>
                    <a:pt x="485" y="2420"/>
                  </a:lnTo>
                  <a:lnTo>
                    <a:pt x="48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50"/>
            <p:cNvSpPr/>
            <p:nvPr/>
          </p:nvSpPr>
          <p:spPr>
            <a:xfrm>
              <a:off x="2114784" y="2229468"/>
              <a:ext cx="245565" cy="62530"/>
            </a:xfrm>
            <a:custGeom>
              <a:rect b="b" l="l" r="r" t="t"/>
              <a:pathLst>
                <a:path extrusionOk="0" h="3913" w="15367">
                  <a:moveTo>
                    <a:pt x="808" y="0"/>
                  </a:moveTo>
                  <a:cubicBezTo>
                    <a:pt x="364" y="0"/>
                    <a:pt x="1" y="363"/>
                    <a:pt x="1" y="807"/>
                  </a:cubicBezTo>
                  <a:lnTo>
                    <a:pt x="1" y="3106"/>
                  </a:lnTo>
                  <a:cubicBezTo>
                    <a:pt x="1" y="3549"/>
                    <a:pt x="364" y="3912"/>
                    <a:pt x="808" y="3912"/>
                  </a:cubicBezTo>
                  <a:lnTo>
                    <a:pt x="14560" y="3912"/>
                  </a:lnTo>
                  <a:cubicBezTo>
                    <a:pt x="15003" y="3912"/>
                    <a:pt x="15366" y="3549"/>
                    <a:pt x="15366" y="3106"/>
                  </a:cubicBezTo>
                  <a:lnTo>
                    <a:pt x="15366" y="807"/>
                  </a:lnTo>
                  <a:cubicBezTo>
                    <a:pt x="15366" y="363"/>
                    <a:pt x="15003" y="0"/>
                    <a:pt x="145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50"/>
            <p:cNvSpPr/>
            <p:nvPr/>
          </p:nvSpPr>
          <p:spPr>
            <a:xfrm>
              <a:off x="2109639" y="2236563"/>
              <a:ext cx="244909" cy="62514"/>
            </a:xfrm>
            <a:custGeom>
              <a:rect b="b" l="l" r="r" t="t"/>
              <a:pathLst>
                <a:path extrusionOk="0" h="3912" w="15326">
                  <a:moveTo>
                    <a:pt x="807" y="0"/>
                  </a:moveTo>
                  <a:cubicBezTo>
                    <a:pt x="363" y="0"/>
                    <a:pt x="0" y="363"/>
                    <a:pt x="0" y="807"/>
                  </a:cubicBezTo>
                  <a:lnTo>
                    <a:pt x="0" y="3105"/>
                  </a:lnTo>
                  <a:cubicBezTo>
                    <a:pt x="0" y="3549"/>
                    <a:pt x="363" y="3912"/>
                    <a:pt x="807" y="3912"/>
                  </a:cubicBezTo>
                  <a:lnTo>
                    <a:pt x="14519" y="3912"/>
                  </a:lnTo>
                  <a:cubicBezTo>
                    <a:pt x="14962" y="3912"/>
                    <a:pt x="15325" y="3549"/>
                    <a:pt x="15325" y="3105"/>
                  </a:cubicBezTo>
                  <a:lnTo>
                    <a:pt x="15325" y="807"/>
                  </a:lnTo>
                  <a:cubicBezTo>
                    <a:pt x="15325" y="363"/>
                    <a:pt x="14962" y="0"/>
                    <a:pt x="145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50"/>
            <p:cNvSpPr/>
            <p:nvPr/>
          </p:nvSpPr>
          <p:spPr>
            <a:xfrm>
              <a:off x="2023283" y="2739885"/>
              <a:ext cx="335133" cy="46406"/>
            </a:xfrm>
            <a:custGeom>
              <a:rect b="b" l="l" r="r" t="t"/>
              <a:pathLst>
                <a:path extrusionOk="0" h="2904" w="20972">
                  <a:moveTo>
                    <a:pt x="3227" y="0"/>
                  </a:moveTo>
                  <a:lnTo>
                    <a:pt x="0" y="2904"/>
                  </a:lnTo>
                  <a:lnTo>
                    <a:pt x="18713" y="2904"/>
                  </a:lnTo>
                  <a:cubicBezTo>
                    <a:pt x="18713" y="2904"/>
                    <a:pt x="20891" y="202"/>
                    <a:pt x="209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50"/>
            <p:cNvSpPr/>
            <p:nvPr/>
          </p:nvSpPr>
          <p:spPr>
            <a:xfrm>
              <a:off x="2322301" y="2739885"/>
              <a:ext cx="36115" cy="62530"/>
            </a:xfrm>
            <a:custGeom>
              <a:rect b="b" l="l" r="r" t="t"/>
              <a:pathLst>
                <a:path extrusionOk="0" h="3913" w="2260">
                  <a:moveTo>
                    <a:pt x="2259" y="0"/>
                  </a:moveTo>
                  <a:lnTo>
                    <a:pt x="1" y="2904"/>
                  </a:lnTo>
                  <a:lnTo>
                    <a:pt x="2259" y="3912"/>
                  </a:lnTo>
                  <a:lnTo>
                    <a:pt x="225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50"/>
            <p:cNvSpPr/>
            <p:nvPr/>
          </p:nvSpPr>
          <p:spPr>
            <a:xfrm>
              <a:off x="2023283" y="2786275"/>
              <a:ext cx="51567" cy="22580"/>
            </a:xfrm>
            <a:custGeom>
              <a:rect b="b" l="l" r="r" t="t"/>
              <a:pathLst>
                <a:path extrusionOk="0" h="1413" w="3227">
                  <a:moveTo>
                    <a:pt x="0" y="1"/>
                  </a:moveTo>
                  <a:lnTo>
                    <a:pt x="3227" y="1412"/>
                  </a:lnTo>
                  <a:lnTo>
                    <a:pt x="322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50"/>
            <p:cNvSpPr/>
            <p:nvPr/>
          </p:nvSpPr>
          <p:spPr>
            <a:xfrm>
              <a:off x="2127680" y="2857108"/>
              <a:ext cx="154686" cy="70248"/>
            </a:xfrm>
            <a:custGeom>
              <a:rect b="b" l="l" r="r" t="t"/>
              <a:pathLst>
                <a:path extrusionOk="0" h="4396" w="9680">
                  <a:moveTo>
                    <a:pt x="1" y="0"/>
                  </a:moveTo>
                  <a:lnTo>
                    <a:pt x="1" y="4396"/>
                  </a:lnTo>
                  <a:lnTo>
                    <a:pt x="9680" y="4396"/>
                  </a:lnTo>
                  <a:lnTo>
                    <a:pt x="96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50"/>
            <p:cNvSpPr/>
            <p:nvPr/>
          </p:nvSpPr>
          <p:spPr>
            <a:xfrm>
              <a:off x="1872480" y="2856176"/>
              <a:ext cx="109575" cy="70248"/>
            </a:xfrm>
            <a:custGeom>
              <a:rect b="b" l="l" r="r" t="t"/>
              <a:pathLst>
                <a:path extrusionOk="0" h="4396" w="6857">
                  <a:moveTo>
                    <a:pt x="0" y="0"/>
                  </a:moveTo>
                  <a:lnTo>
                    <a:pt x="0" y="4396"/>
                  </a:lnTo>
                  <a:lnTo>
                    <a:pt x="6856" y="4396"/>
                  </a:lnTo>
                  <a:lnTo>
                    <a:pt x="68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50"/>
            <p:cNvSpPr/>
            <p:nvPr/>
          </p:nvSpPr>
          <p:spPr>
            <a:xfrm>
              <a:off x="1971076" y="1631416"/>
              <a:ext cx="200437" cy="303556"/>
            </a:xfrm>
            <a:custGeom>
              <a:rect b="b" l="l" r="r" t="t"/>
              <a:pathLst>
                <a:path extrusionOk="0" h="18996" w="12543">
                  <a:moveTo>
                    <a:pt x="6252" y="2339"/>
                  </a:moveTo>
                  <a:cubicBezTo>
                    <a:pt x="8389" y="2339"/>
                    <a:pt x="10123" y="4033"/>
                    <a:pt x="10123" y="6170"/>
                  </a:cubicBezTo>
                  <a:cubicBezTo>
                    <a:pt x="10123" y="8308"/>
                    <a:pt x="8389" y="10002"/>
                    <a:pt x="6252" y="10002"/>
                  </a:cubicBezTo>
                  <a:cubicBezTo>
                    <a:pt x="4154" y="10002"/>
                    <a:pt x="2420" y="8308"/>
                    <a:pt x="2420" y="6170"/>
                  </a:cubicBezTo>
                  <a:cubicBezTo>
                    <a:pt x="2420" y="4033"/>
                    <a:pt x="4154" y="2339"/>
                    <a:pt x="6252" y="2339"/>
                  </a:cubicBezTo>
                  <a:close/>
                  <a:moveTo>
                    <a:pt x="6252" y="0"/>
                  </a:moveTo>
                  <a:cubicBezTo>
                    <a:pt x="2824" y="0"/>
                    <a:pt x="1" y="2783"/>
                    <a:pt x="1" y="6251"/>
                  </a:cubicBezTo>
                  <a:cubicBezTo>
                    <a:pt x="1" y="7703"/>
                    <a:pt x="525" y="9074"/>
                    <a:pt x="1372" y="10123"/>
                  </a:cubicBezTo>
                  <a:lnTo>
                    <a:pt x="1331" y="10123"/>
                  </a:lnTo>
                  <a:lnTo>
                    <a:pt x="6252" y="18995"/>
                  </a:lnTo>
                  <a:lnTo>
                    <a:pt x="11172" y="10123"/>
                  </a:lnTo>
                  <a:cubicBezTo>
                    <a:pt x="12019" y="9074"/>
                    <a:pt x="12543" y="7703"/>
                    <a:pt x="12543" y="6251"/>
                  </a:cubicBezTo>
                  <a:cubicBezTo>
                    <a:pt x="12543" y="2783"/>
                    <a:pt x="9720" y="0"/>
                    <a:pt x="62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50"/>
            <p:cNvSpPr/>
            <p:nvPr/>
          </p:nvSpPr>
          <p:spPr>
            <a:xfrm>
              <a:off x="3609474" y="2476295"/>
              <a:ext cx="84263" cy="112819"/>
            </a:xfrm>
            <a:custGeom>
              <a:rect b="b" l="l" r="r" t="t"/>
              <a:pathLst>
                <a:path extrusionOk="0" h="7060" w="5273">
                  <a:moveTo>
                    <a:pt x="2328" y="1"/>
                  </a:moveTo>
                  <a:lnTo>
                    <a:pt x="594" y="686"/>
                  </a:lnTo>
                  <a:cubicBezTo>
                    <a:pt x="594" y="686"/>
                    <a:pt x="0" y="7060"/>
                    <a:pt x="1833" y="7060"/>
                  </a:cubicBezTo>
                  <a:cubicBezTo>
                    <a:pt x="1850" y="7060"/>
                    <a:pt x="1867" y="7059"/>
                    <a:pt x="1885" y="7058"/>
                  </a:cubicBezTo>
                  <a:cubicBezTo>
                    <a:pt x="3780" y="6937"/>
                    <a:pt x="5272" y="4759"/>
                    <a:pt x="5272" y="4759"/>
                  </a:cubicBezTo>
                  <a:lnTo>
                    <a:pt x="2328" y="1"/>
                  </a:lnTo>
                  <a:close/>
                </a:path>
              </a:pathLst>
            </a:custGeom>
            <a:solidFill>
              <a:srgbClr val="ED96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50"/>
            <p:cNvSpPr/>
            <p:nvPr/>
          </p:nvSpPr>
          <p:spPr>
            <a:xfrm>
              <a:off x="3644742" y="2453731"/>
              <a:ext cx="82505" cy="98629"/>
            </a:xfrm>
            <a:custGeom>
              <a:rect b="b" l="l" r="r" t="t"/>
              <a:pathLst>
                <a:path extrusionOk="0" h="6172" w="5163">
                  <a:moveTo>
                    <a:pt x="1607" y="0"/>
                  </a:moveTo>
                  <a:cubicBezTo>
                    <a:pt x="1417" y="0"/>
                    <a:pt x="0" y="1614"/>
                    <a:pt x="0" y="1614"/>
                  </a:cubicBezTo>
                  <a:lnTo>
                    <a:pt x="3065" y="6171"/>
                  </a:lnTo>
                  <a:lnTo>
                    <a:pt x="5162" y="4800"/>
                  </a:lnTo>
                  <a:lnTo>
                    <a:pt x="1613" y="1"/>
                  </a:lnTo>
                  <a:cubicBezTo>
                    <a:pt x="1611" y="1"/>
                    <a:pt x="1609" y="0"/>
                    <a:pt x="16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50"/>
            <p:cNvSpPr/>
            <p:nvPr/>
          </p:nvSpPr>
          <p:spPr>
            <a:xfrm>
              <a:off x="2776005" y="2067191"/>
              <a:ext cx="195931" cy="214388"/>
            </a:xfrm>
            <a:custGeom>
              <a:rect b="b" l="l" r="r" t="t"/>
              <a:pathLst>
                <a:path extrusionOk="0" h="13416" w="12261">
                  <a:moveTo>
                    <a:pt x="6162" y="1"/>
                  </a:moveTo>
                  <a:cubicBezTo>
                    <a:pt x="6069" y="1"/>
                    <a:pt x="5975" y="24"/>
                    <a:pt x="5889" y="73"/>
                  </a:cubicBezTo>
                  <a:lnTo>
                    <a:pt x="444" y="2775"/>
                  </a:lnTo>
                  <a:cubicBezTo>
                    <a:pt x="122" y="2937"/>
                    <a:pt x="1" y="3380"/>
                    <a:pt x="243" y="3662"/>
                  </a:cubicBezTo>
                  <a:lnTo>
                    <a:pt x="7744" y="13180"/>
                  </a:lnTo>
                  <a:cubicBezTo>
                    <a:pt x="7867" y="13328"/>
                    <a:pt x="8035" y="13415"/>
                    <a:pt x="8212" y="13415"/>
                  </a:cubicBezTo>
                  <a:cubicBezTo>
                    <a:pt x="8324" y="13415"/>
                    <a:pt x="8440" y="13380"/>
                    <a:pt x="8550" y="13301"/>
                  </a:cubicBezTo>
                  <a:lnTo>
                    <a:pt x="11938" y="11002"/>
                  </a:lnTo>
                  <a:cubicBezTo>
                    <a:pt x="12180" y="10841"/>
                    <a:pt x="12261" y="10518"/>
                    <a:pt x="12140" y="10236"/>
                  </a:cubicBezTo>
                  <a:lnTo>
                    <a:pt x="6695" y="315"/>
                  </a:lnTo>
                  <a:cubicBezTo>
                    <a:pt x="6583" y="119"/>
                    <a:pt x="6374" y="1"/>
                    <a:pt x="6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50"/>
            <p:cNvSpPr/>
            <p:nvPr/>
          </p:nvSpPr>
          <p:spPr>
            <a:xfrm>
              <a:off x="2786967" y="2073391"/>
              <a:ext cx="175956" cy="192271"/>
            </a:xfrm>
            <a:custGeom>
              <a:rect b="b" l="l" r="r" t="t"/>
              <a:pathLst>
                <a:path extrusionOk="0" h="12032" w="11011">
                  <a:moveTo>
                    <a:pt x="5474" y="1"/>
                  </a:moveTo>
                  <a:cubicBezTo>
                    <a:pt x="5397" y="1"/>
                    <a:pt x="5319" y="16"/>
                    <a:pt x="5243" y="48"/>
                  </a:cubicBezTo>
                  <a:lnTo>
                    <a:pt x="4396" y="492"/>
                  </a:lnTo>
                  <a:cubicBezTo>
                    <a:pt x="4517" y="895"/>
                    <a:pt x="4315" y="1056"/>
                    <a:pt x="4315" y="1056"/>
                  </a:cubicBezTo>
                  <a:cubicBezTo>
                    <a:pt x="4315" y="1056"/>
                    <a:pt x="3025" y="1863"/>
                    <a:pt x="2541" y="1984"/>
                  </a:cubicBezTo>
                  <a:cubicBezTo>
                    <a:pt x="2458" y="2003"/>
                    <a:pt x="2382" y="2011"/>
                    <a:pt x="2314" y="2011"/>
                  </a:cubicBezTo>
                  <a:cubicBezTo>
                    <a:pt x="1946" y="2011"/>
                    <a:pt x="1775" y="1782"/>
                    <a:pt x="1775" y="1782"/>
                  </a:cubicBezTo>
                  <a:lnTo>
                    <a:pt x="403" y="2468"/>
                  </a:lnTo>
                  <a:cubicBezTo>
                    <a:pt x="81" y="2629"/>
                    <a:pt x="0" y="3033"/>
                    <a:pt x="202" y="3315"/>
                  </a:cubicBezTo>
                  <a:lnTo>
                    <a:pt x="6896" y="11824"/>
                  </a:lnTo>
                  <a:cubicBezTo>
                    <a:pt x="7024" y="11952"/>
                    <a:pt x="7200" y="12031"/>
                    <a:pt x="7363" y="12031"/>
                  </a:cubicBezTo>
                  <a:cubicBezTo>
                    <a:pt x="7458" y="12031"/>
                    <a:pt x="7548" y="12004"/>
                    <a:pt x="7622" y="11945"/>
                  </a:cubicBezTo>
                  <a:lnTo>
                    <a:pt x="10687" y="9888"/>
                  </a:lnTo>
                  <a:cubicBezTo>
                    <a:pt x="10929" y="9727"/>
                    <a:pt x="11010" y="9404"/>
                    <a:pt x="10849" y="9163"/>
                  </a:cubicBezTo>
                  <a:lnTo>
                    <a:pt x="5969" y="290"/>
                  </a:lnTo>
                  <a:cubicBezTo>
                    <a:pt x="5880" y="113"/>
                    <a:pt x="5684" y="1"/>
                    <a:pt x="54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0"/>
            <p:cNvSpPr/>
            <p:nvPr/>
          </p:nvSpPr>
          <p:spPr>
            <a:xfrm>
              <a:off x="2816610" y="2104856"/>
              <a:ext cx="123749" cy="129390"/>
            </a:xfrm>
            <a:custGeom>
              <a:rect b="b" l="l" r="r" t="t"/>
              <a:pathLst>
                <a:path extrusionOk="0" h="8097" w="7744">
                  <a:moveTo>
                    <a:pt x="4090" y="1"/>
                  </a:moveTo>
                  <a:cubicBezTo>
                    <a:pt x="4005" y="1"/>
                    <a:pt x="3916" y="19"/>
                    <a:pt x="3832" y="55"/>
                  </a:cubicBezTo>
                  <a:lnTo>
                    <a:pt x="404" y="1709"/>
                  </a:lnTo>
                  <a:cubicBezTo>
                    <a:pt x="81" y="1870"/>
                    <a:pt x="0" y="2273"/>
                    <a:pt x="202" y="2556"/>
                  </a:cubicBezTo>
                  <a:lnTo>
                    <a:pt x="3993" y="7879"/>
                  </a:lnTo>
                  <a:cubicBezTo>
                    <a:pt x="4114" y="8024"/>
                    <a:pt x="4278" y="8097"/>
                    <a:pt x="4443" y="8097"/>
                  </a:cubicBezTo>
                  <a:cubicBezTo>
                    <a:pt x="4553" y="8097"/>
                    <a:pt x="4662" y="8065"/>
                    <a:pt x="4759" y="8000"/>
                  </a:cubicBezTo>
                  <a:lnTo>
                    <a:pt x="7381" y="6427"/>
                  </a:lnTo>
                  <a:cubicBezTo>
                    <a:pt x="7663" y="6266"/>
                    <a:pt x="7744" y="5903"/>
                    <a:pt x="7582" y="5661"/>
                  </a:cubicBezTo>
                  <a:lnTo>
                    <a:pt x="4558" y="297"/>
                  </a:lnTo>
                  <a:cubicBezTo>
                    <a:pt x="4473" y="100"/>
                    <a:pt x="4289" y="1"/>
                    <a:pt x="40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50"/>
            <p:cNvSpPr/>
            <p:nvPr/>
          </p:nvSpPr>
          <p:spPr>
            <a:xfrm>
              <a:off x="3415956" y="1943330"/>
              <a:ext cx="116654" cy="115727"/>
            </a:xfrm>
            <a:custGeom>
              <a:rect b="b" l="l" r="r" t="t"/>
              <a:pathLst>
                <a:path extrusionOk="0" h="7242" w="7300">
                  <a:moveTo>
                    <a:pt x="4921" y="0"/>
                  </a:moveTo>
                  <a:lnTo>
                    <a:pt x="2460" y="1694"/>
                  </a:lnTo>
                  <a:lnTo>
                    <a:pt x="0" y="3388"/>
                  </a:lnTo>
                  <a:lnTo>
                    <a:pt x="0" y="6937"/>
                  </a:lnTo>
                  <a:lnTo>
                    <a:pt x="0" y="7219"/>
                  </a:lnTo>
                  <a:cubicBezTo>
                    <a:pt x="0" y="7234"/>
                    <a:pt x="41" y="7241"/>
                    <a:pt x="116" y="7241"/>
                  </a:cubicBezTo>
                  <a:cubicBezTo>
                    <a:pt x="1049" y="7241"/>
                    <a:pt x="7300" y="6171"/>
                    <a:pt x="7300" y="6171"/>
                  </a:cubicBezTo>
                  <a:lnTo>
                    <a:pt x="6897" y="1331"/>
                  </a:lnTo>
                  <a:lnTo>
                    <a:pt x="4921" y="0"/>
                  </a:lnTo>
                  <a:close/>
                </a:path>
              </a:pathLst>
            </a:custGeom>
            <a:solidFill>
              <a:srgbClr val="FFB1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0"/>
            <p:cNvSpPr/>
            <p:nvPr/>
          </p:nvSpPr>
          <p:spPr>
            <a:xfrm>
              <a:off x="3415956" y="1967811"/>
              <a:ext cx="68970" cy="86372"/>
            </a:xfrm>
            <a:custGeom>
              <a:rect b="b" l="l" r="r" t="t"/>
              <a:pathLst>
                <a:path extrusionOk="0" h="5405" w="4316">
                  <a:moveTo>
                    <a:pt x="4316" y="1"/>
                  </a:moveTo>
                  <a:lnTo>
                    <a:pt x="2460" y="162"/>
                  </a:lnTo>
                  <a:lnTo>
                    <a:pt x="0" y="1856"/>
                  </a:lnTo>
                  <a:lnTo>
                    <a:pt x="0" y="5405"/>
                  </a:lnTo>
                  <a:cubicBezTo>
                    <a:pt x="3912" y="3832"/>
                    <a:pt x="4316" y="1"/>
                    <a:pt x="4316" y="1"/>
                  </a:cubicBezTo>
                  <a:close/>
                </a:path>
              </a:pathLst>
            </a:custGeom>
            <a:solidFill>
              <a:srgbClr val="ED96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50"/>
            <p:cNvSpPr/>
            <p:nvPr/>
          </p:nvSpPr>
          <p:spPr>
            <a:xfrm>
              <a:off x="3299957" y="1765760"/>
              <a:ext cx="212039" cy="253698"/>
            </a:xfrm>
            <a:custGeom>
              <a:rect b="b" l="l" r="r" t="t"/>
              <a:pathLst>
                <a:path extrusionOk="0" h="15876" w="13269">
                  <a:moveTo>
                    <a:pt x="5598" y="1"/>
                  </a:moveTo>
                  <a:cubicBezTo>
                    <a:pt x="5321" y="1"/>
                    <a:pt x="5041" y="21"/>
                    <a:pt x="4759" y="62"/>
                  </a:cubicBezTo>
                  <a:cubicBezTo>
                    <a:pt x="4275" y="143"/>
                    <a:pt x="3831" y="304"/>
                    <a:pt x="3428" y="506"/>
                  </a:cubicBezTo>
                  <a:cubicBezTo>
                    <a:pt x="2299" y="1111"/>
                    <a:pt x="1533" y="2159"/>
                    <a:pt x="1008" y="3450"/>
                  </a:cubicBezTo>
                  <a:cubicBezTo>
                    <a:pt x="282" y="5224"/>
                    <a:pt x="0" y="7442"/>
                    <a:pt x="81" y="9701"/>
                  </a:cubicBezTo>
                  <a:cubicBezTo>
                    <a:pt x="226" y="13652"/>
                    <a:pt x="2944" y="15876"/>
                    <a:pt x="6128" y="15876"/>
                  </a:cubicBezTo>
                  <a:cubicBezTo>
                    <a:pt x="6487" y="15876"/>
                    <a:pt x="6852" y="15848"/>
                    <a:pt x="7219" y="15791"/>
                  </a:cubicBezTo>
                  <a:cubicBezTo>
                    <a:pt x="10849" y="15226"/>
                    <a:pt x="13268" y="11233"/>
                    <a:pt x="12583" y="6918"/>
                  </a:cubicBezTo>
                  <a:cubicBezTo>
                    <a:pt x="12260" y="4942"/>
                    <a:pt x="11373" y="3248"/>
                    <a:pt x="10163" y="2038"/>
                  </a:cubicBezTo>
                  <a:cubicBezTo>
                    <a:pt x="9921" y="1756"/>
                    <a:pt x="9639" y="1514"/>
                    <a:pt x="9356" y="1312"/>
                  </a:cubicBezTo>
                  <a:cubicBezTo>
                    <a:pt x="8219" y="476"/>
                    <a:pt x="6944" y="1"/>
                    <a:pt x="5598" y="1"/>
                  </a:cubicBezTo>
                  <a:close/>
                </a:path>
              </a:pathLst>
            </a:custGeom>
            <a:solidFill>
              <a:srgbClr val="FFB1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50"/>
            <p:cNvSpPr/>
            <p:nvPr/>
          </p:nvSpPr>
          <p:spPr>
            <a:xfrm>
              <a:off x="3443026" y="3720753"/>
              <a:ext cx="101185" cy="70552"/>
            </a:xfrm>
            <a:custGeom>
              <a:rect b="b" l="l" r="r" t="t"/>
              <a:pathLst>
                <a:path extrusionOk="0" h="4415" w="6332">
                  <a:moveTo>
                    <a:pt x="5888" y="0"/>
                  </a:moveTo>
                  <a:lnTo>
                    <a:pt x="0" y="1008"/>
                  </a:lnTo>
                  <a:lnTo>
                    <a:pt x="0" y="4073"/>
                  </a:lnTo>
                  <a:cubicBezTo>
                    <a:pt x="0" y="4073"/>
                    <a:pt x="1309" y="4414"/>
                    <a:pt x="2706" y="4414"/>
                  </a:cubicBezTo>
                  <a:cubicBezTo>
                    <a:pt x="3711" y="4414"/>
                    <a:pt x="4763" y="4237"/>
                    <a:pt x="5404" y="3630"/>
                  </a:cubicBezTo>
                  <a:cubicBezTo>
                    <a:pt x="5629" y="3420"/>
                    <a:pt x="5798" y="3377"/>
                    <a:pt x="5923" y="3377"/>
                  </a:cubicBezTo>
                  <a:cubicBezTo>
                    <a:pt x="6011" y="3377"/>
                    <a:pt x="6077" y="3398"/>
                    <a:pt x="6127" y="3398"/>
                  </a:cubicBezTo>
                  <a:cubicBezTo>
                    <a:pt x="6199" y="3398"/>
                    <a:pt x="6236" y="3355"/>
                    <a:pt x="6251" y="3146"/>
                  </a:cubicBezTo>
                  <a:cubicBezTo>
                    <a:pt x="6332" y="2137"/>
                    <a:pt x="5888" y="0"/>
                    <a:pt x="5888" y="0"/>
                  </a:cubicBezTo>
                  <a:close/>
                </a:path>
              </a:pathLst>
            </a:custGeom>
            <a:solidFill>
              <a:srgbClr val="FCB0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50"/>
            <p:cNvSpPr/>
            <p:nvPr/>
          </p:nvSpPr>
          <p:spPr>
            <a:xfrm>
              <a:off x="3370205" y="2898422"/>
              <a:ext cx="230719" cy="849609"/>
            </a:xfrm>
            <a:custGeom>
              <a:rect b="b" l="l" r="r" t="t"/>
              <a:pathLst>
                <a:path extrusionOk="0" h="53167" w="14438">
                  <a:moveTo>
                    <a:pt x="14438" y="0"/>
                  </a:moveTo>
                  <a:lnTo>
                    <a:pt x="4517" y="2138"/>
                  </a:lnTo>
                  <a:cubicBezTo>
                    <a:pt x="4517" y="2138"/>
                    <a:pt x="3186" y="3589"/>
                    <a:pt x="1613" y="12865"/>
                  </a:cubicBezTo>
                  <a:cubicBezTo>
                    <a:pt x="0" y="22141"/>
                    <a:pt x="1613" y="52267"/>
                    <a:pt x="1613" y="52267"/>
                  </a:cubicBezTo>
                  <a:cubicBezTo>
                    <a:pt x="2271" y="52937"/>
                    <a:pt x="3547" y="53167"/>
                    <a:pt x="4990" y="53167"/>
                  </a:cubicBezTo>
                  <a:cubicBezTo>
                    <a:pt x="8147" y="53167"/>
                    <a:pt x="12099" y="52065"/>
                    <a:pt x="12099" y="52065"/>
                  </a:cubicBezTo>
                  <a:cubicBezTo>
                    <a:pt x="12099" y="52065"/>
                    <a:pt x="13107" y="44483"/>
                    <a:pt x="12825" y="36135"/>
                  </a:cubicBezTo>
                  <a:cubicBezTo>
                    <a:pt x="12502" y="27827"/>
                    <a:pt x="12946" y="20245"/>
                    <a:pt x="12946" y="20245"/>
                  </a:cubicBezTo>
                  <a:cubicBezTo>
                    <a:pt x="14196" y="16656"/>
                    <a:pt x="14438" y="0"/>
                    <a:pt x="144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0"/>
            <p:cNvSpPr/>
            <p:nvPr/>
          </p:nvSpPr>
          <p:spPr>
            <a:xfrm>
              <a:off x="3385658" y="3763931"/>
              <a:ext cx="177250" cy="109511"/>
            </a:xfrm>
            <a:custGeom>
              <a:rect b="b" l="l" r="r" t="t"/>
              <a:pathLst>
                <a:path extrusionOk="0" h="6853" w="11092">
                  <a:moveTo>
                    <a:pt x="10285" y="0"/>
                  </a:moveTo>
                  <a:cubicBezTo>
                    <a:pt x="8349" y="726"/>
                    <a:pt x="3348" y="726"/>
                    <a:pt x="3348" y="726"/>
                  </a:cubicBezTo>
                  <a:cubicBezTo>
                    <a:pt x="3348" y="726"/>
                    <a:pt x="3389" y="1452"/>
                    <a:pt x="2824" y="2218"/>
                  </a:cubicBezTo>
                  <a:cubicBezTo>
                    <a:pt x="2259" y="2944"/>
                    <a:pt x="1009" y="3589"/>
                    <a:pt x="928" y="3670"/>
                  </a:cubicBezTo>
                  <a:cubicBezTo>
                    <a:pt x="807" y="3751"/>
                    <a:pt x="1" y="6453"/>
                    <a:pt x="1977" y="6735"/>
                  </a:cubicBezTo>
                  <a:cubicBezTo>
                    <a:pt x="2504" y="6821"/>
                    <a:pt x="3364" y="6853"/>
                    <a:pt x="4341" y="6853"/>
                  </a:cubicBezTo>
                  <a:cubicBezTo>
                    <a:pt x="7029" y="6853"/>
                    <a:pt x="10607" y="6614"/>
                    <a:pt x="10607" y="6614"/>
                  </a:cubicBezTo>
                  <a:cubicBezTo>
                    <a:pt x="10607" y="6614"/>
                    <a:pt x="10769" y="6533"/>
                    <a:pt x="10930" y="4235"/>
                  </a:cubicBezTo>
                  <a:cubicBezTo>
                    <a:pt x="11091" y="1936"/>
                    <a:pt x="10285" y="0"/>
                    <a:pt x="102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0"/>
            <p:cNvSpPr/>
            <p:nvPr/>
          </p:nvSpPr>
          <p:spPr>
            <a:xfrm>
              <a:off x="2795341" y="2145045"/>
              <a:ext cx="145019" cy="169500"/>
            </a:xfrm>
            <a:custGeom>
              <a:rect b="b" l="l" r="r" t="t"/>
              <a:pathLst>
                <a:path extrusionOk="0" h="10607" w="9075">
                  <a:moveTo>
                    <a:pt x="0" y="0"/>
                  </a:moveTo>
                  <a:cubicBezTo>
                    <a:pt x="41" y="202"/>
                    <a:pt x="807" y="3791"/>
                    <a:pt x="2098" y="5767"/>
                  </a:cubicBezTo>
                  <a:cubicBezTo>
                    <a:pt x="2985" y="7139"/>
                    <a:pt x="5122" y="8873"/>
                    <a:pt x="6453" y="9841"/>
                  </a:cubicBezTo>
                  <a:cubicBezTo>
                    <a:pt x="7058" y="10325"/>
                    <a:pt x="7502" y="10607"/>
                    <a:pt x="7502" y="10607"/>
                  </a:cubicBezTo>
                  <a:lnTo>
                    <a:pt x="9075" y="7784"/>
                  </a:lnTo>
                  <a:lnTo>
                    <a:pt x="9075" y="7623"/>
                  </a:lnTo>
                  <a:cubicBezTo>
                    <a:pt x="9075" y="7623"/>
                    <a:pt x="9034" y="7623"/>
                    <a:pt x="9034" y="7542"/>
                  </a:cubicBezTo>
                  <a:cubicBezTo>
                    <a:pt x="8833" y="7260"/>
                    <a:pt x="8066" y="6171"/>
                    <a:pt x="7179" y="5848"/>
                  </a:cubicBezTo>
                  <a:cubicBezTo>
                    <a:pt x="6130" y="5485"/>
                    <a:pt x="5929" y="3993"/>
                    <a:pt x="5606" y="2662"/>
                  </a:cubicBezTo>
                  <a:cubicBezTo>
                    <a:pt x="5400" y="1839"/>
                    <a:pt x="5031" y="1459"/>
                    <a:pt x="4716" y="1459"/>
                  </a:cubicBezTo>
                  <a:cubicBezTo>
                    <a:pt x="4538" y="1459"/>
                    <a:pt x="4378" y="1581"/>
                    <a:pt x="4275" y="1815"/>
                  </a:cubicBezTo>
                  <a:cubicBezTo>
                    <a:pt x="3957" y="2610"/>
                    <a:pt x="4188" y="5285"/>
                    <a:pt x="4156" y="5285"/>
                  </a:cubicBezTo>
                  <a:cubicBezTo>
                    <a:pt x="4155" y="5285"/>
                    <a:pt x="4155" y="5285"/>
                    <a:pt x="4154" y="5283"/>
                  </a:cubicBezTo>
                  <a:cubicBezTo>
                    <a:pt x="4074" y="5162"/>
                    <a:pt x="202" y="242"/>
                    <a:pt x="0" y="0"/>
                  </a:cubicBezTo>
                  <a:close/>
                </a:path>
              </a:pathLst>
            </a:custGeom>
            <a:solidFill>
              <a:srgbClr val="FFB1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0"/>
            <p:cNvSpPr/>
            <p:nvPr/>
          </p:nvSpPr>
          <p:spPr>
            <a:xfrm>
              <a:off x="2902966" y="2250082"/>
              <a:ext cx="85078" cy="97989"/>
            </a:xfrm>
            <a:custGeom>
              <a:rect b="b" l="l" r="r" t="t"/>
              <a:pathLst>
                <a:path extrusionOk="0" h="6132" w="5324">
                  <a:moveTo>
                    <a:pt x="3065" y="1"/>
                  </a:moveTo>
                  <a:lnTo>
                    <a:pt x="0" y="4558"/>
                  </a:lnTo>
                  <a:lnTo>
                    <a:pt x="3307" y="6131"/>
                  </a:lnTo>
                  <a:lnTo>
                    <a:pt x="5324" y="969"/>
                  </a:lnTo>
                  <a:lnTo>
                    <a:pt x="30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0"/>
            <p:cNvSpPr/>
            <p:nvPr/>
          </p:nvSpPr>
          <p:spPr>
            <a:xfrm>
              <a:off x="3304463" y="3733633"/>
              <a:ext cx="131483" cy="92556"/>
            </a:xfrm>
            <a:custGeom>
              <a:rect b="b" l="l" r="r" t="t"/>
              <a:pathLst>
                <a:path extrusionOk="0" h="5792" w="8228">
                  <a:moveTo>
                    <a:pt x="6332" y="1"/>
                  </a:moveTo>
                  <a:lnTo>
                    <a:pt x="0" y="1614"/>
                  </a:lnTo>
                  <a:lnTo>
                    <a:pt x="0" y="2985"/>
                  </a:lnTo>
                  <a:cubicBezTo>
                    <a:pt x="0" y="2985"/>
                    <a:pt x="438" y="5791"/>
                    <a:pt x="3807" y="5791"/>
                  </a:cubicBezTo>
                  <a:cubicBezTo>
                    <a:pt x="3982" y="5791"/>
                    <a:pt x="4165" y="5784"/>
                    <a:pt x="4356" y="5768"/>
                  </a:cubicBezTo>
                  <a:cubicBezTo>
                    <a:pt x="8228" y="5445"/>
                    <a:pt x="6776" y="3711"/>
                    <a:pt x="6776" y="3711"/>
                  </a:cubicBezTo>
                  <a:lnTo>
                    <a:pt x="6735" y="3267"/>
                  </a:lnTo>
                  <a:lnTo>
                    <a:pt x="6332" y="1"/>
                  </a:lnTo>
                  <a:close/>
                </a:path>
              </a:pathLst>
            </a:custGeom>
            <a:solidFill>
              <a:srgbClr val="FCB0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0"/>
            <p:cNvSpPr/>
            <p:nvPr/>
          </p:nvSpPr>
          <p:spPr>
            <a:xfrm>
              <a:off x="3240655" y="2665210"/>
              <a:ext cx="365431" cy="1094215"/>
            </a:xfrm>
            <a:custGeom>
              <a:rect b="b" l="l" r="r" t="t"/>
              <a:pathLst>
                <a:path extrusionOk="0" h="68474" w="22868">
                  <a:moveTo>
                    <a:pt x="5565" y="0"/>
                  </a:moveTo>
                  <a:cubicBezTo>
                    <a:pt x="3328" y="0"/>
                    <a:pt x="1618" y="1108"/>
                    <a:pt x="1090" y="4109"/>
                  </a:cubicBezTo>
                  <a:cubicBezTo>
                    <a:pt x="767" y="5883"/>
                    <a:pt x="606" y="8666"/>
                    <a:pt x="485" y="12053"/>
                  </a:cubicBezTo>
                  <a:cubicBezTo>
                    <a:pt x="1" y="30685"/>
                    <a:pt x="2300" y="68474"/>
                    <a:pt x="2300" y="68474"/>
                  </a:cubicBezTo>
                  <a:lnTo>
                    <a:pt x="11293" y="68474"/>
                  </a:lnTo>
                  <a:cubicBezTo>
                    <a:pt x="11293" y="68474"/>
                    <a:pt x="10486" y="53270"/>
                    <a:pt x="10486" y="42260"/>
                  </a:cubicBezTo>
                  <a:cubicBezTo>
                    <a:pt x="10446" y="31290"/>
                    <a:pt x="12543" y="21490"/>
                    <a:pt x="12543" y="21490"/>
                  </a:cubicBezTo>
                  <a:cubicBezTo>
                    <a:pt x="12543" y="21490"/>
                    <a:pt x="19480" y="19918"/>
                    <a:pt x="21496" y="17538"/>
                  </a:cubicBezTo>
                  <a:cubicBezTo>
                    <a:pt x="22867" y="15885"/>
                    <a:pt x="22746" y="12255"/>
                    <a:pt x="22545" y="10239"/>
                  </a:cubicBezTo>
                  <a:cubicBezTo>
                    <a:pt x="22464" y="9392"/>
                    <a:pt x="22343" y="8787"/>
                    <a:pt x="22343" y="8787"/>
                  </a:cubicBezTo>
                  <a:cubicBezTo>
                    <a:pt x="22343" y="8787"/>
                    <a:pt x="11866" y="0"/>
                    <a:pt x="55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0"/>
            <p:cNvSpPr/>
            <p:nvPr/>
          </p:nvSpPr>
          <p:spPr>
            <a:xfrm>
              <a:off x="3248390" y="2665210"/>
              <a:ext cx="352535" cy="200789"/>
            </a:xfrm>
            <a:custGeom>
              <a:rect b="b" l="l" r="r" t="t"/>
              <a:pathLst>
                <a:path extrusionOk="0" h="12565" w="22061">
                  <a:moveTo>
                    <a:pt x="5081" y="0"/>
                  </a:moveTo>
                  <a:cubicBezTo>
                    <a:pt x="2844" y="0"/>
                    <a:pt x="1134" y="1108"/>
                    <a:pt x="606" y="4109"/>
                  </a:cubicBezTo>
                  <a:cubicBezTo>
                    <a:pt x="283" y="5883"/>
                    <a:pt x="122" y="8666"/>
                    <a:pt x="1" y="12053"/>
                  </a:cubicBezTo>
                  <a:lnTo>
                    <a:pt x="1695" y="12376"/>
                  </a:lnTo>
                  <a:cubicBezTo>
                    <a:pt x="1695" y="12376"/>
                    <a:pt x="2914" y="12565"/>
                    <a:pt x="5249" y="12565"/>
                  </a:cubicBezTo>
                  <a:cubicBezTo>
                    <a:pt x="8626" y="12565"/>
                    <a:pt x="14335" y="12170"/>
                    <a:pt x="22061" y="10239"/>
                  </a:cubicBezTo>
                  <a:cubicBezTo>
                    <a:pt x="21980" y="9392"/>
                    <a:pt x="21859" y="8787"/>
                    <a:pt x="21859" y="8787"/>
                  </a:cubicBezTo>
                  <a:cubicBezTo>
                    <a:pt x="21859" y="8787"/>
                    <a:pt x="11382" y="0"/>
                    <a:pt x="5081" y="0"/>
                  </a:cubicBezTo>
                  <a:close/>
                </a:path>
              </a:pathLst>
            </a:custGeom>
            <a:solidFill>
              <a:srgbClr val="121212">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0"/>
            <p:cNvSpPr/>
            <p:nvPr/>
          </p:nvSpPr>
          <p:spPr>
            <a:xfrm>
              <a:off x="3397915" y="2019634"/>
              <a:ext cx="162421" cy="44217"/>
            </a:xfrm>
            <a:custGeom>
              <a:rect b="b" l="l" r="r" t="t"/>
              <a:pathLst>
                <a:path extrusionOk="0" h="2767" w="10164">
                  <a:moveTo>
                    <a:pt x="8552" y="1"/>
                  </a:moveTo>
                  <a:cubicBezTo>
                    <a:pt x="6818" y="1"/>
                    <a:pt x="3751" y="511"/>
                    <a:pt x="2178" y="831"/>
                  </a:cubicBezTo>
                  <a:cubicBezTo>
                    <a:pt x="0" y="1315"/>
                    <a:pt x="766" y="2767"/>
                    <a:pt x="766" y="2767"/>
                  </a:cubicBezTo>
                  <a:lnTo>
                    <a:pt x="9800" y="2767"/>
                  </a:lnTo>
                  <a:cubicBezTo>
                    <a:pt x="9800" y="2767"/>
                    <a:pt x="10163" y="912"/>
                    <a:pt x="9800" y="266"/>
                  </a:cubicBezTo>
                  <a:cubicBezTo>
                    <a:pt x="9688" y="76"/>
                    <a:pt x="9219" y="1"/>
                    <a:pt x="85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0"/>
            <p:cNvSpPr/>
            <p:nvPr/>
          </p:nvSpPr>
          <p:spPr>
            <a:xfrm>
              <a:off x="3566120" y="2058689"/>
              <a:ext cx="290660" cy="493670"/>
            </a:xfrm>
            <a:custGeom>
              <a:rect b="b" l="l" r="r" t="t"/>
              <a:pathLst>
                <a:path extrusionOk="0" h="30893" w="18189">
                  <a:moveTo>
                    <a:pt x="0" y="0"/>
                  </a:moveTo>
                  <a:lnTo>
                    <a:pt x="4436" y="15446"/>
                  </a:lnTo>
                  <a:cubicBezTo>
                    <a:pt x="4436" y="15446"/>
                    <a:pt x="7461" y="18431"/>
                    <a:pt x="7864" y="20044"/>
                  </a:cubicBezTo>
                  <a:cubicBezTo>
                    <a:pt x="8268" y="21617"/>
                    <a:pt x="4880" y="24077"/>
                    <a:pt x="4880" y="24077"/>
                  </a:cubicBezTo>
                  <a:lnTo>
                    <a:pt x="9074" y="28715"/>
                  </a:lnTo>
                  <a:lnTo>
                    <a:pt x="11050" y="30892"/>
                  </a:lnTo>
                  <a:cubicBezTo>
                    <a:pt x="11050" y="30892"/>
                    <a:pt x="16979" y="25488"/>
                    <a:pt x="17664" y="21375"/>
                  </a:cubicBezTo>
                  <a:cubicBezTo>
                    <a:pt x="18188" y="18068"/>
                    <a:pt x="17503" y="15971"/>
                    <a:pt x="14156" y="11978"/>
                  </a:cubicBezTo>
                  <a:cubicBezTo>
                    <a:pt x="13309" y="11010"/>
                    <a:pt x="12341" y="9921"/>
                    <a:pt x="11171" y="8671"/>
                  </a:cubicBezTo>
                  <a:cubicBezTo>
                    <a:pt x="5203" y="2340"/>
                    <a:pt x="0" y="0"/>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50"/>
            <p:cNvSpPr/>
            <p:nvPr/>
          </p:nvSpPr>
          <p:spPr>
            <a:xfrm>
              <a:off x="3240016" y="2051195"/>
              <a:ext cx="434384" cy="773768"/>
            </a:xfrm>
            <a:custGeom>
              <a:rect b="b" l="l" r="r" t="t"/>
              <a:pathLst>
                <a:path extrusionOk="0" h="48421" w="27183">
                  <a:moveTo>
                    <a:pt x="17099" y="1"/>
                  </a:moveTo>
                  <a:cubicBezTo>
                    <a:pt x="9807" y="1"/>
                    <a:pt x="6332" y="2607"/>
                    <a:pt x="6332" y="2607"/>
                  </a:cubicBezTo>
                  <a:cubicBezTo>
                    <a:pt x="6332" y="2607"/>
                    <a:pt x="4759" y="13617"/>
                    <a:pt x="3791" y="20674"/>
                  </a:cubicBezTo>
                  <a:cubicBezTo>
                    <a:pt x="3711" y="21118"/>
                    <a:pt x="3670" y="21642"/>
                    <a:pt x="3590" y="22166"/>
                  </a:cubicBezTo>
                  <a:cubicBezTo>
                    <a:pt x="2824" y="27691"/>
                    <a:pt x="1412" y="37653"/>
                    <a:pt x="605" y="43299"/>
                  </a:cubicBezTo>
                  <a:cubicBezTo>
                    <a:pt x="243" y="45759"/>
                    <a:pt x="41" y="47412"/>
                    <a:pt x="1" y="47574"/>
                  </a:cubicBezTo>
                  <a:cubicBezTo>
                    <a:pt x="1886" y="48387"/>
                    <a:pt x="4415" y="48421"/>
                    <a:pt x="4824" y="48421"/>
                  </a:cubicBezTo>
                  <a:cubicBezTo>
                    <a:pt x="4861" y="48421"/>
                    <a:pt x="4880" y="48421"/>
                    <a:pt x="4880" y="48421"/>
                  </a:cubicBezTo>
                  <a:cubicBezTo>
                    <a:pt x="6453" y="48380"/>
                    <a:pt x="19923" y="47735"/>
                    <a:pt x="22383" y="47211"/>
                  </a:cubicBezTo>
                  <a:cubicBezTo>
                    <a:pt x="23230" y="47049"/>
                    <a:pt x="23795" y="46364"/>
                    <a:pt x="24198" y="45517"/>
                  </a:cubicBezTo>
                  <a:cubicBezTo>
                    <a:pt x="25045" y="43823"/>
                    <a:pt x="25166" y="41524"/>
                    <a:pt x="25166" y="41524"/>
                  </a:cubicBezTo>
                  <a:cubicBezTo>
                    <a:pt x="25166" y="41524"/>
                    <a:pt x="25247" y="40637"/>
                    <a:pt x="25368" y="39105"/>
                  </a:cubicBezTo>
                  <a:cubicBezTo>
                    <a:pt x="25932" y="32168"/>
                    <a:pt x="27182" y="12165"/>
                    <a:pt x="23754" y="3817"/>
                  </a:cubicBezTo>
                  <a:cubicBezTo>
                    <a:pt x="22827" y="1598"/>
                    <a:pt x="20730" y="147"/>
                    <a:pt x="18350" y="26"/>
                  </a:cubicBezTo>
                  <a:cubicBezTo>
                    <a:pt x="17922" y="9"/>
                    <a:pt x="17505" y="1"/>
                    <a:pt x="170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50"/>
            <p:cNvSpPr/>
            <p:nvPr/>
          </p:nvSpPr>
          <p:spPr>
            <a:xfrm>
              <a:off x="2928742" y="2085887"/>
              <a:ext cx="519446" cy="379078"/>
            </a:xfrm>
            <a:custGeom>
              <a:rect b="b" l="l" r="r" t="t"/>
              <a:pathLst>
                <a:path extrusionOk="0" h="23722" w="32506">
                  <a:moveTo>
                    <a:pt x="28287" y="1"/>
                  </a:moveTo>
                  <a:cubicBezTo>
                    <a:pt x="27577" y="1"/>
                    <a:pt x="26756" y="135"/>
                    <a:pt x="25811" y="436"/>
                  </a:cubicBezTo>
                  <a:cubicBezTo>
                    <a:pt x="25811" y="436"/>
                    <a:pt x="18118" y="13809"/>
                    <a:pt x="13253" y="13809"/>
                  </a:cubicBezTo>
                  <a:cubicBezTo>
                    <a:pt x="12965" y="13809"/>
                    <a:pt x="12688" y="13763"/>
                    <a:pt x="12422" y="13664"/>
                  </a:cubicBezTo>
                  <a:cubicBezTo>
                    <a:pt x="7663" y="11889"/>
                    <a:pt x="3872" y="10236"/>
                    <a:pt x="3872" y="10236"/>
                  </a:cubicBezTo>
                  <a:lnTo>
                    <a:pt x="525" y="15841"/>
                  </a:lnTo>
                  <a:lnTo>
                    <a:pt x="1" y="16729"/>
                  </a:lnTo>
                  <a:cubicBezTo>
                    <a:pt x="1" y="16729"/>
                    <a:pt x="9683" y="23721"/>
                    <a:pt x="15819" y="23721"/>
                  </a:cubicBezTo>
                  <a:cubicBezTo>
                    <a:pt x="16610" y="23721"/>
                    <a:pt x="17342" y="23605"/>
                    <a:pt x="17987" y="23343"/>
                  </a:cubicBezTo>
                  <a:cubicBezTo>
                    <a:pt x="19439" y="22778"/>
                    <a:pt x="21052" y="21528"/>
                    <a:pt x="22666" y="20036"/>
                  </a:cubicBezTo>
                  <a:cubicBezTo>
                    <a:pt x="22666" y="20036"/>
                    <a:pt x="22706" y="19995"/>
                    <a:pt x="22706" y="19995"/>
                  </a:cubicBezTo>
                  <a:cubicBezTo>
                    <a:pt x="25690" y="17213"/>
                    <a:pt x="28675" y="13462"/>
                    <a:pt x="30368" y="11204"/>
                  </a:cubicBezTo>
                  <a:cubicBezTo>
                    <a:pt x="31498" y="9631"/>
                    <a:pt x="32506" y="7372"/>
                    <a:pt x="32506" y="5437"/>
                  </a:cubicBezTo>
                  <a:cubicBezTo>
                    <a:pt x="32506" y="2882"/>
                    <a:pt x="31578" y="1"/>
                    <a:pt x="2828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50"/>
            <p:cNvSpPr/>
            <p:nvPr/>
          </p:nvSpPr>
          <p:spPr>
            <a:xfrm>
              <a:off x="3151087" y="3778649"/>
              <a:ext cx="279698" cy="125139"/>
            </a:xfrm>
            <a:custGeom>
              <a:rect b="b" l="l" r="r" t="t"/>
              <a:pathLst>
                <a:path extrusionOk="0" h="7831" w="17503">
                  <a:moveTo>
                    <a:pt x="9650" y="1"/>
                  </a:moveTo>
                  <a:cubicBezTo>
                    <a:pt x="9081" y="1"/>
                    <a:pt x="8711" y="450"/>
                    <a:pt x="8711" y="450"/>
                  </a:cubicBezTo>
                  <a:cubicBezTo>
                    <a:pt x="8631" y="2104"/>
                    <a:pt x="1654" y="4886"/>
                    <a:pt x="847" y="6016"/>
                  </a:cubicBezTo>
                  <a:cubicBezTo>
                    <a:pt x="0" y="7185"/>
                    <a:pt x="4194" y="7830"/>
                    <a:pt x="6574" y="7830"/>
                  </a:cubicBezTo>
                  <a:cubicBezTo>
                    <a:pt x="8953" y="7830"/>
                    <a:pt x="13752" y="6822"/>
                    <a:pt x="15486" y="6822"/>
                  </a:cubicBezTo>
                  <a:cubicBezTo>
                    <a:pt x="17221" y="6822"/>
                    <a:pt x="17503" y="5209"/>
                    <a:pt x="17503" y="5209"/>
                  </a:cubicBezTo>
                  <a:lnTo>
                    <a:pt x="17261" y="1983"/>
                  </a:lnTo>
                  <a:cubicBezTo>
                    <a:pt x="17180" y="1337"/>
                    <a:pt x="16656" y="854"/>
                    <a:pt x="16051" y="854"/>
                  </a:cubicBezTo>
                  <a:cubicBezTo>
                    <a:pt x="14035" y="854"/>
                    <a:pt x="10687" y="370"/>
                    <a:pt x="10082" y="87"/>
                  </a:cubicBezTo>
                  <a:cubicBezTo>
                    <a:pt x="9929" y="26"/>
                    <a:pt x="9784" y="1"/>
                    <a:pt x="96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50"/>
            <p:cNvSpPr/>
            <p:nvPr/>
          </p:nvSpPr>
          <p:spPr>
            <a:xfrm>
              <a:off x="2928742" y="2339027"/>
              <a:ext cx="362203" cy="125938"/>
            </a:xfrm>
            <a:custGeom>
              <a:rect b="b" l="l" r="r" t="t"/>
              <a:pathLst>
                <a:path extrusionOk="0" h="7881" w="22666">
                  <a:moveTo>
                    <a:pt x="525" y="0"/>
                  </a:moveTo>
                  <a:lnTo>
                    <a:pt x="1" y="888"/>
                  </a:lnTo>
                  <a:cubicBezTo>
                    <a:pt x="1" y="888"/>
                    <a:pt x="9683" y="7880"/>
                    <a:pt x="15819" y="7880"/>
                  </a:cubicBezTo>
                  <a:cubicBezTo>
                    <a:pt x="16610" y="7880"/>
                    <a:pt x="17342" y="7764"/>
                    <a:pt x="17987" y="7502"/>
                  </a:cubicBezTo>
                  <a:cubicBezTo>
                    <a:pt x="19439" y="6937"/>
                    <a:pt x="21052" y="5687"/>
                    <a:pt x="22666" y="4195"/>
                  </a:cubicBezTo>
                  <a:lnTo>
                    <a:pt x="22666" y="4195"/>
                  </a:lnTo>
                  <a:cubicBezTo>
                    <a:pt x="22334" y="4460"/>
                    <a:pt x="20503" y="5870"/>
                    <a:pt x="16298" y="5870"/>
                  </a:cubicBezTo>
                  <a:cubicBezTo>
                    <a:pt x="15389" y="5870"/>
                    <a:pt x="14369" y="5804"/>
                    <a:pt x="13229" y="5646"/>
                  </a:cubicBezTo>
                  <a:cubicBezTo>
                    <a:pt x="6211" y="4759"/>
                    <a:pt x="525" y="0"/>
                    <a:pt x="525" y="0"/>
                  </a:cubicBezTo>
                  <a:close/>
                </a:path>
              </a:pathLst>
            </a:custGeom>
            <a:solidFill>
              <a:srgbClr val="121212">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50"/>
            <p:cNvSpPr/>
            <p:nvPr/>
          </p:nvSpPr>
          <p:spPr>
            <a:xfrm>
              <a:off x="3711123" y="2250082"/>
              <a:ext cx="145658" cy="302278"/>
            </a:xfrm>
            <a:custGeom>
              <a:rect b="b" l="l" r="r" t="t"/>
              <a:pathLst>
                <a:path extrusionOk="0" h="18916" w="9115">
                  <a:moveTo>
                    <a:pt x="5082" y="1"/>
                  </a:moveTo>
                  <a:cubicBezTo>
                    <a:pt x="5243" y="324"/>
                    <a:pt x="8832" y="7099"/>
                    <a:pt x="5082" y="11414"/>
                  </a:cubicBezTo>
                  <a:cubicBezTo>
                    <a:pt x="2984" y="13794"/>
                    <a:pt x="1210" y="15608"/>
                    <a:pt x="0" y="16738"/>
                  </a:cubicBezTo>
                  <a:lnTo>
                    <a:pt x="1976" y="18915"/>
                  </a:lnTo>
                  <a:cubicBezTo>
                    <a:pt x="1976" y="18915"/>
                    <a:pt x="7905" y="13511"/>
                    <a:pt x="8590" y="9398"/>
                  </a:cubicBezTo>
                  <a:cubicBezTo>
                    <a:pt x="9114" y="6091"/>
                    <a:pt x="8429" y="3994"/>
                    <a:pt x="5082" y="1"/>
                  </a:cubicBezTo>
                  <a:close/>
                </a:path>
              </a:pathLst>
            </a:custGeom>
            <a:solidFill>
              <a:srgbClr val="121212">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50"/>
            <p:cNvSpPr/>
            <p:nvPr/>
          </p:nvSpPr>
          <p:spPr>
            <a:xfrm>
              <a:off x="3316065" y="1773830"/>
              <a:ext cx="146952" cy="108808"/>
            </a:xfrm>
            <a:custGeom>
              <a:rect b="b" l="l" r="r" t="t"/>
              <a:pathLst>
                <a:path extrusionOk="0" h="6809" w="9196">
                  <a:moveTo>
                    <a:pt x="2420" y="1"/>
                  </a:moveTo>
                  <a:cubicBezTo>
                    <a:pt x="1291" y="606"/>
                    <a:pt x="525" y="1654"/>
                    <a:pt x="0" y="2945"/>
                  </a:cubicBezTo>
                  <a:cubicBezTo>
                    <a:pt x="0" y="2945"/>
                    <a:pt x="2026" y="3477"/>
                    <a:pt x="3791" y="3477"/>
                  </a:cubicBezTo>
                  <a:cubicBezTo>
                    <a:pt x="4253" y="3477"/>
                    <a:pt x="4697" y="3440"/>
                    <a:pt x="5082" y="3348"/>
                  </a:cubicBezTo>
                  <a:cubicBezTo>
                    <a:pt x="5082" y="3348"/>
                    <a:pt x="5929" y="6090"/>
                    <a:pt x="7018" y="6736"/>
                  </a:cubicBezTo>
                  <a:cubicBezTo>
                    <a:pt x="7104" y="6785"/>
                    <a:pt x="7186" y="6808"/>
                    <a:pt x="7265" y="6808"/>
                  </a:cubicBezTo>
                  <a:cubicBezTo>
                    <a:pt x="8149" y="6808"/>
                    <a:pt x="8590" y="3953"/>
                    <a:pt x="8590" y="3953"/>
                  </a:cubicBezTo>
                  <a:cubicBezTo>
                    <a:pt x="8590" y="3953"/>
                    <a:pt x="9074" y="2380"/>
                    <a:pt x="9155" y="1533"/>
                  </a:cubicBezTo>
                  <a:cubicBezTo>
                    <a:pt x="9195" y="1251"/>
                    <a:pt x="9155" y="1049"/>
                    <a:pt x="9074" y="1009"/>
                  </a:cubicBezTo>
                  <a:cubicBezTo>
                    <a:pt x="8994" y="969"/>
                    <a:pt x="8711" y="888"/>
                    <a:pt x="8348" y="807"/>
                  </a:cubicBezTo>
                  <a:cubicBezTo>
                    <a:pt x="7139" y="525"/>
                    <a:pt x="4921" y="122"/>
                    <a:pt x="4558" y="81"/>
                  </a:cubicBezTo>
                  <a:cubicBezTo>
                    <a:pt x="4356" y="1"/>
                    <a:pt x="3307" y="1"/>
                    <a:pt x="2420" y="1"/>
                  </a:cubicBezTo>
                  <a:close/>
                </a:path>
              </a:pathLst>
            </a:custGeom>
            <a:solidFill>
              <a:srgbClr val="ED96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50"/>
            <p:cNvSpPr/>
            <p:nvPr/>
          </p:nvSpPr>
          <p:spPr>
            <a:xfrm>
              <a:off x="3213106" y="1631272"/>
              <a:ext cx="363976" cy="339783"/>
            </a:xfrm>
            <a:custGeom>
              <a:rect b="b" l="l" r="r" t="t"/>
              <a:pathLst>
                <a:path extrusionOk="0" h="21263" w="22777">
                  <a:moveTo>
                    <a:pt x="10217" y="1"/>
                  </a:moveTo>
                  <a:cubicBezTo>
                    <a:pt x="8769" y="1"/>
                    <a:pt x="8950" y="3347"/>
                    <a:pt x="8984" y="3760"/>
                  </a:cubicBezTo>
                  <a:cubicBezTo>
                    <a:pt x="8910" y="3353"/>
                    <a:pt x="8327" y="334"/>
                    <a:pt x="6023" y="334"/>
                  </a:cubicBezTo>
                  <a:cubicBezTo>
                    <a:pt x="5814" y="334"/>
                    <a:pt x="5592" y="359"/>
                    <a:pt x="5354" y="412"/>
                  </a:cubicBezTo>
                  <a:cubicBezTo>
                    <a:pt x="2330" y="1058"/>
                    <a:pt x="5072" y="5292"/>
                    <a:pt x="5153" y="5655"/>
                  </a:cubicBezTo>
                  <a:cubicBezTo>
                    <a:pt x="5164" y="5702"/>
                    <a:pt x="5153" y="5723"/>
                    <a:pt x="5120" y="5723"/>
                  </a:cubicBezTo>
                  <a:cubicBezTo>
                    <a:pt x="4923" y="5723"/>
                    <a:pt x="3941" y="4969"/>
                    <a:pt x="2249" y="4244"/>
                  </a:cubicBezTo>
                  <a:cubicBezTo>
                    <a:pt x="1988" y="4135"/>
                    <a:pt x="1744" y="4084"/>
                    <a:pt x="1524" y="4084"/>
                  </a:cubicBezTo>
                  <a:cubicBezTo>
                    <a:pt x="517" y="4084"/>
                    <a:pt x="0" y="5156"/>
                    <a:pt x="596" y="6744"/>
                  </a:cubicBezTo>
                  <a:cubicBezTo>
                    <a:pt x="878" y="7430"/>
                    <a:pt x="1402" y="8277"/>
                    <a:pt x="2249" y="9164"/>
                  </a:cubicBezTo>
                  <a:cubicBezTo>
                    <a:pt x="4266" y="11315"/>
                    <a:pt x="8200" y="11673"/>
                    <a:pt x="10599" y="11673"/>
                  </a:cubicBezTo>
                  <a:cubicBezTo>
                    <a:pt x="11798" y="11673"/>
                    <a:pt x="12614" y="11584"/>
                    <a:pt x="12614" y="11584"/>
                  </a:cubicBezTo>
                  <a:lnTo>
                    <a:pt x="12614" y="11584"/>
                  </a:lnTo>
                  <a:cubicBezTo>
                    <a:pt x="12614" y="11584"/>
                    <a:pt x="12291" y="12632"/>
                    <a:pt x="12896" y="13761"/>
                  </a:cubicBezTo>
                  <a:cubicBezTo>
                    <a:pt x="13501" y="14890"/>
                    <a:pt x="13824" y="16342"/>
                    <a:pt x="13824" y="16342"/>
                  </a:cubicBezTo>
                  <a:lnTo>
                    <a:pt x="13824" y="16665"/>
                  </a:lnTo>
                  <a:cubicBezTo>
                    <a:pt x="14267" y="20779"/>
                    <a:pt x="17332" y="21262"/>
                    <a:pt x="18139" y="21262"/>
                  </a:cubicBezTo>
                  <a:cubicBezTo>
                    <a:pt x="19349" y="21222"/>
                    <a:pt x="21405" y="20658"/>
                    <a:pt x="22535" y="15011"/>
                  </a:cubicBezTo>
                  <a:cubicBezTo>
                    <a:pt x="22777" y="13882"/>
                    <a:pt x="22777" y="12914"/>
                    <a:pt x="22575" y="12067"/>
                  </a:cubicBezTo>
                  <a:cubicBezTo>
                    <a:pt x="21809" y="8841"/>
                    <a:pt x="18381" y="7793"/>
                    <a:pt x="16082" y="6946"/>
                  </a:cubicBezTo>
                  <a:cubicBezTo>
                    <a:pt x="13178" y="5897"/>
                    <a:pt x="13622" y="1985"/>
                    <a:pt x="11122" y="332"/>
                  </a:cubicBezTo>
                  <a:cubicBezTo>
                    <a:pt x="10766" y="100"/>
                    <a:pt x="10467" y="1"/>
                    <a:pt x="10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50"/>
            <p:cNvSpPr/>
            <p:nvPr/>
          </p:nvSpPr>
          <p:spPr>
            <a:xfrm>
              <a:off x="3418529" y="1871787"/>
              <a:ext cx="63169" cy="63185"/>
            </a:xfrm>
            <a:custGeom>
              <a:rect b="b" l="l" r="r" t="t"/>
              <a:pathLst>
                <a:path extrusionOk="0" h="3954" w="3953">
                  <a:moveTo>
                    <a:pt x="1977" y="1"/>
                  </a:moveTo>
                  <a:cubicBezTo>
                    <a:pt x="888" y="1"/>
                    <a:pt x="1" y="888"/>
                    <a:pt x="1" y="1977"/>
                  </a:cubicBezTo>
                  <a:cubicBezTo>
                    <a:pt x="1" y="3066"/>
                    <a:pt x="888" y="3953"/>
                    <a:pt x="1977" y="3953"/>
                  </a:cubicBezTo>
                  <a:cubicBezTo>
                    <a:pt x="3066" y="3953"/>
                    <a:pt x="3953" y="3066"/>
                    <a:pt x="3953" y="1977"/>
                  </a:cubicBezTo>
                  <a:cubicBezTo>
                    <a:pt x="3953" y="888"/>
                    <a:pt x="3066" y="1"/>
                    <a:pt x="1977" y="1"/>
                  </a:cubicBezTo>
                  <a:close/>
                </a:path>
              </a:pathLst>
            </a:custGeom>
            <a:solidFill>
              <a:srgbClr val="FFAB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3"/>
          <p:cNvSpPr/>
          <p:nvPr/>
        </p:nvSpPr>
        <p:spPr>
          <a:xfrm>
            <a:off x="2787792" y="1871085"/>
            <a:ext cx="663900" cy="663900"/>
          </a:xfrm>
          <a:prstGeom prst="ellipse">
            <a:avLst/>
          </a:prstGeom>
          <a:solidFill>
            <a:srgbClr val="FDFF5C">
              <a:alpha val="4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3"/>
          <p:cNvSpPr/>
          <p:nvPr/>
        </p:nvSpPr>
        <p:spPr>
          <a:xfrm>
            <a:off x="6731004" y="1871085"/>
            <a:ext cx="663900" cy="663900"/>
          </a:xfrm>
          <a:prstGeom prst="ellipse">
            <a:avLst/>
          </a:prstGeom>
          <a:solidFill>
            <a:srgbClr val="955CFF">
              <a:alpha val="23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3"/>
          <p:cNvSpPr/>
          <p:nvPr/>
        </p:nvSpPr>
        <p:spPr>
          <a:xfrm>
            <a:off x="4756709" y="1871085"/>
            <a:ext cx="663900" cy="663900"/>
          </a:xfrm>
          <a:prstGeom prst="ellipse">
            <a:avLst/>
          </a:prstGeom>
          <a:solidFill>
            <a:srgbClr val="5CFFF8">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3"/>
          <p:cNvSpPr/>
          <p:nvPr/>
        </p:nvSpPr>
        <p:spPr>
          <a:xfrm>
            <a:off x="819723" y="1871085"/>
            <a:ext cx="663900" cy="663900"/>
          </a:xfrm>
          <a:prstGeom prst="ellipse">
            <a:avLst/>
          </a:prstGeom>
          <a:solidFill>
            <a:srgbClr val="5CFFA6">
              <a:alpha val="4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3"/>
          <p:cNvSpPr txBox="1"/>
          <p:nvPr>
            <p:ph type="title"/>
          </p:nvPr>
        </p:nvSpPr>
        <p:spPr>
          <a:xfrm>
            <a:off x="714000" y="2688931"/>
            <a:ext cx="1801800" cy="54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vs. solution</a:t>
            </a:r>
            <a:endParaRPr/>
          </a:p>
        </p:txBody>
      </p:sp>
      <p:sp>
        <p:nvSpPr>
          <p:cNvPr id="332" name="Google Shape;332;p33"/>
          <p:cNvSpPr txBox="1"/>
          <p:nvPr>
            <p:ph idx="3" type="title"/>
          </p:nvPr>
        </p:nvSpPr>
        <p:spPr>
          <a:xfrm>
            <a:off x="714000" y="648300"/>
            <a:ext cx="7713300" cy="46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333" name="Google Shape;333;p33"/>
          <p:cNvSpPr txBox="1"/>
          <p:nvPr>
            <p:ph idx="2" type="title"/>
          </p:nvPr>
        </p:nvSpPr>
        <p:spPr>
          <a:xfrm>
            <a:off x="819723" y="1974285"/>
            <a:ext cx="663900" cy="45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334" name="Google Shape;334;p33"/>
          <p:cNvSpPr txBox="1"/>
          <p:nvPr>
            <p:ph idx="4" type="title"/>
          </p:nvPr>
        </p:nvSpPr>
        <p:spPr>
          <a:xfrm>
            <a:off x="2683575" y="2688931"/>
            <a:ext cx="1801800" cy="54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Product overview</a:t>
            </a:r>
            <a:endParaRPr/>
          </a:p>
        </p:txBody>
      </p:sp>
      <p:sp>
        <p:nvSpPr>
          <p:cNvPr id="335" name="Google Shape;335;p33"/>
          <p:cNvSpPr txBox="1"/>
          <p:nvPr>
            <p:ph idx="6" type="title"/>
          </p:nvPr>
        </p:nvSpPr>
        <p:spPr>
          <a:xfrm>
            <a:off x="2787792" y="1974435"/>
            <a:ext cx="6639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336" name="Google Shape;336;p33"/>
          <p:cNvSpPr txBox="1"/>
          <p:nvPr>
            <p:ph idx="7" type="title"/>
          </p:nvPr>
        </p:nvSpPr>
        <p:spPr>
          <a:xfrm>
            <a:off x="4653150" y="2688931"/>
            <a:ext cx="1801800" cy="54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Feedback </a:t>
            </a:r>
            <a:endParaRPr/>
          </a:p>
        </p:txBody>
      </p:sp>
      <p:sp>
        <p:nvSpPr>
          <p:cNvPr id="337" name="Google Shape;337;p33"/>
          <p:cNvSpPr txBox="1"/>
          <p:nvPr>
            <p:ph idx="9" type="title"/>
          </p:nvPr>
        </p:nvSpPr>
        <p:spPr>
          <a:xfrm>
            <a:off x="4756709" y="1974285"/>
            <a:ext cx="663900" cy="45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338" name="Google Shape;338;p33"/>
          <p:cNvSpPr txBox="1"/>
          <p:nvPr>
            <p:ph idx="13" type="title"/>
          </p:nvPr>
        </p:nvSpPr>
        <p:spPr>
          <a:xfrm>
            <a:off x="6622725" y="2688931"/>
            <a:ext cx="1801800" cy="54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update</a:t>
            </a:r>
            <a:endParaRPr/>
          </a:p>
        </p:txBody>
      </p:sp>
      <p:sp>
        <p:nvSpPr>
          <p:cNvPr id="339" name="Google Shape;339;p33"/>
          <p:cNvSpPr txBox="1"/>
          <p:nvPr>
            <p:ph idx="15" type="title"/>
          </p:nvPr>
        </p:nvSpPr>
        <p:spPr>
          <a:xfrm>
            <a:off x="6731004" y="1974285"/>
            <a:ext cx="663900" cy="45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340" name="Google Shape;340;p33"/>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4"/>
          <p:cNvSpPr/>
          <p:nvPr/>
        </p:nvSpPr>
        <p:spPr>
          <a:xfrm>
            <a:off x="2102638" y="1499974"/>
            <a:ext cx="778200" cy="778500"/>
          </a:xfrm>
          <a:prstGeom prst="ellipse">
            <a:avLst/>
          </a:prstGeom>
          <a:solidFill>
            <a:srgbClr val="5CFFA6">
              <a:alpha val="4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4"/>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fld id="{00000000-1234-1234-1234-123412341234}" type="slidenum">
              <a:rPr lang="en"/>
              <a:t>‹#›</a:t>
            </a:fld>
            <a:endParaRPr/>
          </a:p>
        </p:txBody>
      </p:sp>
      <p:sp>
        <p:nvSpPr>
          <p:cNvPr id="347" name="Google Shape;347;p34"/>
          <p:cNvSpPr txBox="1"/>
          <p:nvPr>
            <p:ph type="title"/>
          </p:nvPr>
        </p:nvSpPr>
        <p:spPr>
          <a:xfrm>
            <a:off x="2275813" y="1635263"/>
            <a:ext cx="4711500" cy="46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solidFill>
                  <a:schemeClr val="accent5"/>
                </a:solidFill>
              </a:rPr>
              <a:t>I</a:t>
            </a:r>
            <a:r>
              <a:rPr lang="en" sz="4300"/>
              <a:t>ntroduction</a:t>
            </a:r>
            <a:endParaRPr sz="4300"/>
          </a:p>
        </p:txBody>
      </p:sp>
      <p:sp>
        <p:nvSpPr>
          <p:cNvPr id="348" name="Google Shape;348;p34"/>
          <p:cNvSpPr/>
          <p:nvPr/>
        </p:nvSpPr>
        <p:spPr>
          <a:xfrm>
            <a:off x="5945500" y="4342500"/>
            <a:ext cx="1507200" cy="1507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4"/>
          <p:cNvSpPr/>
          <p:nvPr/>
        </p:nvSpPr>
        <p:spPr>
          <a:xfrm>
            <a:off x="7358125" y="-522724"/>
            <a:ext cx="2042400" cy="20424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4"/>
          <p:cNvSpPr/>
          <p:nvPr/>
        </p:nvSpPr>
        <p:spPr>
          <a:xfrm>
            <a:off x="-108600" y="-397500"/>
            <a:ext cx="1557000" cy="15570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4"/>
          <p:cNvSpPr/>
          <p:nvPr/>
        </p:nvSpPr>
        <p:spPr>
          <a:xfrm>
            <a:off x="-313350" y="3788851"/>
            <a:ext cx="1799700" cy="17997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5"/>
          <p:cNvSpPr/>
          <p:nvPr/>
        </p:nvSpPr>
        <p:spPr>
          <a:xfrm>
            <a:off x="3919525" y="839428"/>
            <a:ext cx="1304400" cy="1304400"/>
          </a:xfrm>
          <a:prstGeom prst="ellipse">
            <a:avLst/>
          </a:prstGeom>
          <a:solidFill>
            <a:srgbClr val="5CFFA6">
              <a:alpha val="4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5"/>
          <p:cNvSpPr txBox="1"/>
          <p:nvPr>
            <p:ph type="title"/>
          </p:nvPr>
        </p:nvSpPr>
        <p:spPr>
          <a:xfrm>
            <a:off x="2312425" y="2316938"/>
            <a:ext cx="4518600" cy="130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Problem </a:t>
            </a:r>
            <a:endParaRPr>
              <a:solidFill>
                <a:schemeClr val="lt1"/>
              </a:solidFill>
            </a:endParaRPr>
          </a:p>
          <a:p>
            <a:pPr indent="0" lvl="0" marL="0" rtl="0" algn="ctr">
              <a:spcBef>
                <a:spcPts val="0"/>
              </a:spcBef>
              <a:spcAft>
                <a:spcPts val="0"/>
              </a:spcAft>
              <a:buNone/>
            </a:pPr>
            <a:r>
              <a:rPr lang="en">
                <a:solidFill>
                  <a:schemeClr val="lt1"/>
                </a:solidFill>
              </a:rPr>
              <a:t>vs. </a:t>
            </a:r>
            <a:r>
              <a:rPr lang="en"/>
              <a:t>s</a:t>
            </a:r>
            <a:r>
              <a:rPr lang="en">
                <a:solidFill>
                  <a:schemeClr val="lt1"/>
                </a:solidFill>
              </a:rPr>
              <a:t>olution</a:t>
            </a:r>
            <a:endParaRPr>
              <a:solidFill>
                <a:schemeClr val="lt1"/>
              </a:solidFill>
            </a:endParaRPr>
          </a:p>
        </p:txBody>
      </p:sp>
      <p:sp>
        <p:nvSpPr>
          <p:cNvPr id="358" name="Google Shape;358;p35"/>
          <p:cNvSpPr txBox="1"/>
          <p:nvPr>
            <p:ph idx="2" type="title"/>
          </p:nvPr>
        </p:nvSpPr>
        <p:spPr>
          <a:xfrm>
            <a:off x="3987775" y="1106278"/>
            <a:ext cx="1167900" cy="77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359" name="Google Shape;359;p35"/>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6"/>
          <p:cNvSpPr/>
          <p:nvPr/>
        </p:nvSpPr>
        <p:spPr>
          <a:xfrm>
            <a:off x="5068847" y="977025"/>
            <a:ext cx="3131400" cy="31452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6"/>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fld id="{00000000-1234-1234-1234-123412341234}" type="slidenum">
              <a:rPr lang="en"/>
              <a:t>‹#›</a:t>
            </a:fld>
            <a:endParaRPr/>
          </a:p>
        </p:txBody>
      </p:sp>
      <p:sp>
        <p:nvSpPr>
          <p:cNvPr id="366" name="Google Shape;366;p36"/>
          <p:cNvSpPr txBox="1"/>
          <p:nvPr>
            <p:ph type="title"/>
          </p:nvPr>
        </p:nvSpPr>
        <p:spPr>
          <a:xfrm>
            <a:off x="714000" y="1311025"/>
            <a:ext cx="3912300" cy="46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Careem</a:t>
            </a:r>
            <a:endParaRPr/>
          </a:p>
        </p:txBody>
      </p:sp>
      <p:grpSp>
        <p:nvGrpSpPr>
          <p:cNvPr id="367" name="Google Shape;367;p36"/>
          <p:cNvGrpSpPr/>
          <p:nvPr/>
        </p:nvGrpSpPr>
        <p:grpSpPr>
          <a:xfrm>
            <a:off x="5372621" y="1793717"/>
            <a:ext cx="917638" cy="1745402"/>
            <a:chOff x="5372621" y="1793717"/>
            <a:chExt cx="917638" cy="1745402"/>
          </a:xfrm>
        </p:grpSpPr>
        <p:sp>
          <p:nvSpPr>
            <p:cNvPr id="368" name="Google Shape;368;p36"/>
            <p:cNvSpPr/>
            <p:nvPr/>
          </p:nvSpPr>
          <p:spPr>
            <a:xfrm>
              <a:off x="5372621" y="1793717"/>
              <a:ext cx="917638" cy="1745402"/>
            </a:xfrm>
            <a:custGeom>
              <a:rect b="b" l="l" r="r" t="t"/>
              <a:pathLst>
                <a:path extrusionOk="0" h="39599" w="20819">
                  <a:moveTo>
                    <a:pt x="1949" y="1"/>
                  </a:moveTo>
                  <a:cubicBezTo>
                    <a:pt x="873" y="1"/>
                    <a:pt x="1" y="873"/>
                    <a:pt x="1" y="1949"/>
                  </a:cubicBezTo>
                  <a:lnTo>
                    <a:pt x="1" y="37665"/>
                  </a:lnTo>
                  <a:cubicBezTo>
                    <a:pt x="1" y="38735"/>
                    <a:pt x="892" y="39599"/>
                    <a:pt x="1949" y="39599"/>
                  </a:cubicBezTo>
                  <a:cubicBezTo>
                    <a:pt x="1992" y="39599"/>
                    <a:pt x="2035" y="39597"/>
                    <a:pt x="2079" y="39595"/>
                  </a:cubicBezTo>
                  <a:lnTo>
                    <a:pt x="19000" y="38481"/>
                  </a:lnTo>
                  <a:cubicBezTo>
                    <a:pt x="20021" y="38407"/>
                    <a:pt x="20818" y="37572"/>
                    <a:pt x="20818" y="36533"/>
                  </a:cubicBezTo>
                  <a:lnTo>
                    <a:pt x="20818" y="1949"/>
                  </a:lnTo>
                  <a:cubicBezTo>
                    <a:pt x="20818" y="873"/>
                    <a:pt x="19946" y="1"/>
                    <a:pt x="188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6"/>
            <p:cNvSpPr/>
            <p:nvPr/>
          </p:nvSpPr>
          <p:spPr>
            <a:xfrm>
              <a:off x="5430975" y="1854375"/>
              <a:ext cx="800907" cy="1623955"/>
            </a:xfrm>
            <a:custGeom>
              <a:rect b="b" l="l" r="r" t="t"/>
              <a:pathLst>
                <a:path extrusionOk="0" h="39599" w="20819">
                  <a:moveTo>
                    <a:pt x="1949" y="1"/>
                  </a:moveTo>
                  <a:cubicBezTo>
                    <a:pt x="873" y="1"/>
                    <a:pt x="1" y="873"/>
                    <a:pt x="1" y="1949"/>
                  </a:cubicBezTo>
                  <a:lnTo>
                    <a:pt x="1" y="37665"/>
                  </a:lnTo>
                  <a:cubicBezTo>
                    <a:pt x="1" y="38735"/>
                    <a:pt x="892" y="39599"/>
                    <a:pt x="1949" y="39599"/>
                  </a:cubicBezTo>
                  <a:cubicBezTo>
                    <a:pt x="1992" y="39599"/>
                    <a:pt x="2035" y="39597"/>
                    <a:pt x="2079" y="39595"/>
                  </a:cubicBezTo>
                  <a:lnTo>
                    <a:pt x="19000" y="38481"/>
                  </a:lnTo>
                  <a:cubicBezTo>
                    <a:pt x="20021" y="38407"/>
                    <a:pt x="20818" y="37572"/>
                    <a:pt x="20818" y="36533"/>
                  </a:cubicBezTo>
                  <a:lnTo>
                    <a:pt x="20818" y="1949"/>
                  </a:lnTo>
                  <a:cubicBezTo>
                    <a:pt x="20818" y="873"/>
                    <a:pt x="19946" y="1"/>
                    <a:pt x="188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6"/>
            <p:cNvSpPr/>
            <p:nvPr/>
          </p:nvSpPr>
          <p:spPr>
            <a:xfrm>
              <a:off x="5579509" y="2303234"/>
              <a:ext cx="503872" cy="1021654"/>
            </a:xfrm>
            <a:custGeom>
              <a:rect b="b" l="l" r="r" t="t"/>
              <a:pathLst>
                <a:path extrusionOk="0" h="39599" w="20819">
                  <a:moveTo>
                    <a:pt x="1949" y="1"/>
                  </a:moveTo>
                  <a:cubicBezTo>
                    <a:pt x="873" y="1"/>
                    <a:pt x="1" y="873"/>
                    <a:pt x="1" y="1949"/>
                  </a:cubicBezTo>
                  <a:lnTo>
                    <a:pt x="1" y="37665"/>
                  </a:lnTo>
                  <a:cubicBezTo>
                    <a:pt x="1" y="38735"/>
                    <a:pt x="892" y="39599"/>
                    <a:pt x="1949" y="39599"/>
                  </a:cubicBezTo>
                  <a:cubicBezTo>
                    <a:pt x="1992" y="39599"/>
                    <a:pt x="2035" y="39597"/>
                    <a:pt x="2079" y="39595"/>
                  </a:cubicBezTo>
                  <a:lnTo>
                    <a:pt x="19000" y="38481"/>
                  </a:lnTo>
                  <a:cubicBezTo>
                    <a:pt x="20021" y="38407"/>
                    <a:pt x="20818" y="37572"/>
                    <a:pt x="20818" y="36533"/>
                  </a:cubicBezTo>
                  <a:lnTo>
                    <a:pt x="20818" y="1949"/>
                  </a:lnTo>
                  <a:cubicBezTo>
                    <a:pt x="20818" y="873"/>
                    <a:pt x="19946" y="1"/>
                    <a:pt x="188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1" name="Google Shape;371;p36"/>
          <p:cNvSpPr txBox="1"/>
          <p:nvPr>
            <p:ph idx="1" type="subTitle"/>
          </p:nvPr>
        </p:nvSpPr>
        <p:spPr>
          <a:xfrm>
            <a:off x="714000" y="1925800"/>
            <a:ext cx="3912300" cy="208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an application that takes care of people who do not have a car </a:t>
            </a:r>
            <a:r>
              <a:rPr lang="en"/>
              <a:t>:</a:t>
            </a:r>
            <a:endParaRPr/>
          </a:p>
          <a:p>
            <a:pPr indent="-203200" lvl="0" marL="342900" rtl="0" algn="l">
              <a:spcBef>
                <a:spcPts val="1000"/>
              </a:spcBef>
              <a:spcAft>
                <a:spcPts val="0"/>
              </a:spcAft>
              <a:buSzPts val="1400"/>
              <a:buChar char="●"/>
            </a:pPr>
            <a:r>
              <a:rPr lang="en"/>
              <a:t>Taxi</a:t>
            </a:r>
            <a:endParaRPr/>
          </a:p>
          <a:p>
            <a:pPr indent="-203200" lvl="0" marL="342900" rtl="0" algn="l">
              <a:spcBef>
                <a:spcPts val="0"/>
              </a:spcBef>
              <a:spcAft>
                <a:spcPts val="0"/>
              </a:spcAft>
              <a:buSzPts val="1400"/>
              <a:buChar char="●"/>
            </a:pPr>
            <a:r>
              <a:rPr lang="en"/>
              <a:t>Transporter </a:t>
            </a:r>
            <a:endParaRPr/>
          </a:p>
          <a:p>
            <a:pPr indent="-203200" lvl="0" marL="342900" rtl="0" algn="l">
              <a:spcBef>
                <a:spcPts val="0"/>
              </a:spcBef>
              <a:spcAft>
                <a:spcPts val="0"/>
              </a:spcAft>
              <a:buSzPts val="1400"/>
              <a:buChar char="●"/>
            </a:pPr>
            <a:r>
              <a:rPr lang="en"/>
              <a:t>Shopping</a:t>
            </a:r>
            <a:endParaRPr/>
          </a:p>
          <a:p>
            <a:pPr indent="-203200" lvl="0" marL="342900" rtl="0" algn="l">
              <a:spcBef>
                <a:spcPts val="0"/>
              </a:spcBef>
              <a:spcAft>
                <a:spcPts val="0"/>
              </a:spcAft>
              <a:buSzPts val="1400"/>
              <a:buChar char="●"/>
            </a:pPr>
            <a:r>
              <a:rPr lang="en"/>
              <a:t>Food </a:t>
            </a:r>
            <a:r>
              <a:rPr lang="en"/>
              <a:t>delivery</a:t>
            </a:r>
            <a:r>
              <a:rPr lang="en"/>
              <a:t> </a:t>
            </a:r>
            <a:endParaRPr/>
          </a:p>
          <a:p>
            <a:pPr indent="0" lvl="0" marL="0" rtl="0" algn="l">
              <a:spcBef>
                <a:spcPts val="1000"/>
              </a:spcBef>
              <a:spcAft>
                <a:spcPts val="0"/>
              </a:spcAft>
              <a:buNone/>
            </a:pPr>
            <a:r>
              <a:t/>
            </a:r>
            <a:endParaRPr/>
          </a:p>
        </p:txBody>
      </p:sp>
      <p:sp>
        <p:nvSpPr>
          <p:cNvPr id="372" name="Google Shape;372;p36"/>
          <p:cNvSpPr/>
          <p:nvPr/>
        </p:nvSpPr>
        <p:spPr>
          <a:xfrm>
            <a:off x="5287706" y="3621413"/>
            <a:ext cx="2691282" cy="174032"/>
          </a:xfrm>
          <a:custGeom>
            <a:rect b="b" l="l" r="r" t="t"/>
            <a:pathLst>
              <a:path extrusionOk="0" h="8117" w="97742">
                <a:moveTo>
                  <a:pt x="48871" y="0"/>
                </a:moveTo>
                <a:cubicBezTo>
                  <a:pt x="21873" y="0"/>
                  <a:pt x="0" y="1823"/>
                  <a:pt x="0" y="4058"/>
                </a:cubicBezTo>
                <a:cubicBezTo>
                  <a:pt x="0" y="6294"/>
                  <a:pt x="21873" y="8117"/>
                  <a:pt x="48871" y="8117"/>
                </a:cubicBezTo>
                <a:cubicBezTo>
                  <a:pt x="75868" y="8117"/>
                  <a:pt x="97742" y="6294"/>
                  <a:pt x="97742" y="4058"/>
                </a:cubicBezTo>
                <a:cubicBezTo>
                  <a:pt x="97742" y="1823"/>
                  <a:pt x="75868" y="0"/>
                  <a:pt x="488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3" name="Google Shape;373;p36"/>
          <p:cNvGrpSpPr/>
          <p:nvPr/>
        </p:nvGrpSpPr>
        <p:grpSpPr>
          <a:xfrm>
            <a:off x="6730708" y="1714648"/>
            <a:ext cx="1030440" cy="1992491"/>
            <a:chOff x="6730708" y="1714648"/>
            <a:chExt cx="1030440" cy="1992491"/>
          </a:xfrm>
        </p:grpSpPr>
        <p:sp>
          <p:nvSpPr>
            <p:cNvPr id="374" name="Google Shape;374;p36"/>
            <p:cNvSpPr/>
            <p:nvPr/>
          </p:nvSpPr>
          <p:spPr>
            <a:xfrm>
              <a:off x="7165330" y="3515095"/>
              <a:ext cx="198390" cy="146071"/>
            </a:xfrm>
            <a:custGeom>
              <a:rect b="b" l="l" r="r" t="t"/>
              <a:pathLst>
                <a:path extrusionOk="0" h="3314" w="4501">
                  <a:moveTo>
                    <a:pt x="2385" y="0"/>
                  </a:moveTo>
                  <a:lnTo>
                    <a:pt x="2311" y="1522"/>
                  </a:lnTo>
                  <a:cubicBezTo>
                    <a:pt x="2311" y="1522"/>
                    <a:pt x="103" y="2617"/>
                    <a:pt x="47" y="2839"/>
                  </a:cubicBezTo>
                  <a:cubicBezTo>
                    <a:pt x="0" y="3043"/>
                    <a:pt x="59" y="3313"/>
                    <a:pt x="909" y="3313"/>
                  </a:cubicBezTo>
                  <a:cubicBezTo>
                    <a:pt x="1064" y="3313"/>
                    <a:pt x="1245" y="3304"/>
                    <a:pt x="1457" y="3284"/>
                  </a:cubicBezTo>
                  <a:cubicBezTo>
                    <a:pt x="2812" y="3155"/>
                    <a:pt x="4240" y="3062"/>
                    <a:pt x="4370" y="2895"/>
                  </a:cubicBezTo>
                  <a:cubicBezTo>
                    <a:pt x="4500" y="2728"/>
                    <a:pt x="4148" y="1336"/>
                    <a:pt x="4148" y="1336"/>
                  </a:cubicBezTo>
                  <a:lnTo>
                    <a:pt x="405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6"/>
            <p:cNvSpPr/>
            <p:nvPr/>
          </p:nvSpPr>
          <p:spPr>
            <a:xfrm>
              <a:off x="7554202" y="3502005"/>
              <a:ext cx="152154" cy="205134"/>
            </a:xfrm>
            <a:custGeom>
              <a:rect b="b" l="l" r="r" t="t"/>
              <a:pathLst>
                <a:path extrusionOk="0" h="4654" w="3452">
                  <a:moveTo>
                    <a:pt x="946" y="1"/>
                  </a:moveTo>
                  <a:cubicBezTo>
                    <a:pt x="946" y="1"/>
                    <a:pt x="1076" y="743"/>
                    <a:pt x="1076" y="1188"/>
                  </a:cubicBezTo>
                  <a:cubicBezTo>
                    <a:pt x="1076" y="1633"/>
                    <a:pt x="501" y="3340"/>
                    <a:pt x="241" y="3711"/>
                  </a:cubicBezTo>
                  <a:cubicBezTo>
                    <a:pt x="0" y="4082"/>
                    <a:pt x="427" y="4472"/>
                    <a:pt x="1318" y="4620"/>
                  </a:cubicBezTo>
                  <a:cubicBezTo>
                    <a:pt x="1455" y="4643"/>
                    <a:pt x="1594" y="4654"/>
                    <a:pt x="1731" y="4654"/>
                  </a:cubicBezTo>
                  <a:cubicBezTo>
                    <a:pt x="2481" y="4654"/>
                    <a:pt x="3177" y="4338"/>
                    <a:pt x="3303" y="4008"/>
                  </a:cubicBezTo>
                  <a:cubicBezTo>
                    <a:pt x="3451" y="3637"/>
                    <a:pt x="3024" y="2598"/>
                    <a:pt x="2913" y="2171"/>
                  </a:cubicBezTo>
                  <a:cubicBezTo>
                    <a:pt x="2783" y="1763"/>
                    <a:pt x="2505" y="1"/>
                    <a:pt x="25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6"/>
            <p:cNvSpPr/>
            <p:nvPr/>
          </p:nvSpPr>
          <p:spPr>
            <a:xfrm>
              <a:off x="6911415" y="2055389"/>
              <a:ext cx="399954" cy="337762"/>
            </a:xfrm>
            <a:custGeom>
              <a:rect b="b" l="l" r="r" t="t"/>
              <a:pathLst>
                <a:path extrusionOk="0" h="7663" w="9074">
                  <a:moveTo>
                    <a:pt x="9074" y="1"/>
                  </a:moveTo>
                  <a:cubicBezTo>
                    <a:pt x="9074" y="1"/>
                    <a:pt x="6328" y="3136"/>
                    <a:pt x="5233" y="4491"/>
                  </a:cubicBezTo>
                  <a:lnTo>
                    <a:pt x="1800" y="3025"/>
                  </a:lnTo>
                  <a:lnTo>
                    <a:pt x="669" y="2543"/>
                  </a:lnTo>
                  <a:lnTo>
                    <a:pt x="1" y="4899"/>
                  </a:lnTo>
                  <a:cubicBezTo>
                    <a:pt x="1" y="4899"/>
                    <a:pt x="390" y="5196"/>
                    <a:pt x="984" y="5623"/>
                  </a:cubicBezTo>
                  <a:cubicBezTo>
                    <a:pt x="2145" y="6435"/>
                    <a:pt x="4121" y="7663"/>
                    <a:pt x="5587" y="7663"/>
                  </a:cubicBezTo>
                  <a:cubicBezTo>
                    <a:pt x="5762" y="7663"/>
                    <a:pt x="5929" y="7645"/>
                    <a:pt x="6086" y="7608"/>
                  </a:cubicBezTo>
                  <a:cubicBezTo>
                    <a:pt x="8202" y="7070"/>
                    <a:pt x="9074" y="5289"/>
                    <a:pt x="9074" y="5289"/>
                  </a:cubicBezTo>
                  <a:lnTo>
                    <a:pt x="907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6"/>
            <p:cNvSpPr/>
            <p:nvPr/>
          </p:nvSpPr>
          <p:spPr>
            <a:xfrm>
              <a:off x="7332594" y="1763703"/>
              <a:ext cx="223294" cy="377960"/>
            </a:xfrm>
            <a:custGeom>
              <a:rect b="b" l="l" r="r" t="t"/>
              <a:pathLst>
                <a:path extrusionOk="0" h="8575" w="5066">
                  <a:moveTo>
                    <a:pt x="2108" y="0"/>
                  </a:moveTo>
                  <a:cubicBezTo>
                    <a:pt x="1550" y="0"/>
                    <a:pt x="960" y="78"/>
                    <a:pt x="501" y="329"/>
                  </a:cubicBezTo>
                  <a:cubicBezTo>
                    <a:pt x="167" y="515"/>
                    <a:pt x="0" y="886"/>
                    <a:pt x="37" y="1257"/>
                  </a:cubicBezTo>
                  <a:cubicBezTo>
                    <a:pt x="111" y="1906"/>
                    <a:pt x="93" y="3019"/>
                    <a:pt x="93" y="3465"/>
                  </a:cubicBezTo>
                  <a:cubicBezTo>
                    <a:pt x="93" y="3836"/>
                    <a:pt x="390" y="4207"/>
                    <a:pt x="779" y="4466"/>
                  </a:cubicBezTo>
                  <a:cubicBezTo>
                    <a:pt x="1150" y="4708"/>
                    <a:pt x="1577" y="4856"/>
                    <a:pt x="1948" y="4856"/>
                  </a:cubicBezTo>
                  <a:lnTo>
                    <a:pt x="1948" y="5357"/>
                  </a:lnTo>
                  <a:cubicBezTo>
                    <a:pt x="1781" y="5468"/>
                    <a:pt x="1596" y="5543"/>
                    <a:pt x="1354" y="5580"/>
                  </a:cubicBezTo>
                  <a:cubicBezTo>
                    <a:pt x="1354" y="5580"/>
                    <a:pt x="575" y="6433"/>
                    <a:pt x="520" y="7250"/>
                  </a:cubicBezTo>
                  <a:lnTo>
                    <a:pt x="520" y="7268"/>
                  </a:lnTo>
                  <a:cubicBezTo>
                    <a:pt x="501" y="7565"/>
                    <a:pt x="575" y="7843"/>
                    <a:pt x="835" y="8103"/>
                  </a:cubicBezTo>
                  <a:cubicBezTo>
                    <a:pt x="1161" y="8442"/>
                    <a:pt x="1640" y="8575"/>
                    <a:pt x="2148" y="8575"/>
                  </a:cubicBezTo>
                  <a:cubicBezTo>
                    <a:pt x="3086" y="8575"/>
                    <a:pt x="4123" y="8122"/>
                    <a:pt x="4472" y="7676"/>
                  </a:cubicBezTo>
                  <a:cubicBezTo>
                    <a:pt x="4935" y="7083"/>
                    <a:pt x="5065" y="5932"/>
                    <a:pt x="4806" y="5543"/>
                  </a:cubicBezTo>
                  <a:cubicBezTo>
                    <a:pt x="4768" y="5487"/>
                    <a:pt x="4731" y="5450"/>
                    <a:pt x="4676" y="5431"/>
                  </a:cubicBezTo>
                  <a:cubicBezTo>
                    <a:pt x="4286" y="5264"/>
                    <a:pt x="4045" y="5301"/>
                    <a:pt x="3878" y="5005"/>
                  </a:cubicBezTo>
                  <a:lnTo>
                    <a:pt x="4397" y="2463"/>
                  </a:lnTo>
                  <a:lnTo>
                    <a:pt x="4472" y="2184"/>
                  </a:lnTo>
                  <a:lnTo>
                    <a:pt x="3878" y="218"/>
                  </a:lnTo>
                  <a:cubicBezTo>
                    <a:pt x="3878" y="218"/>
                    <a:pt x="3037" y="0"/>
                    <a:pt x="2108" y="0"/>
                  </a:cubicBezTo>
                  <a:close/>
                </a:path>
              </a:pathLst>
            </a:custGeom>
            <a:solidFill>
              <a:srgbClr val="FFB1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6"/>
            <p:cNvSpPr/>
            <p:nvPr/>
          </p:nvSpPr>
          <p:spPr>
            <a:xfrm>
              <a:off x="7355468" y="1835413"/>
              <a:ext cx="188958" cy="247845"/>
            </a:xfrm>
            <a:custGeom>
              <a:rect b="b" l="l" r="r" t="t"/>
              <a:pathLst>
                <a:path extrusionOk="0" h="5623" w="4287">
                  <a:moveTo>
                    <a:pt x="3303" y="1"/>
                  </a:moveTo>
                  <a:cubicBezTo>
                    <a:pt x="3303" y="1"/>
                    <a:pt x="3507" y="1337"/>
                    <a:pt x="2524" y="2376"/>
                  </a:cubicBezTo>
                  <a:cubicBezTo>
                    <a:pt x="2133" y="2802"/>
                    <a:pt x="1583" y="2926"/>
                    <a:pt x="1067" y="2926"/>
                  </a:cubicBezTo>
                  <a:cubicBezTo>
                    <a:pt x="776" y="2926"/>
                    <a:pt x="495" y="2886"/>
                    <a:pt x="260" y="2839"/>
                  </a:cubicBezTo>
                  <a:lnTo>
                    <a:pt x="260" y="2839"/>
                  </a:lnTo>
                  <a:cubicBezTo>
                    <a:pt x="631" y="3081"/>
                    <a:pt x="1058" y="3229"/>
                    <a:pt x="1429" y="3229"/>
                  </a:cubicBezTo>
                  <a:lnTo>
                    <a:pt x="1429" y="3730"/>
                  </a:lnTo>
                  <a:cubicBezTo>
                    <a:pt x="1262" y="3841"/>
                    <a:pt x="1077" y="3916"/>
                    <a:pt x="835" y="3953"/>
                  </a:cubicBezTo>
                  <a:cubicBezTo>
                    <a:pt x="835" y="3953"/>
                    <a:pt x="56" y="4806"/>
                    <a:pt x="1" y="5623"/>
                  </a:cubicBezTo>
                  <a:cubicBezTo>
                    <a:pt x="390" y="5418"/>
                    <a:pt x="910" y="5177"/>
                    <a:pt x="1541" y="4862"/>
                  </a:cubicBezTo>
                  <a:cubicBezTo>
                    <a:pt x="2876" y="4212"/>
                    <a:pt x="3804" y="3990"/>
                    <a:pt x="4287" y="3916"/>
                  </a:cubicBezTo>
                  <a:cubicBezTo>
                    <a:pt x="4249" y="3860"/>
                    <a:pt x="4212" y="3823"/>
                    <a:pt x="4157" y="3804"/>
                  </a:cubicBezTo>
                  <a:cubicBezTo>
                    <a:pt x="3767" y="3637"/>
                    <a:pt x="3526" y="3674"/>
                    <a:pt x="3359" y="3378"/>
                  </a:cubicBezTo>
                  <a:lnTo>
                    <a:pt x="3971" y="427"/>
                  </a:lnTo>
                  <a:lnTo>
                    <a:pt x="3303" y="1"/>
                  </a:lnTo>
                  <a:close/>
                </a:path>
              </a:pathLst>
            </a:custGeom>
            <a:solidFill>
              <a:srgbClr val="ED96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6"/>
            <p:cNvSpPr/>
            <p:nvPr/>
          </p:nvSpPr>
          <p:spPr>
            <a:xfrm>
              <a:off x="7304782" y="1714648"/>
              <a:ext cx="252737" cy="228010"/>
            </a:xfrm>
            <a:custGeom>
              <a:rect b="b" l="l" r="r" t="t"/>
              <a:pathLst>
                <a:path extrusionOk="0" h="5173" w="5734">
                  <a:moveTo>
                    <a:pt x="3061" y="0"/>
                  </a:moveTo>
                  <a:cubicBezTo>
                    <a:pt x="2890" y="0"/>
                    <a:pt x="2705" y="10"/>
                    <a:pt x="2505" y="32"/>
                  </a:cubicBezTo>
                  <a:cubicBezTo>
                    <a:pt x="2134" y="69"/>
                    <a:pt x="1828" y="81"/>
                    <a:pt x="1573" y="81"/>
                  </a:cubicBezTo>
                  <a:cubicBezTo>
                    <a:pt x="991" y="81"/>
                    <a:pt x="677" y="15"/>
                    <a:pt x="484" y="15"/>
                  </a:cubicBezTo>
                  <a:cubicBezTo>
                    <a:pt x="334" y="15"/>
                    <a:pt x="258" y="55"/>
                    <a:pt x="186" y="199"/>
                  </a:cubicBezTo>
                  <a:cubicBezTo>
                    <a:pt x="0" y="607"/>
                    <a:pt x="538" y="1034"/>
                    <a:pt x="538" y="1034"/>
                  </a:cubicBezTo>
                  <a:cubicBezTo>
                    <a:pt x="538" y="1034"/>
                    <a:pt x="260" y="1720"/>
                    <a:pt x="353" y="2314"/>
                  </a:cubicBezTo>
                  <a:cubicBezTo>
                    <a:pt x="446" y="2908"/>
                    <a:pt x="705" y="3093"/>
                    <a:pt x="705" y="3093"/>
                  </a:cubicBezTo>
                  <a:lnTo>
                    <a:pt x="798" y="2073"/>
                  </a:lnTo>
                  <a:cubicBezTo>
                    <a:pt x="798" y="2073"/>
                    <a:pt x="817" y="1646"/>
                    <a:pt x="1893" y="1609"/>
                  </a:cubicBezTo>
                  <a:cubicBezTo>
                    <a:pt x="1914" y="1609"/>
                    <a:pt x="1936" y="1608"/>
                    <a:pt x="1957" y="1608"/>
                  </a:cubicBezTo>
                  <a:cubicBezTo>
                    <a:pt x="2990" y="1608"/>
                    <a:pt x="3936" y="2040"/>
                    <a:pt x="4026" y="2240"/>
                  </a:cubicBezTo>
                  <a:cubicBezTo>
                    <a:pt x="4101" y="2444"/>
                    <a:pt x="3822" y="3167"/>
                    <a:pt x="3822" y="3167"/>
                  </a:cubicBezTo>
                  <a:lnTo>
                    <a:pt x="4156" y="3427"/>
                  </a:lnTo>
                  <a:cubicBezTo>
                    <a:pt x="4277" y="3165"/>
                    <a:pt x="4459" y="3007"/>
                    <a:pt x="4596" y="3007"/>
                  </a:cubicBezTo>
                  <a:cubicBezTo>
                    <a:pt x="4711" y="3007"/>
                    <a:pt x="4796" y="3118"/>
                    <a:pt x="4787" y="3372"/>
                  </a:cubicBezTo>
                  <a:cubicBezTo>
                    <a:pt x="4787" y="3928"/>
                    <a:pt x="4305" y="4355"/>
                    <a:pt x="4305" y="4355"/>
                  </a:cubicBezTo>
                  <a:cubicBezTo>
                    <a:pt x="4305" y="4355"/>
                    <a:pt x="4455" y="5173"/>
                    <a:pt x="4626" y="5173"/>
                  </a:cubicBezTo>
                  <a:cubicBezTo>
                    <a:pt x="4655" y="5173"/>
                    <a:pt x="4684" y="5150"/>
                    <a:pt x="4713" y="5097"/>
                  </a:cubicBezTo>
                  <a:cubicBezTo>
                    <a:pt x="4936" y="4726"/>
                    <a:pt x="5733" y="2203"/>
                    <a:pt x="5566" y="1442"/>
                  </a:cubicBezTo>
                  <a:cubicBezTo>
                    <a:pt x="5399" y="681"/>
                    <a:pt x="4936" y="681"/>
                    <a:pt x="4936" y="681"/>
                  </a:cubicBezTo>
                  <a:cubicBezTo>
                    <a:pt x="4936" y="681"/>
                    <a:pt x="4491" y="0"/>
                    <a:pt x="30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6"/>
            <p:cNvSpPr/>
            <p:nvPr/>
          </p:nvSpPr>
          <p:spPr>
            <a:xfrm>
              <a:off x="7256520" y="2001442"/>
              <a:ext cx="390125" cy="539766"/>
            </a:xfrm>
            <a:custGeom>
              <a:rect b="b" l="l" r="r" t="t"/>
              <a:pathLst>
                <a:path extrusionOk="0" h="12246" w="8851">
                  <a:moveTo>
                    <a:pt x="6290" y="0"/>
                  </a:moveTo>
                  <a:lnTo>
                    <a:pt x="3080" y="186"/>
                  </a:lnTo>
                  <a:lnTo>
                    <a:pt x="1986" y="798"/>
                  </a:lnTo>
                  <a:lnTo>
                    <a:pt x="1244" y="1225"/>
                  </a:lnTo>
                  <a:cubicBezTo>
                    <a:pt x="1" y="3099"/>
                    <a:pt x="650" y="12246"/>
                    <a:pt x="650" y="12246"/>
                  </a:cubicBezTo>
                  <a:lnTo>
                    <a:pt x="7533" y="12246"/>
                  </a:lnTo>
                  <a:lnTo>
                    <a:pt x="8851" y="1373"/>
                  </a:lnTo>
                  <a:cubicBezTo>
                    <a:pt x="7682" y="705"/>
                    <a:pt x="6290" y="0"/>
                    <a:pt x="62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6"/>
            <p:cNvSpPr/>
            <p:nvPr/>
          </p:nvSpPr>
          <p:spPr>
            <a:xfrm>
              <a:off x="7302314" y="2001442"/>
              <a:ext cx="344329" cy="539766"/>
            </a:xfrm>
            <a:custGeom>
              <a:rect b="b" l="l" r="r" t="t"/>
              <a:pathLst>
                <a:path extrusionOk="0" h="12246" w="7812">
                  <a:moveTo>
                    <a:pt x="5251" y="0"/>
                  </a:moveTo>
                  <a:lnTo>
                    <a:pt x="2041" y="186"/>
                  </a:lnTo>
                  <a:lnTo>
                    <a:pt x="947" y="798"/>
                  </a:lnTo>
                  <a:cubicBezTo>
                    <a:pt x="2134" y="1726"/>
                    <a:pt x="3767" y="3470"/>
                    <a:pt x="4287" y="6327"/>
                  </a:cubicBezTo>
                  <a:cubicBezTo>
                    <a:pt x="4899" y="9704"/>
                    <a:pt x="1726" y="11504"/>
                    <a:pt x="1" y="12246"/>
                  </a:cubicBezTo>
                  <a:lnTo>
                    <a:pt x="6494" y="12246"/>
                  </a:lnTo>
                  <a:lnTo>
                    <a:pt x="7812" y="1373"/>
                  </a:lnTo>
                  <a:cubicBezTo>
                    <a:pt x="6643" y="705"/>
                    <a:pt x="5251" y="0"/>
                    <a:pt x="5251" y="0"/>
                  </a:cubicBezTo>
                  <a:close/>
                </a:path>
              </a:pathLst>
            </a:custGeom>
            <a:solidFill>
              <a:srgbClr val="121212">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6"/>
            <p:cNvSpPr/>
            <p:nvPr/>
          </p:nvSpPr>
          <p:spPr>
            <a:xfrm>
              <a:off x="7431541" y="1965433"/>
              <a:ext cx="102258" cy="109663"/>
            </a:xfrm>
            <a:custGeom>
              <a:rect b="b" l="l" r="r" t="t"/>
              <a:pathLst>
                <a:path extrusionOk="0" h="2488" w="2320">
                  <a:moveTo>
                    <a:pt x="1855" y="1"/>
                  </a:moveTo>
                  <a:lnTo>
                    <a:pt x="0" y="1077"/>
                  </a:lnTo>
                  <a:lnTo>
                    <a:pt x="724" y="2487"/>
                  </a:lnTo>
                  <a:lnTo>
                    <a:pt x="2319" y="817"/>
                  </a:lnTo>
                  <a:lnTo>
                    <a:pt x="18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6"/>
            <p:cNvSpPr/>
            <p:nvPr/>
          </p:nvSpPr>
          <p:spPr>
            <a:xfrm>
              <a:off x="7392271" y="1980154"/>
              <a:ext cx="39317" cy="81851"/>
            </a:xfrm>
            <a:custGeom>
              <a:rect b="b" l="l" r="r" t="t"/>
              <a:pathLst>
                <a:path extrusionOk="0" h="1857" w="892">
                  <a:moveTo>
                    <a:pt x="594" y="1"/>
                  </a:moveTo>
                  <a:lnTo>
                    <a:pt x="0" y="669"/>
                  </a:lnTo>
                  <a:lnTo>
                    <a:pt x="149" y="1856"/>
                  </a:lnTo>
                  <a:lnTo>
                    <a:pt x="891" y="743"/>
                  </a:lnTo>
                  <a:lnTo>
                    <a:pt x="59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6"/>
            <p:cNvSpPr/>
            <p:nvPr/>
          </p:nvSpPr>
          <p:spPr>
            <a:xfrm>
              <a:off x="7447056" y="2061956"/>
              <a:ext cx="314092" cy="436758"/>
            </a:xfrm>
            <a:custGeom>
              <a:rect b="b" l="l" r="r" t="t"/>
              <a:pathLst>
                <a:path extrusionOk="0" h="9909" w="7126">
                  <a:moveTo>
                    <a:pt x="4528" y="0"/>
                  </a:moveTo>
                  <a:cubicBezTo>
                    <a:pt x="4528" y="0"/>
                    <a:pt x="3322" y="650"/>
                    <a:pt x="3285" y="2208"/>
                  </a:cubicBezTo>
                  <a:cubicBezTo>
                    <a:pt x="3248" y="3785"/>
                    <a:pt x="3971" y="7236"/>
                    <a:pt x="3971" y="7236"/>
                  </a:cubicBezTo>
                  <a:lnTo>
                    <a:pt x="984" y="7756"/>
                  </a:lnTo>
                  <a:lnTo>
                    <a:pt x="1" y="7941"/>
                  </a:lnTo>
                  <a:lnTo>
                    <a:pt x="75" y="9722"/>
                  </a:lnTo>
                  <a:cubicBezTo>
                    <a:pt x="75" y="9722"/>
                    <a:pt x="520" y="9797"/>
                    <a:pt x="1188" y="9852"/>
                  </a:cubicBezTo>
                  <a:cubicBezTo>
                    <a:pt x="1595" y="9884"/>
                    <a:pt x="2081" y="9908"/>
                    <a:pt x="2596" y="9908"/>
                  </a:cubicBezTo>
                  <a:cubicBezTo>
                    <a:pt x="3303" y="9908"/>
                    <a:pt x="4064" y="9862"/>
                    <a:pt x="4750" y="9722"/>
                  </a:cubicBezTo>
                  <a:cubicBezTo>
                    <a:pt x="6773" y="9296"/>
                    <a:pt x="7125" y="8108"/>
                    <a:pt x="6624" y="5325"/>
                  </a:cubicBezTo>
                  <a:cubicBezTo>
                    <a:pt x="6142" y="2523"/>
                    <a:pt x="4528" y="0"/>
                    <a:pt x="45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6"/>
            <p:cNvSpPr/>
            <p:nvPr/>
          </p:nvSpPr>
          <p:spPr>
            <a:xfrm>
              <a:off x="6730708" y="2030531"/>
              <a:ext cx="162776" cy="210864"/>
            </a:xfrm>
            <a:custGeom>
              <a:rect b="b" l="l" r="r" t="t"/>
              <a:pathLst>
                <a:path extrusionOk="0" h="4784" w="3693">
                  <a:moveTo>
                    <a:pt x="1349" y="0"/>
                  </a:moveTo>
                  <a:cubicBezTo>
                    <a:pt x="1197" y="0"/>
                    <a:pt x="1068" y="91"/>
                    <a:pt x="1021" y="249"/>
                  </a:cubicBezTo>
                  <a:lnTo>
                    <a:pt x="56" y="3904"/>
                  </a:lnTo>
                  <a:cubicBezTo>
                    <a:pt x="0" y="4090"/>
                    <a:pt x="130" y="4276"/>
                    <a:pt x="297" y="4313"/>
                  </a:cubicBezTo>
                  <a:lnTo>
                    <a:pt x="2357" y="4776"/>
                  </a:lnTo>
                  <a:cubicBezTo>
                    <a:pt x="2378" y="4781"/>
                    <a:pt x="2401" y="4784"/>
                    <a:pt x="2423" y="4784"/>
                  </a:cubicBezTo>
                  <a:cubicBezTo>
                    <a:pt x="2569" y="4784"/>
                    <a:pt x="2714" y="4680"/>
                    <a:pt x="2746" y="4535"/>
                  </a:cubicBezTo>
                  <a:lnTo>
                    <a:pt x="3655" y="899"/>
                  </a:lnTo>
                  <a:cubicBezTo>
                    <a:pt x="3693" y="713"/>
                    <a:pt x="3581" y="528"/>
                    <a:pt x="3414" y="491"/>
                  </a:cubicBezTo>
                  <a:lnTo>
                    <a:pt x="1429" y="8"/>
                  </a:lnTo>
                  <a:cubicBezTo>
                    <a:pt x="1402" y="3"/>
                    <a:pt x="1375" y="0"/>
                    <a:pt x="13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6"/>
            <p:cNvSpPr/>
            <p:nvPr/>
          </p:nvSpPr>
          <p:spPr>
            <a:xfrm>
              <a:off x="6848476" y="2079894"/>
              <a:ext cx="94060" cy="172649"/>
            </a:xfrm>
            <a:custGeom>
              <a:rect b="b" l="l" r="r" t="t"/>
              <a:pathLst>
                <a:path extrusionOk="0" h="3917" w="2134">
                  <a:moveTo>
                    <a:pt x="485" y="0"/>
                  </a:moveTo>
                  <a:cubicBezTo>
                    <a:pt x="195" y="0"/>
                    <a:pt x="449" y="1006"/>
                    <a:pt x="631" y="1133"/>
                  </a:cubicBezTo>
                  <a:lnTo>
                    <a:pt x="0" y="3267"/>
                  </a:lnTo>
                  <a:cubicBezTo>
                    <a:pt x="0" y="3267"/>
                    <a:pt x="278" y="3452"/>
                    <a:pt x="668" y="3452"/>
                  </a:cubicBezTo>
                  <a:lnTo>
                    <a:pt x="1559" y="3916"/>
                  </a:lnTo>
                  <a:lnTo>
                    <a:pt x="2134" y="2265"/>
                  </a:lnTo>
                  <a:lnTo>
                    <a:pt x="1651" y="1894"/>
                  </a:lnTo>
                  <a:cubicBezTo>
                    <a:pt x="1651" y="1894"/>
                    <a:pt x="1429" y="1040"/>
                    <a:pt x="1113" y="744"/>
                  </a:cubicBezTo>
                  <a:cubicBezTo>
                    <a:pt x="816" y="447"/>
                    <a:pt x="816" y="38"/>
                    <a:pt x="501" y="1"/>
                  </a:cubicBezTo>
                  <a:cubicBezTo>
                    <a:pt x="496" y="1"/>
                    <a:pt x="490" y="0"/>
                    <a:pt x="485" y="0"/>
                  </a:cubicBezTo>
                  <a:close/>
                </a:path>
              </a:pathLst>
            </a:custGeom>
            <a:solidFill>
              <a:srgbClr val="FFB1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6"/>
            <p:cNvSpPr/>
            <p:nvPr/>
          </p:nvSpPr>
          <p:spPr>
            <a:xfrm>
              <a:off x="7217250" y="2541135"/>
              <a:ext cx="503843" cy="1037835"/>
            </a:xfrm>
            <a:custGeom>
              <a:rect b="b" l="l" r="r" t="t"/>
              <a:pathLst>
                <a:path extrusionOk="0" h="23546" w="11431">
                  <a:moveTo>
                    <a:pt x="1541" y="1"/>
                  </a:moveTo>
                  <a:cubicBezTo>
                    <a:pt x="1541" y="1"/>
                    <a:pt x="1504" y="186"/>
                    <a:pt x="1448" y="520"/>
                  </a:cubicBezTo>
                  <a:cubicBezTo>
                    <a:pt x="1430" y="594"/>
                    <a:pt x="1430" y="669"/>
                    <a:pt x="1411" y="761"/>
                  </a:cubicBezTo>
                  <a:cubicBezTo>
                    <a:pt x="1096" y="2673"/>
                    <a:pt x="316" y="7756"/>
                    <a:pt x="149" y="11467"/>
                  </a:cubicBezTo>
                  <a:cubicBezTo>
                    <a:pt x="131" y="11727"/>
                    <a:pt x="131" y="12005"/>
                    <a:pt x="112" y="12302"/>
                  </a:cubicBezTo>
                  <a:cubicBezTo>
                    <a:pt x="1" y="16940"/>
                    <a:pt x="335" y="23546"/>
                    <a:pt x="335" y="23546"/>
                  </a:cubicBezTo>
                  <a:lnTo>
                    <a:pt x="3712" y="23546"/>
                  </a:lnTo>
                  <a:lnTo>
                    <a:pt x="3712" y="23156"/>
                  </a:lnTo>
                  <a:lnTo>
                    <a:pt x="3730" y="12042"/>
                  </a:lnTo>
                  <a:lnTo>
                    <a:pt x="4528" y="6235"/>
                  </a:lnTo>
                  <a:lnTo>
                    <a:pt x="4899" y="5845"/>
                  </a:lnTo>
                  <a:cubicBezTo>
                    <a:pt x="4899" y="5845"/>
                    <a:pt x="5975" y="12061"/>
                    <a:pt x="6439" y="14584"/>
                  </a:cubicBezTo>
                  <a:cubicBezTo>
                    <a:pt x="6903" y="17089"/>
                    <a:pt x="8146" y="23546"/>
                    <a:pt x="8146" y="23546"/>
                  </a:cubicBezTo>
                  <a:lnTo>
                    <a:pt x="11430" y="23546"/>
                  </a:lnTo>
                  <a:lnTo>
                    <a:pt x="9630" y="12321"/>
                  </a:lnTo>
                  <a:lnTo>
                    <a:pt x="8443" y="761"/>
                  </a:lnTo>
                  <a:lnTo>
                    <a:pt x="83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6"/>
            <p:cNvSpPr/>
            <p:nvPr/>
          </p:nvSpPr>
          <p:spPr>
            <a:xfrm>
              <a:off x="7287858" y="2384494"/>
              <a:ext cx="162512" cy="101068"/>
            </a:xfrm>
            <a:custGeom>
              <a:rect b="b" l="l" r="r" t="t"/>
              <a:pathLst>
                <a:path extrusionOk="0" h="2293" w="3687">
                  <a:moveTo>
                    <a:pt x="1595" y="1"/>
                  </a:moveTo>
                  <a:cubicBezTo>
                    <a:pt x="1076" y="1"/>
                    <a:pt x="93" y="206"/>
                    <a:pt x="32" y="512"/>
                  </a:cubicBezTo>
                  <a:cubicBezTo>
                    <a:pt x="1" y="636"/>
                    <a:pt x="73" y="677"/>
                    <a:pt x="183" y="677"/>
                  </a:cubicBezTo>
                  <a:cubicBezTo>
                    <a:pt x="403" y="677"/>
                    <a:pt x="774" y="512"/>
                    <a:pt x="774" y="512"/>
                  </a:cubicBezTo>
                  <a:lnTo>
                    <a:pt x="1535" y="512"/>
                  </a:lnTo>
                  <a:cubicBezTo>
                    <a:pt x="1535" y="512"/>
                    <a:pt x="663" y="957"/>
                    <a:pt x="644" y="1236"/>
                  </a:cubicBezTo>
                  <a:cubicBezTo>
                    <a:pt x="611" y="1463"/>
                    <a:pt x="877" y="1477"/>
                    <a:pt x="944" y="1477"/>
                  </a:cubicBezTo>
                  <a:cubicBezTo>
                    <a:pt x="954" y="1477"/>
                    <a:pt x="959" y="1477"/>
                    <a:pt x="959" y="1477"/>
                  </a:cubicBezTo>
                  <a:lnTo>
                    <a:pt x="959" y="1477"/>
                  </a:lnTo>
                  <a:cubicBezTo>
                    <a:pt x="959" y="1477"/>
                    <a:pt x="885" y="1662"/>
                    <a:pt x="996" y="1829"/>
                  </a:cubicBezTo>
                  <a:cubicBezTo>
                    <a:pt x="1047" y="1895"/>
                    <a:pt x="1118" y="1914"/>
                    <a:pt x="1185" y="1914"/>
                  </a:cubicBezTo>
                  <a:cubicBezTo>
                    <a:pt x="1290" y="1914"/>
                    <a:pt x="1386" y="1866"/>
                    <a:pt x="1386" y="1866"/>
                  </a:cubicBezTo>
                  <a:cubicBezTo>
                    <a:pt x="1386" y="1866"/>
                    <a:pt x="1386" y="2108"/>
                    <a:pt x="1535" y="2200"/>
                  </a:cubicBezTo>
                  <a:cubicBezTo>
                    <a:pt x="1613" y="2244"/>
                    <a:pt x="1750" y="2263"/>
                    <a:pt x="1881" y="2263"/>
                  </a:cubicBezTo>
                  <a:cubicBezTo>
                    <a:pt x="2026" y="2263"/>
                    <a:pt x="2163" y="2239"/>
                    <a:pt x="2203" y="2200"/>
                  </a:cubicBezTo>
                  <a:cubicBezTo>
                    <a:pt x="2258" y="2108"/>
                    <a:pt x="2240" y="2033"/>
                    <a:pt x="2240" y="2033"/>
                  </a:cubicBezTo>
                  <a:lnTo>
                    <a:pt x="2240" y="2033"/>
                  </a:lnTo>
                  <a:cubicBezTo>
                    <a:pt x="2240" y="2033"/>
                    <a:pt x="2444" y="2182"/>
                    <a:pt x="2741" y="2275"/>
                  </a:cubicBezTo>
                  <a:cubicBezTo>
                    <a:pt x="2790" y="2287"/>
                    <a:pt x="2849" y="2292"/>
                    <a:pt x="2914" y="2292"/>
                  </a:cubicBezTo>
                  <a:cubicBezTo>
                    <a:pt x="3236" y="2292"/>
                    <a:pt x="3687" y="2163"/>
                    <a:pt x="3687" y="2163"/>
                  </a:cubicBezTo>
                  <a:lnTo>
                    <a:pt x="3687" y="772"/>
                  </a:lnTo>
                  <a:cubicBezTo>
                    <a:pt x="3687" y="772"/>
                    <a:pt x="2147" y="159"/>
                    <a:pt x="1850" y="30"/>
                  </a:cubicBezTo>
                  <a:cubicBezTo>
                    <a:pt x="1795" y="10"/>
                    <a:pt x="1705" y="1"/>
                    <a:pt x="1595" y="1"/>
                  </a:cubicBezTo>
                  <a:close/>
                </a:path>
              </a:pathLst>
            </a:custGeom>
            <a:solidFill>
              <a:srgbClr val="ED96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6"/>
            <p:cNvSpPr/>
            <p:nvPr/>
          </p:nvSpPr>
          <p:spPr>
            <a:xfrm>
              <a:off x="7281070" y="2541135"/>
              <a:ext cx="440020" cy="1037835"/>
            </a:xfrm>
            <a:custGeom>
              <a:rect b="b" l="l" r="r" t="t"/>
              <a:pathLst>
                <a:path extrusionOk="0" h="23546" w="9983">
                  <a:moveTo>
                    <a:pt x="93" y="1"/>
                  </a:moveTo>
                  <a:cubicBezTo>
                    <a:pt x="93" y="1"/>
                    <a:pt x="56" y="186"/>
                    <a:pt x="0" y="520"/>
                  </a:cubicBezTo>
                  <a:cubicBezTo>
                    <a:pt x="1466" y="873"/>
                    <a:pt x="3284" y="1800"/>
                    <a:pt x="4564" y="4101"/>
                  </a:cubicBezTo>
                  <a:cubicBezTo>
                    <a:pt x="6865" y="8220"/>
                    <a:pt x="8702" y="21004"/>
                    <a:pt x="9036" y="23546"/>
                  </a:cubicBezTo>
                  <a:lnTo>
                    <a:pt x="9982" y="23546"/>
                  </a:lnTo>
                  <a:lnTo>
                    <a:pt x="8182" y="12321"/>
                  </a:lnTo>
                  <a:lnTo>
                    <a:pt x="6995" y="761"/>
                  </a:lnTo>
                  <a:lnTo>
                    <a:pt x="6921" y="1"/>
                  </a:lnTo>
                  <a:close/>
                </a:path>
              </a:pathLst>
            </a:custGeom>
            <a:solidFill>
              <a:srgbClr val="121212">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6"/>
            <p:cNvSpPr/>
            <p:nvPr/>
          </p:nvSpPr>
          <p:spPr>
            <a:xfrm>
              <a:off x="7279439" y="2541135"/>
              <a:ext cx="309949" cy="33587"/>
            </a:xfrm>
            <a:custGeom>
              <a:rect b="b" l="l" r="r" t="t"/>
              <a:pathLst>
                <a:path extrusionOk="0" h="762" w="7032">
                  <a:moveTo>
                    <a:pt x="130" y="1"/>
                  </a:moveTo>
                  <a:cubicBezTo>
                    <a:pt x="130" y="1"/>
                    <a:pt x="74" y="279"/>
                    <a:pt x="0" y="761"/>
                  </a:cubicBezTo>
                  <a:lnTo>
                    <a:pt x="7032" y="761"/>
                  </a:lnTo>
                  <a:lnTo>
                    <a:pt x="695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6"/>
            <p:cNvSpPr/>
            <p:nvPr/>
          </p:nvSpPr>
          <p:spPr>
            <a:xfrm>
              <a:off x="7217250" y="3083297"/>
              <a:ext cx="163614" cy="495645"/>
            </a:xfrm>
            <a:custGeom>
              <a:rect b="b" l="l" r="r" t="t"/>
              <a:pathLst>
                <a:path extrusionOk="0" h="11245" w="3712">
                  <a:moveTo>
                    <a:pt x="112" y="1"/>
                  </a:moveTo>
                  <a:cubicBezTo>
                    <a:pt x="1" y="4639"/>
                    <a:pt x="335" y="11245"/>
                    <a:pt x="335" y="11245"/>
                  </a:cubicBezTo>
                  <a:lnTo>
                    <a:pt x="3712" y="11245"/>
                  </a:lnTo>
                  <a:lnTo>
                    <a:pt x="3712" y="10855"/>
                  </a:lnTo>
                  <a:cubicBezTo>
                    <a:pt x="2060" y="8220"/>
                    <a:pt x="892" y="3879"/>
                    <a:pt x="112" y="1"/>
                  </a:cubicBezTo>
                  <a:close/>
                </a:path>
              </a:pathLst>
            </a:custGeom>
            <a:solidFill>
              <a:srgbClr val="121212">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6"/>
            <p:cNvSpPr/>
            <p:nvPr/>
          </p:nvSpPr>
          <p:spPr>
            <a:xfrm>
              <a:off x="7447056" y="2403755"/>
              <a:ext cx="52407" cy="92473"/>
            </a:xfrm>
            <a:custGeom>
              <a:rect b="b" l="l" r="r" t="t"/>
              <a:pathLst>
                <a:path extrusionOk="0" h="2098" w="1189">
                  <a:moveTo>
                    <a:pt x="984" y="1"/>
                  </a:moveTo>
                  <a:lnTo>
                    <a:pt x="1" y="186"/>
                  </a:lnTo>
                  <a:lnTo>
                    <a:pt x="75" y="1967"/>
                  </a:lnTo>
                  <a:cubicBezTo>
                    <a:pt x="75" y="1967"/>
                    <a:pt x="520" y="2042"/>
                    <a:pt x="1188" y="2097"/>
                  </a:cubicBezTo>
                  <a:lnTo>
                    <a:pt x="98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6"/>
            <p:cNvSpPr/>
            <p:nvPr/>
          </p:nvSpPr>
          <p:spPr>
            <a:xfrm>
              <a:off x="6911415" y="2167427"/>
              <a:ext cx="79383" cy="135801"/>
            </a:xfrm>
            <a:custGeom>
              <a:rect b="b" l="l" r="r" t="t"/>
              <a:pathLst>
                <a:path extrusionOk="0" h="3081" w="1801">
                  <a:moveTo>
                    <a:pt x="669" y="1"/>
                  </a:moveTo>
                  <a:lnTo>
                    <a:pt x="1" y="2357"/>
                  </a:lnTo>
                  <a:cubicBezTo>
                    <a:pt x="1" y="2357"/>
                    <a:pt x="390" y="2654"/>
                    <a:pt x="984" y="3081"/>
                  </a:cubicBezTo>
                  <a:lnTo>
                    <a:pt x="1800" y="483"/>
                  </a:lnTo>
                  <a:lnTo>
                    <a:pt x="6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4" name="Google Shape;394;p36"/>
          <p:cNvGrpSpPr/>
          <p:nvPr/>
        </p:nvGrpSpPr>
        <p:grpSpPr>
          <a:xfrm>
            <a:off x="6417039" y="1311058"/>
            <a:ext cx="360682" cy="516714"/>
            <a:chOff x="6417039" y="1311058"/>
            <a:chExt cx="360682" cy="516714"/>
          </a:xfrm>
        </p:grpSpPr>
        <p:sp>
          <p:nvSpPr>
            <p:cNvPr id="395" name="Google Shape;395;p36"/>
            <p:cNvSpPr/>
            <p:nvPr/>
          </p:nvSpPr>
          <p:spPr>
            <a:xfrm>
              <a:off x="6417039" y="1311058"/>
              <a:ext cx="360682" cy="516714"/>
            </a:xfrm>
            <a:custGeom>
              <a:rect b="b" l="l" r="r" t="t"/>
              <a:pathLst>
                <a:path extrusionOk="0" h="11723" w="8183">
                  <a:moveTo>
                    <a:pt x="4085" y="1"/>
                  </a:moveTo>
                  <a:cubicBezTo>
                    <a:pt x="2988" y="1"/>
                    <a:pt x="1893" y="414"/>
                    <a:pt x="1076" y="1239"/>
                  </a:cubicBezTo>
                  <a:cubicBezTo>
                    <a:pt x="446" y="1870"/>
                    <a:pt x="0" y="2724"/>
                    <a:pt x="56" y="3855"/>
                  </a:cubicBezTo>
                  <a:cubicBezTo>
                    <a:pt x="279" y="7177"/>
                    <a:pt x="4082" y="11722"/>
                    <a:pt x="4082" y="11722"/>
                  </a:cubicBezTo>
                  <a:cubicBezTo>
                    <a:pt x="4082" y="11722"/>
                    <a:pt x="7886" y="7177"/>
                    <a:pt x="8108" y="3855"/>
                  </a:cubicBezTo>
                  <a:cubicBezTo>
                    <a:pt x="8183" y="2724"/>
                    <a:pt x="7719" y="1870"/>
                    <a:pt x="7106" y="1239"/>
                  </a:cubicBezTo>
                  <a:cubicBezTo>
                    <a:pt x="6281" y="414"/>
                    <a:pt x="5182" y="1"/>
                    <a:pt x="408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6"/>
            <p:cNvSpPr/>
            <p:nvPr/>
          </p:nvSpPr>
          <p:spPr>
            <a:xfrm>
              <a:off x="6498798" y="1380388"/>
              <a:ext cx="189795" cy="188958"/>
            </a:xfrm>
            <a:custGeom>
              <a:rect b="b" l="l" r="r" t="t"/>
              <a:pathLst>
                <a:path extrusionOk="0" h="4287" w="4306">
                  <a:moveTo>
                    <a:pt x="2153" y="0"/>
                  </a:moveTo>
                  <a:cubicBezTo>
                    <a:pt x="966" y="0"/>
                    <a:pt x="1" y="965"/>
                    <a:pt x="1" y="2153"/>
                  </a:cubicBezTo>
                  <a:cubicBezTo>
                    <a:pt x="1" y="3321"/>
                    <a:pt x="966" y="4286"/>
                    <a:pt x="2153" y="4286"/>
                  </a:cubicBezTo>
                  <a:cubicBezTo>
                    <a:pt x="3340" y="4286"/>
                    <a:pt x="4305" y="3321"/>
                    <a:pt x="4305" y="2153"/>
                  </a:cubicBezTo>
                  <a:cubicBezTo>
                    <a:pt x="4305" y="965"/>
                    <a:pt x="3340" y="0"/>
                    <a:pt x="21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7" name="Google Shape;397;p36"/>
          <p:cNvGrpSpPr/>
          <p:nvPr/>
        </p:nvGrpSpPr>
        <p:grpSpPr>
          <a:xfrm>
            <a:off x="5662942" y="2165001"/>
            <a:ext cx="988745" cy="1008301"/>
            <a:chOff x="5662942" y="2165001"/>
            <a:chExt cx="988745" cy="1008301"/>
          </a:xfrm>
        </p:grpSpPr>
        <p:sp>
          <p:nvSpPr>
            <p:cNvPr id="398" name="Google Shape;398;p36"/>
            <p:cNvSpPr/>
            <p:nvPr/>
          </p:nvSpPr>
          <p:spPr>
            <a:xfrm>
              <a:off x="5749637" y="2264742"/>
              <a:ext cx="817010" cy="858751"/>
            </a:xfrm>
            <a:custGeom>
              <a:rect b="b" l="l" r="r" t="t"/>
              <a:pathLst>
                <a:path extrusionOk="0" h="19483" w="18536">
                  <a:moveTo>
                    <a:pt x="13563" y="1"/>
                  </a:moveTo>
                  <a:lnTo>
                    <a:pt x="1577" y="6866"/>
                  </a:lnTo>
                  <a:lnTo>
                    <a:pt x="0" y="7775"/>
                  </a:lnTo>
                  <a:lnTo>
                    <a:pt x="1225" y="17720"/>
                  </a:lnTo>
                  <a:lnTo>
                    <a:pt x="9240" y="19482"/>
                  </a:lnTo>
                  <a:lnTo>
                    <a:pt x="17385" y="18313"/>
                  </a:lnTo>
                  <a:lnTo>
                    <a:pt x="18536" y="8239"/>
                  </a:lnTo>
                  <a:lnTo>
                    <a:pt x="1356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6"/>
            <p:cNvSpPr/>
            <p:nvPr/>
          </p:nvSpPr>
          <p:spPr>
            <a:xfrm>
              <a:off x="5749637" y="2567314"/>
              <a:ext cx="407315" cy="556163"/>
            </a:xfrm>
            <a:custGeom>
              <a:rect b="b" l="l" r="r" t="t"/>
              <a:pathLst>
                <a:path extrusionOk="0" h="12618" w="9241">
                  <a:moveTo>
                    <a:pt x="1577" y="1"/>
                  </a:moveTo>
                  <a:lnTo>
                    <a:pt x="0" y="910"/>
                  </a:lnTo>
                  <a:lnTo>
                    <a:pt x="1225" y="10855"/>
                  </a:lnTo>
                  <a:lnTo>
                    <a:pt x="9240" y="12617"/>
                  </a:lnTo>
                  <a:lnTo>
                    <a:pt x="8405" y="501"/>
                  </a:lnTo>
                  <a:lnTo>
                    <a:pt x="157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6"/>
            <p:cNvSpPr/>
            <p:nvPr/>
          </p:nvSpPr>
          <p:spPr>
            <a:xfrm>
              <a:off x="5662942" y="2165001"/>
              <a:ext cx="721363" cy="488240"/>
            </a:xfrm>
            <a:custGeom>
              <a:rect b="b" l="l" r="r" t="t"/>
              <a:pathLst>
                <a:path extrusionOk="0" h="11077" w="16366">
                  <a:moveTo>
                    <a:pt x="5696" y="0"/>
                  </a:moveTo>
                  <a:lnTo>
                    <a:pt x="0" y="9963"/>
                  </a:lnTo>
                  <a:lnTo>
                    <a:pt x="10669" y="11077"/>
                  </a:lnTo>
                  <a:lnTo>
                    <a:pt x="16365" y="724"/>
                  </a:lnTo>
                  <a:lnTo>
                    <a:pt x="569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6"/>
            <p:cNvSpPr/>
            <p:nvPr/>
          </p:nvSpPr>
          <p:spPr>
            <a:xfrm>
              <a:off x="6347424" y="2196867"/>
              <a:ext cx="304263" cy="431028"/>
            </a:xfrm>
            <a:custGeom>
              <a:rect b="b" l="l" r="r" t="t"/>
              <a:pathLst>
                <a:path extrusionOk="0" h="9779" w="6903">
                  <a:moveTo>
                    <a:pt x="835" y="1"/>
                  </a:moveTo>
                  <a:lnTo>
                    <a:pt x="0" y="1541"/>
                  </a:lnTo>
                  <a:lnTo>
                    <a:pt x="4991" y="9779"/>
                  </a:lnTo>
                  <a:lnTo>
                    <a:pt x="6902" y="9779"/>
                  </a:lnTo>
                  <a:lnTo>
                    <a:pt x="8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6"/>
            <p:cNvSpPr/>
            <p:nvPr/>
          </p:nvSpPr>
          <p:spPr>
            <a:xfrm>
              <a:off x="6281973" y="2705532"/>
              <a:ext cx="166875" cy="401585"/>
            </a:xfrm>
            <a:custGeom>
              <a:rect b="b" l="l" r="r" t="t"/>
              <a:pathLst>
                <a:path extrusionOk="0" h="9111" w="3786">
                  <a:moveTo>
                    <a:pt x="3786" y="0"/>
                  </a:moveTo>
                  <a:lnTo>
                    <a:pt x="1" y="241"/>
                  </a:lnTo>
                  <a:lnTo>
                    <a:pt x="409" y="9110"/>
                  </a:lnTo>
                  <a:lnTo>
                    <a:pt x="3396" y="8628"/>
                  </a:lnTo>
                  <a:lnTo>
                    <a:pt x="37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6"/>
            <p:cNvSpPr/>
            <p:nvPr/>
          </p:nvSpPr>
          <p:spPr>
            <a:xfrm>
              <a:off x="5810945" y="2695704"/>
              <a:ext cx="256836" cy="203679"/>
            </a:xfrm>
            <a:custGeom>
              <a:rect b="b" l="l" r="r" t="t"/>
              <a:pathLst>
                <a:path extrusionOk="0" h="4621" w="5827">
                  <a:moveTo>
                    <a:pt x="1" y="0"/>
                  </a:moveTo>
                  <a:lnTo>
                    <a:pt x="465" y="3823"/>
                  </a:lnTo>
                  <a:lnTo>
                    <a:pt x="5827" y="4620"/>
                  </a:lnTo>
                  <a:lnTo>
                    <a:pt x="5585" y="668"/>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6"/>
            <p:cNvSpPr/>
            <p:nvPr/>
          </p:nvSpPr>
          <p:spPr>
            <a:xfrm>
              <a:off x="5831396" y="2715317"/>
              <a:ext cx="208572" cy="164451"/>
            </a:xfrm>
            <a:custGeom>
              <a:rect b="b" l="l" r="r" t="t"/>
              <a:pathLst>
                <a:path extrusionOk="0" h="3731" w="4732">
                  <a:moveTo>
                    <a:pt x="1" y="1"/>
                  </a:moveTo>
                  <a:lnTo>
                    <a:pt x="390" y="3081"/>
                  </a:lnTo>
                  <a:lnTo>
                    <a:pt x="4732" y="3730"/>
                  </a:lnTo>
                  <a:lnTo>
                    <a:pt x="4546" y="539"/>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6"/>
            <p:cNvSpPr/>
            <p:nvPr/>
          </p:nvSpPr>
          <p:spPr>
            <a:xfrm>
              <a:off x="6294269" y="2433195"/>
              <a:ext cx="115349" cy="157884"/>
            </a:xfrm>
            <a:custGeom>
              <a:rect b="b" l="l" r="r" t="t"/>
              <a:pathLst>
                <a:path extrusionOk="0" h="3582" w="2617">
                  <a:moveTo>
                    <a:pt x="1299" y="1"/>
                  </a:moveTo>
                  <a:cubicBezTo>
                    <a:pt x="575" y="1"/>
                    <a:pt x="0" y="799"/>
                    <a:pt x="0" y="1782"/>
                  </a:cubicBezTo>
                  <a:cubicBezTo>
                    <a:pt x="0" y="2784"/>
                    <a:pt x="575" y="3582"/>
                    <a:pt x="1299" y="3582"/>
                  </a:cubicBezTo>
                  <a:cubicBezTo>
                    <a:pt x="2022" y="3582"/>
                    <a:pt x="2616" y="2784"/>
                    <a:pt x="2616" y="1782"/>
                  </a:cubicBezTo>
                  <a:cubicBezTo>
                    <a:pt x="2616" y="799"/>
                    <a:pt x="2022" y="1"/>
                    <a:pt x="1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6"/>
            <p:cNvSpPr/>
            <p:nvPr/>
          </p:nvSpPr>
          <p:spPr>
            <a:xfrm>
              <a:off x="5913992" y="2715317"/>
              <a:ext cx="33587" cy="160352"/>
            </a:xfrm>
            <a:custGeom>
              <a:rect b="b" l="l" r="r" t="t"/>
              <a:pathLst>
                <a:path extrusionOk="0" h="3638" w="762">
                  <a:moveTo>
                    <a:pt x="0" y="1"/>
                  </a:moveTo>
                  <a:lnTo>
                    <a:pt x="353" y="3582"/>
                  </a:lnTo>
                  <a:lnTo>
                    <a:pt x="761" y="3637"/>
                  </a:lnTo>
                  <a:lnTo>
                    <a:pt x="390" y="56"/>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6"/>
            <p:cNvSpPr/>
            <p:nvPr/>
          </p:nvSpPr>
          <p:spPr>
            <a:xfrm>
              <a:off x="5774143" y="3045700"/>
              <a:ext cx="781043" cy="127603"/>
            </a:xfrm>
            <a:custGeom>
              <a:rect b="b" l="l" r="r" t="t"/>
              <a:pathLst>
                <a:path extrusionOk="0" h="2895" w="17720">
                  <a:moveTo>
                    <a:pt x="669" y="1"/>
                  </a:moveTo>
                  <a:lnTo>
                    <a:pt x="1" y="186"/>
                  </a:lnTo>
                  <a:lnTo>
                    <a:pt x="1" y="1021"/>
                  </a:lnTo>
                  <a:lnTo>
                    <a:pt x="8684" y="2895"/>
                  </a:lnTo>
                  <a:lnTo>
                    <a:pt x="17720" y="1448"/>
                  </a:lnTo>
                  <a:lnTo>
                    <a:pt x="17720" y="743"/>
                  </a:lnTo>
                  <a:lnTo>
                    <a:pt x="16848" y="464"/>
                  </a:lnTo>
                  <a:lnTo>
                    <a:pt x="8517" y="1763"/>
                  </a:lnTo>
                  <a:lnTo>
                    <a:pt x="6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08" name="Google Shape;408;p36"/>
          <p:cNvPicPr preferRelativeResize="0"/>
          <p:nvPr/>
        </p:nvPicPr>
        <p:blipFill>
          <a:blip r:embed="rId3">
            <a:alphaModFix/>
          </a:blip>
          <a:stretch>
            <a:fillRect/>
          </a:stretch>
        </p:blipFill>
        <p:spPr>
          <a:xfrm>
            <a:off x="3492169" y="885106"/>
            <a:ext cx="1040700" cy="1040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7"/>
          <p:cNvSpPr/>
          <p:nvPr/>
        </p:nvSpPr>
        <p:spPr>
          <a:xfrm>
            <a:off x="1100500" y="1112400"/>
            <a:ext cx="3030300" cy="31011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7"/>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fld id="{00000000-1234-1234-1234-123412341234}" type="slidenum">
              <a:rPr lang="en"/>
              <a:t>‹#›</a:t>
            </a:fld>
            <a:endParaRPr/>
          </a:p>
        </p:txBody>
      </p:sp>
      <p:sp>
        <p:nvSpPr>
          <p:cNvPr id="415" name="Google Shape;415;p37"/>
          <p:cNvSpPr txBox="1"/>
          <p:nvPr>
            <p:ph type="title"/>
          </p:nvPr>
        </p:nvSpPr>
        <p:spPr>
          <a:xfrm>
            <a:off x="5043426" y="1750600"/>
            <a:ext cx="2715900" cy="46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416" name="Google Shape;416;p37"/>
          <p:cNvSpPr txBox="1"/>
          <p:nvPr>
            <p:ph idx="1" type="subTitle"/>
          </p:nvPr>
        </p:nvSpPr>
        <p:spPr>
          <a:xfrm>
            <a:off x="5043426" y="2354900"/>
            <a:ext cx="2715900" cy="10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Getting lost and not knowing </a:t>
            </a:r>
            <a:r>
              <a:rPr lang="en"/>
              <a:t>where</a:t>
            </a:r>
            <a:r>
              <a:rPr lang="en"/>
              <a:t> the products are nor which </a:t>
            </a:r>
            <a:r>
              <a:rPr lang="en"/>
              <a:t>restaurant</a:t>
            </a:r>
            <a:r>
              <a:rPr lang="en"/>
              <a:t> sells them</a:t>
            </a:r>
            <a:endParaRPr/>
          </a:p>
        </p:txBody>
      </p:sp>
      <p:sp>
        <p:nvSpPr>
          <p:cNvPr id="417" name="Google Shape;417;p37"/>
          <p:cNvSpPr/>
          <p:nvPr/>
        </p:nvSpPr>
        <p:spPr>
          <a:xfrm>
            <a:off x="1364119" y="3695096"/>
            <a:ext cx="2503063" cy="190391"/>
          </a:xfrm>
          <a:custGeom>
            <a:rect b="b" l="l" r="r" t="t"/>
            <a:pathLst>
              <a:path extrusionOk="0" h="13036" w="48115">
                <a:moveTo>
                  <a:pt x="24040" y="1"/>
                </a:moveTo>
                <a:cubicBezTo>
                  <a:pt x="10765" y="1"/>
                  <a:pt x="1" y="2924"/>
                  <a:pt x="1" y="6501"/>
                </a:cubicBezTo>
                <a:cubicBezTo>
                  <a:pt x="1" y="10112"/>
                  <a:pt x="10765" y="13035"/>
                  <a:pt x="24040" y="13035"/>
                </a:cubicBezTo>
                <a:cubicBezTo>
                  <a:pt x="37350" y="13035"/>
                  <a:pt x="48115" y="10112"/>
                  <a:pt x="48115" y="6501"/>
                </a:cubicBezTo>
                <a:cubicBezTo>
                  <a:pt x="48115" y="2924"/>
                  <a:pt x="37350" y="1"/>
                  <a:pt x="240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8" name="Google Shape;418;p37"/>
          <p:cNvGrpSpPr/>
          <p:nvPr/>
        </p:nvGrpSpPr>
        <p:grpSpPr>
          <a:xfrm>
            <a:off x="1392942" y="1644525"/>
            <a:ext cx="869625" cy="2133549"/>
            <a:chOff x="1392942" y="1644525"/>
            <a:chExt cx="869625" cy="2133549"/>
          </a:xfrm>
        </p:grpSpPr>
        <p:sp>
          <p:nvSpPr>
            <p:cNvPr id="419" name="Google Shape;419;p37"/>
            <p:cNvSpPr/>
            <p:nvPr/>
          </p:nvSpPr>
          <p:spPr>
            <a:xfrm>
              <a:off x="1832794" y="3695051"/>
              <a:ext cx="229788" cy="83023"/>
            </a:xfrm>
            <a:custGeom>
              <a:rect b="b" l="l" r="r" t="t"/>
              <a:pathLst>
                <a:path extrusionOk="0" h="1730" w="4788">
                  <a:moveTo>
                    <a:pt x="242" y="0"/>
                  </a:moveTo>
                  <a:cubicBezTo>
                    <a:pt x="242" y="0"/>
                    <a:pt x="1" y="1596"/>
                    <a:pt x="94" y="1689"/>
                  </a:cubicBezTo>
                  <a:cubicBezTo>
                    <a:pt x="124" y="1720"/>
                    <a:pt x="324" y="1730"/>
                    <a:pt x="602" y="1730"/>
                  </a:cubicBezTo>
                  <a:cubicBezTo>
                    <a:pt x="1157" y="1730"/>
                    <a:pt x="2023" y="1689"/>
                    <a:pt x="2468" y="1689"/>
                  </a:cubicBezTo>
                  <a:cubicBezTo>
                    <a:pt x="2594" y="1692"/>
                    <a:pt x="2736" y="1694"/>
                    <a:pt x="2885" y="1694"/>
                  </a:cubicBezTo>
                  <a:cubicBezTo>
                    <a:pt x="3551" y="1694"/>
                    <a:pt x="4365" y="1651"/>
                    <a:pt x="4546" y="1485"/>
                  </a:cubicBezTo>
                  <a:cubicBezTo>
                    <a:pt x="4788" y="1281"/>
                    <a:pt x="4268" y="1262"/>
                    <a:pt x="3823" y="1114"/>
                  </a:cubicBezTo>
                  <a:cubicBezTo>
                    <a:pt x="3359" y="965"/>
                    <a:pt x="2543" y="613"/>
                    <a:pt x="2227" y="501"/>
                  </a:cubicBezTo>
                  <a:cubicBezTo>
                    <a:pt x="1893" y="409"/>
                    <a:pt x="2005" y="0"/>
                    <a:pt x="2005" y="0"/>
                  </a:cubicBezTo>
                  <a:close/>
                </a:path>
              </a:pathLst>
            </a:custGeom>
            <a:solidFill>
              <a:srgbClr val="FFB1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7"/>
            <p:cNvSpPr/>
            <p:nvPr/>
          </p:nvSpPr>
          <p:spPr>
            <a:xfrm>
              <a:off x="1625322" y="3681709"/>
              <a:ext cx="200417" cy="89405"/>
            </a:xfrm>
            <a:custGeom>
              <a:rect b="b" l="l" r="r" t="t"/>
              <a:pathLst>
                <a:path extrusionOk="0" h="1863" w="4176">
                  <a:moveTo>
                    <a:pt x="56" y="0"/>
                  </a:moveTo>
                  <a:cubicBezTo>
                    <a:pt x="56" y="0"/>
                    <a:pt x="1" y="1559"/>
                    <a:pt x="56" y="1651"/>
                  </a:cubicBezTo>
                  <a:cubicBezTo>
                    <a:pt x="101" y="1726"/>
                    <a:pt x="268" y="1862"/>
                    <a:pt x="919" y="1862"/>
                  </a:cubicBezTo>
                  <a:cubicBezTo>
                    <a:pt x="1073" y="1862"/>
                    <a:pt x="1254" y="1855"/>
                    <a:pt x="1466" y="1837"/>
                  </a:cubicBezTo>
                  <a:cubicBezTo>
                    <a:pt x="2580" y="1744"/>
                    <a:pt x="3340" y="1596"/>
                    <a:pt x="3767" y="1484"/>
                  </a:cubicBezTo>
                  <a:cubicBezTo>
                    <a:pt x="4175" y="1355"/>
                    <a:pt x="3878" y="1206"/>
                    <a:pt x="3582" y="1150"/>
                  </a:cubicBezTo>
                  <a:cubicBezTo>
                    <a:pt x="3285" y="1076"/>
                    <a:pt x="2487" y="742"/>
                    <a:pt x="2005" y="520"/>
                  </a:cubicBezTo>
                  <a:cubicBezTo>
                    <a:pt x="1504" y="278"/>
                    <a:pt x="1448" y="0"/>
                    <a:pt x="1448" y="0"/>
                  </a:cubicBezTo>
                  <a:close/>
                </a:path>
              </a:pathLst>
            </a:custGeom>
            <a:solidFill>
              <a:srgbClr val="FFB1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7"/>
            <p:cNvSpPr/>
            <p:nvPr/>
          </p:nvSpPr>
          <p:spPr>
            <a:xfrm>
              <a:off x="2148922" y="2052029"/>
              <a:ext cx="107791" cy="185385"/>
            </a:xfrm>
            <a:custGeom>
              <a:rect b="b" l="l" r="r" t="t"/>
              <a:pathLst>
                <a:path extrusionOk="0" h="3863" w="2246">
                  <a:moveTo>
                    <a:pt x="510" y="1"/>
                  </a:moveTo>
                  <a:cubicBezTo>
                    <a:pt x="427" y="1"/>
                    <a:pt x="353" y="69"/>
                    <a:pt x="353" y="152"/>
                  </a:cubicBezTo>
                  <a:lnTo>
                    <a:pt x="19" y="3510"/>
                  </a:lnTo>
                  <a:cubicBezTo>
                    <a:pt x="0" y="3603"/>
                    <a:pt x="75" y="3696"/>
                    <a:pt x="167" y="3714"/>
                  </a:cubicBezTo>
                  <a:lnTo>
                    <a:pt x="1670" y="3863"/>
                  </a:lnTo>
                  <a:cubicBezTo>
                    <a:pt x="1782" y="3863"/>
                    <a:pt x="1856" y="3788"/>
                    <a:pt x="1874" y="3696"/>
                  </a:cubicBezTo>
                  <a:lnTo>
                    <a:pt x="2227" y="337"/>
                  </a:lnTo>
                  <a:cubicBezTo>
                    <a:pt x="2245" y="245"/>
                    <a:pt x="2171" y="152"/>
                    <a:pt x="2060" y="133"/>
                  </a:cubicBezTo>
                  <a:lnTo>
                    <a:pt x="538" y="3"/>
                  </a:lnTo>
                  <a:cubicBezTo>
                    <a:pt x="529" y="2"/>
                    <a:pt x="519" y="1"/>
                    <a:pt x="5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7"/>
            <p:cNvSpPr/>
            <p:nvPr/>
          </p:nvSpPr>
          <p:spPr>
            <a:xfrm>
              <a:off x="1392942" y="2169371"/>
              <a:ext cx="187027" cy="444675"/>
            </a:xfrm>
            <a:custGeom>
              <a:rect b="b" l="l" r="r" t="t"/>
              <a:pathLst>
                <a:path extrusionOk="0" h="9266" w="3897">
                  <a:moveTo>
                    <a:pt x="1599" y="0"/>
                  </a:moveTo>
                  <a:cubicBezTo>
                    <a:pt x="1554" y="0"/>
                    <a:pt x="1510" y="3"/>
                    <a:pt x="1466" y="8"/>
                  </a:cubicBezTo>
                  <a:cubicBezTo>
                    <a:pt x="1466" y="8"/>
                    <a:pt x="0" y="4386"/>
                    <a:pt x="241" y="6075"/>
                  </a:cubicBezTo>
                  <a:cubicBezTo>
                    <a:pt x="482" y="7763"/>
                    <a:pt x="3247" y="9266"/>
                    <a:pt x="3247" y="9266"/>
                  </a:cubicBezTo>
                  <a:lnTo>
                    <a:pt x="3896" y="7874"/>
                  </a:lnTo>
                  <a:lnTo>
                    <a:pt x="2060" y="5722"/>
                  </a:lnTo>
                  <a:lnTo>
                    <a:pt x="3340" y="750"/>
                  </a:lnTo>
                  <a:cubicBezTo>
                    <a:pt x="3340" y="750"/>
                    <a:pt x="2407" y="0"/>
                    <a:pt x="1599" y="0"/>
                  </a:cubicBezTo>
                  <a:close/>
                </a:path>
              </a:pathLst>
            </a:custGeom>
            <a:solidFill>
              <a:srgbClr val="ED96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7"/>
            <p:cNvSpPr/>
            <p:nvPr/>
          </p:nvSpPr>
          <p:spPr>
            <a:xfrm>
              <a:off x="1463251" y="2043246"/>
              <a:ext cx="71317" cy="155008"/>
            </a:xfrm>
            <a:custGeom>
              <a:rect b="b" l="l" r="r" t="t"/>
              <a:pathLst>
                <a:path extrusionOk="0" h="3230" w="1486">
                  <a:moveTo>
                    <a:pt x="836" y="1"/>
                  </a:moveTo>
                  <a:cubicBezTo>
                    <a:pt x="836" y="1"/>
                    <a:pt x="279" y="1058"/>
                    <a:pt x="1" y="2636"/>
                  </a:cubicBezTo>
                  <a:lnTo>
                    <a:pt x="1485" y="3229"/>
                  </a:lnTo>
                  <a:lnTo>
                    <a:pt x="83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7"/>
            <p:cNvSpPr/>
            <p:nvPr/>
          </p:nvSpPr>
          <p:spPr>
            <a:xfrm>
              <a:off x="1815901" y="2121618"/>
              <a:ext cx="83747" cy="425671"/>
            </a:xfrm>
            <a:custGeom>
              <a:rect b="b" l="l" r="r" t="t"/>
              <a:pathLst>
                <a:path extrusionOk="0" h="8870" w="1745">
                  <a:moveTo>
                    <a:pt x="1392" y="1"/>
                  </a:moveTo>
                  <a:lnTo>
                    <a:pt x="0" y="353"/>
                  </a:lnTo>
                  <a:lnTo>
                    <a:pt x="427" y="8869"/>
                  </a:lnTo>
                  <a:lnTo>
                    <a:pt x="872" y="8869"/>
                  </a:lnTo>
                  <a:cubicBezTo>
                    <a:pt x="872" y="8869"/>
                    <a:pt x="1744" y="2765"/>
                    <a:pt x="1744" y="1745"/>
                  </a:cubicBezTo>
                  <a:cubicBezTo>
                    <a:pt x="1744" y="724"/>
                    <a:pt x="1392" y="1"/>
                    <a:pt x="13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7"/>
            <p:cNvSpPr/>
            <p:nvPr/>
          </p:nvSpPr>
          <p:spPr>
            <a:xfrm>
              <a:off x="1694768" y="1717234"/>
              <a:ext cx="138986" cy="287796"/>
            </a:xfrm>
            <a:custGeom>
              <a:rect b="b" l="l" r="r" t="t"/>
              <a:pathLst>
                <a:path extrusionOk="0" h="5997" w="2896">
                  <a:moveTo>
                    <a:pt x="1773" y="0"/>
                  </a:moveTo>
                  <a:cubicBezTo>
                    <a:pt x="1344" y="0"/>
                    <a:pt x="717" y="325"/>
                    <a:pt x="372" y="1283"/>
                  </a:cubicBezTo>
                  <a:cubicBezTo>
                    <a:pt x="298" y="1506"/>
                    <a:pt x="242" y="1766"/>
                    <a:pt x="186" y="2044"/>
                  </a:cubicBezTo>
                  <a:cubicBezTo>
                    <a:pt x="1" y="3176"/>
                    <a:pt x="38" y="4679"/>
                    <a:pt x="75" y="5384"/>
                  </a:cubicBezTo>
                  <a:cubicBezTo>
                    <a:pt x="94" y="5644"/>
                    <a:pt x="94" y="5811"/>
                    <a:pt x="94" y="5811"/>
                  </a:cubicBezTo>
                  <a:lnTo>
                    <a:pt x="1040" y="5903"/>
                  </a:lnTo>
                  <a:lnTo>
                    <a:pt x="1912" y="5978"/>
                  </a:lnTo>
                  <a:lnTo>
                    <a:pt x="1986" y="5996"/>
                  </a:lnTo>
                  <a:cubicBezTo>
                    <a:pt x="1986" y="5996"/>
                    <a:pt x="1968" y="5978"/>
                    <a:pt x="1949" y="5959"/>
                  </a:cubicBezTo>
                  <a:cubicBezTo>
                    <a:pt x="1801" y="5848"/>
                    <a:pt x="1263" y="5402"/>
                    <a:pt x="1355" y="4901"/>
                  </a:cubicBezTo>
                  <a:cubicBezTo>
                    <a:pt x="1448" y="4326"/>
                    <a:pt x="1838" y="4233"/>
                    <a:pt x="2376" y="4104"/>
                  </a:cubicBezTo>
                  <a:cubicBezTo>
                    <a:pt x="2431" y="4085"/>
                    <a:pt x="2469" y="4048"/>
                    <a:pt x="2524" y="4011"/>
                  </a:cubicBezTo>
                  <a:cubicBezTo>
                    <a:pt x="2895" y="3566"/>
                    <a:pt x="2858" y="1988"/>
                    <a:pt x="2858" y="1988"/>
                  </a:cubicBezTo>
                  <a:cubicBezTo>
                    <a:pt x="2450" y="1951"/>
                    <a:pt x="2431" y="1413"/>
                    <a:pt x="2376" y="949"/>
                  </a:cubicBezTo>
                  <a:cubicBezTo>
                    <a:pt x="2302" y="486"/>
                    <a:pt x="2190" y="170"/>
                    <a:pt x="2190" y="170"/>
                  </a:cubicBezTo>
                  <a:cubicBezTo>
                    <a:pt x="2121" y="66"/>
                    <a:pt x="1967" y="0"/>
                    <a:pt x="1773" y="0"/>
                  </a:cubicBezTo>
                  <a:close/>
                </a:path>
              </a:pathLst>
            </a:custGeom>
            <a:solidFill>
              <a:srgbClr val="FFB1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7"/>
            <p:cNvSpPr/>
            <p:nvPr/>
          </p:nvSpPr>
          <p:spPr>
            <a:xfrm>
              <a:off x="1694768" y="1815330"/>
              <a:ext cx="121181" cy="199494"/>
            </a:xfrm>
            <a:custGeom>
              <a:rect b="b" l="l" r="r" t="t"/>
              <a:pathLst>
                <a:path extrusionOk="0" h="4157" w="2525">
                  <a:moveTo>
                    <a:pt x="186" y="0"/>
                  </a:moveTo>
                  <a:cubicBezTo>
                    <a:pt x="1" y="1132"/>
                    <a:pt x="38" y="2635"/>
                    <a:pt x="75" y="3340"/>
                  </a:cubicBezTo>
                  <a:lnTo>
                    <a:pt x="1040" y="3859"/>
                  </a:lnTo>
                  <a:lnTo>
                    <a:pt x="1615" y="4156"/>
                  </a:lnTo>
                  <a:cubicBezTo>
                    <a:pt x="1615" y="4156"/>
                    <a:pt x="1745" y="4082"/>
                    <a:pt x="1912" y="3934"/>
                  </a:cubicBezTo>
                  <a:cubicBezTo>
                    <a:pt x="1931" y="3934"/>
                    <a:pt x="1931" y="3934"/>
                    <a:pt x="1949" y="3915"/>
                  </a:cubicBezTo>
                  <a:cubicBezTo>
                    <a:pt x="1801" y="3804"/>
                    <a:pt x="1263" y="3358"/>
                    <a:pt x="1355" y="2857"/>
                  </a:cubicBezTo>
                  <a:cubicBezTo>
                    <a:pt x="1448" y="2282"/>
                    <a:pt x="1838" y="2189"/>
                    <a:pt x="2376" y="2060"/>
                  </a:cubicBezTo>
                  <a:cubicBezTo>
                    <a:pt x="2431" y="2041"/>
                    <a:pt x="2469" y="2004"/>
                    <a:pt x="2524" y="1967"/>
                  </a:cubicBezTo>
                  <a:cubicBezTo>
                    <a:pt x="1114" y="1763"/>
                    <a:pt x="446" y="631"/>
                    <a:pt x="186" y="0"/>
                  </a:cubicBezTo>
                  <a:close/>
                </a:path>
              </a:pathLst>
            </a:custGeom>
            <a:solidFill>
              <a:srgbClr val="ED96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7"/>
            <p:cNvSpPr/>
            <p:nvPr/>
          </p:nvSpPr>
          <p:spPr>
            <a:xfrm>
              <a:off x="1502461" y="1979177"/>
              <a:ext cx="437260" cy="568106"/>
            </a:xfrm>
            <a:custGeom>
              <a:rect b="b" l="l" r="r" t="t"/>
              <a:pathLst>
                <a:path extrusionOk="0" h="11838" w="9111">
                  <a:moveTo>
                    <a:pt x="4806" y="0"/>
                  </a:moveTo>
                  <a:lnTo>
                    <a:pt x="390" y="1169"/>
                  </a:lnTo>
                  <a:cubicBezTo>
                    <a:pt x="390" y="1169"/>
                    <a:pt x="167" y="1484"/>
                    <a:pt x="74" y="2189"/>
                  </a:cubicBezTo>
                  <a:cubicBezTo>
                    <a:pt x="19" y="2486"/>
                    <a:pt x="0" y="2876"/>
                    <a:pt x="19" y="3321"/>
                  </a:cubicBezTo>
                  <a:cubicBezTo>
                    <a:pt x="112" y="4861"/>
                    <a:pt x="1151" y="11837"/>
                    <a:pt x="1151" y="11837"/>
                  </a:cubicBezTo>
                  <a:lnTo>
                    <a:pt x="6958" y="11837"/>
                  </a:lnTo>
                  <a:lnTo>
                    <a:pt x="6939" y="10186"/>
                  </a:lnTo>
                  <a:lnTo>
                    <a:pt x="6884" y="3785"/>
                  </a:lnTo>
                  <a:lnTo>
                    <a:pt x="9110" y="2969"/>
                  </a:lnTo>
                  <a:cubicBezTo>
                    <a:pt x="9110" y="2969"/>
                    <a:pt x="8554" y="1317"/>
                    <a:pt x="7255" y="724"/>
                  </a:cubicBezTo>
                  <a:cubicBezTo>
                    <a:pt x="5938" y="130"/>
                    <a:pt x="4806" y="0"/>
                    <a:pt x="48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7"/>
            <p:cNvSpPr/>
            <p:nvPr/>
          </p:nvSpPr>
          <p:spPr>
            <a:xfrm>
              <a:off x="1451685" y="1644525"/>
              <a:ext cx="359800" cy="494201"/>
            </a:xfrm>
            <a:custGeom>
              <a:rect b="b" l="l" r="r" t="t"/>
              <a:pathLst>
                <a:path extrusionOk="0" h="10298" w="7497">
                  <a:moveTo>
                    <a:pt x="4993" y="0"/>
                  </a:moveTo>
                  <a:cubicBezTo>
                    <a:pt x="3580" y="0"/>
                    <a:pt x="2602" y="674"/>
                    <a:pt x="2487" y="1333"/>
                  </a:cubicBezTo>
                  <a:cubicBezTo>
                    <a:pt x="2487" y="1333"/>
                    <a:pt x="1949" y="2093"/>
                    <a:pt x="2209" y="3949"/>
                  </a:cubicBezTo>
                  <a:cubicBezTo>
                    <a:pt x="2487" y="5804"/>
                    <a:pt x="1" y="7066"/>
                    <a:pt x="1132" y="9051"/>
                  </a:cubicBezTo>
                  <a:cubicBezTo>
                    <a:pt x="1635" y="9932"/>
                    <a:pt x="2491" y="10298"/>
                    <a:pt x="3340" y="10298"/>
                  </a:cubicBezTo>
                  <a:cubicBezTo>
                    <a:pt x="4405" y="10298"/>
                    <a:pt x="5459" y="9722"/>
                    <a:pt x="5790" y="8866"/>
                  </a:cubicBezTo>
                  <a:cubicBezTo>
                    <a:pt x="6365" y="7344"/>
                    <a:pt x="5994" y="4747"/>
                    <a:pt x="5790" y="4134"/>
                  </a:cubicBezTo>
                  <a:cubicBezTo>
                    <a:pt x="5585" y="3522"/>
                    <a:pt x="5660" y="2891"/>
                    <a:pt x="5956" y="2780"/>
                  </a:cubicBezTo>
                  <a:cubicBezTo>
                    <a:pt x="5975" y="2773"/>
                    <a:pt x="5993" y="2770"/>
                    <a:pt x="6011" y="2770"/>
                  </a:cubicBezTo>
                  <a:cubicBezTo>
                    <a:pt x="6250" y="2770"/>
                    <a:pt x="6376" y="3387"/>
                    <a:pt x="6544" y="3387"/>
                  </a:cubicBezTo>
                  <a:cubicBezTo>
                    <a:pt x="6558" y="3387"/>
                    <a:pt x="6573" y="3383"/>
                    <a:pt x="6587" y="3374"/>
                  </a:cubicBezTo>
                  <a:cubicBezTo>
                    <a:pt x="6791" y="3225"/>
                    <a:pt x="6569" y="2335"/>
                    <a:pt x="6773" y="1982"/>
                  </a:cubicBezTo>
                  <a:cubicBezTo>
                    <a:pt x="6977" y="1648"/>
                    <a:pt x="7496" y="1815"/>
                    <a:pt x="7422" y="1333"/>
                  </a:cubicBezTo>
                  <a:cubicBezTo>
                    <a:pt x="7367" y="850"/>
                    <a:pt x="7274" y="238"/>
                    <a:pt x="5548" y="34"/>
                  </a:cubicBezTo>
                  <a:cubicBezTo>
                    <a:pt x="5357" y="11"/>
                    <a:pt x="5171" y="0"/>
                    <a:pt x="499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7"/>
            <p:cNvSpPr/>
            <p:nvPr/>
          </p:nvSpPr>
          <p:spPr>
            <a:xfrm>
              <a:off x="1496222" y="2547263"/>
              <a:ext cx="553881" cy="1147777"/>
            </a:xfrm>
            <a:custGeom>
              <a:rect b="b" l="l" r="r" t="t"/>
              <a:pathLst>
                <a:path extrusionOk="0" h="23917" w="11541">
                  <a:moveTo>
                    <a:pt x="1281" y="0"/>
                  </a:moveTo>
                  <a:cubicBezTo>
                    <a:pt x="1281" y="0"/>
                    <a:pt x="0" y="2208"/>
                    <a:pt x="149" y="5103"/>
                  </a:cubicBezTo>
                  <a:cubicBezTo>
                    <a:pt x="297" y="7979"/>
                    <a:pt x="2320" y="23916"/>
                    <a:pt x="2320" y="23916"/>
                  </a:cubicBezTo>
                  <a:lnTo>
                    <a:pt x="4620" y="23916"/>
                  </a:lnTo>
                  <a:lnTo>
                    <a:pt x="4398" y="6457"/>
                  </a:lnTo>
                  <a:lnTo>
                    <a:pt x="8016" y="13545"/>
                  </a:lnTo>
                  <a:lnTo>
                    <a:pt x="6791" y="23916"/>
                  </a:lnTo>
                  <a:lnTo>
                    <a:pt x="9370" y="23916"/>
                  </a:lnTo>
                  <a:cubicBezTo>
                    <a:pt x="9370" y="23916"/>
                    <a:pt x="11541" y="15215"/>
                    <a:pt x="11355" y="11504"/>
                  </a:cubicBezTo>
                  <a:cubicBezTo>
                    <a:pt x="11170" y="7812"/>
                    <a:pt x="7533" y="0"/>
                    <a:pt x="75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7"/>
            <p:cNvSpPr/>
            <p:nvPr/>
          </p:nvSpPr>
          <p:spPr>
            <a:xfrm>
              <a:off x="1832794" y="2121618"/>
              <a:ext cx="429773" cy="279014"/>
            </a:xfrm>
            <a:custGeom>
              <a:rect b="b" l="l" r="r" t="t"/>
              <a:pathLst>
                <a:path extrusionOk="0" h="5814" w="8955">
                  <a:moveTo>
                    <a:pt x="2227" y="1"/>
                  </a:moveTo>
                  <a:lnTo>
                    <a:pt x="1" y="817"/>
                  </a:lnTo>
                  <a:cubicBezTo>
                    <a:pt x="1" y="817"/>
                    <a:pt x="1058" y="4936"/>
                    <a:pt x="2227" y="5697"/>
                  </a:cubicBezTo>
                  <a:cubicBezTo>
                    <a:pt x="2352" y="5777"/>
                    <a:pt x="2499" y="5813"/>
                    <a:pt x="2661" y="5813"/>
                  </a:cubicBezTo>
                  <a:cubicBezTo>
                    <a:pt x="3969" y="5813"/>
                    <a:pt x="6333" y="3454"/>
                    <a:pt x="7274" y="2431"/>
                  </a:cubicBezTo>
                  <a:cubicBezTo>
                    <a:pt x="7274" y="2431"/>
                    <a:pt x="8332" y="2209"/>
                    <a:pt x="8461" y="2023"/>
                  </a:cubicBezTo>
                  <a:cubicBezTo>
                    <a:pt x="8591" y="1838"/>
                    <a:pt x="8554" y="1689"/>
                    <a:pt x="8628" y="1541"/>
                  </a:cubicBezTo>
                  <a:cubicBezTo>
                    <a:pt x="8703" y="1392"/>
                    <a:pt x="8684" y="1207"/>
                    <a:pt x="8684" y="1207"/>
                  </a:cubicBezTo>
                  <a:cubicBezTo>
                    <a:pt x="8795" y="1003"/>
                    <a:pt x="8703" y="854"/>
                    <a:pt x="8703" y="854"/>
                  </a:cubicBezTo>
                  <a:cubicBezTo>
                    <a:pt x="8954" y="567"/>
                    <a:pt x="8788" y="297"/>
                    <a:pt x="8710" y="297"/>
                  </a:cubicBezTo>
                  <a:cubicBezTo>
                    <a:pt x="8707" y="297"/>
                    <a:pt x="8705" y="297"/>
                    <a:pt x="8703" y="298"/>
                  </a:cubicBezTo>
                  <a:cubicBezTo>
                    <a:pt x="8628" y="316"/>
                    <a:pt x="7849" y="854"/>
                    <a:pt x="7849" y="854"/>
                  </a:cubicBezTo>
                  <a:lnTo>
                    <a:pt x="7793" y="743"/>
                  </a:lnTo>
                  <a:cubicBezTo>
                    <a:pt x="7998" y="539"/>
                    <a:pt x="8239" y="205"/>
                    <a:pt x="8072" y="168"/>
                  </a:cubicBezTo>
                  <a:cubicBezTo>
                    <a:pt x="8067" y="167"/>
                    <a:pt x="8063" y="167"/>
                    <a:pt x="8058" y="167"/>
                  </a:cubicBezTo>
                  <a:cubicBezTo>
                    <a:pt x="7885" y="167"/>
                    <a:pt x="7530" y="489"/>
                    <a:pt x="7385" y="687"/>
                  </a:cubicBezTo>
                  <a:cubicBezTo>
                    <a:pt x="7218" y="891"/>
                    <a:pt x="6773" y="1541"/>
                    <a:pt x="6773" y="1541"/>
                  </a:cubicBezTo>
                  <a:lnTo>
                    <a:pt x="3266" y="3489"/>
                  </a:lnTo>
                  <a:lnTo>
                    <a:pt x="2227" y="1"/>
                  </a:lnTo>
                  <a:close/>
                </a:path>
              </a:pathLst>
            </a:custGeom>
            <a:solidFill>
              <a:srgbClr val="FFB1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7"/>
            <p:cNvSpPr/>
            <p:nvPr/>
          </p:nvSpPr>
          <p:spPr>
            <a:xfrm>
              <a:off x="1672547" y="2547263"/>
              <a:ext cx="377557" cy="1147777"/>
            </a:xfrm>
            <a:custGeom>
              <a:rect b="b" l="l" r="r" t="t"/>
              <a:pathLst>
                <a:path extrusionOk="0" h="23917" w="7867">
                  <a:moveTo>
                    <a:pt x="0" y="0"/>
                  </a:moveTo>
                  <a:cubicBezTo>
                    <a:pt x="2245" y="1930"/>
                    <a:pt x="4843" y="5659"/>
                    <a:pt x="6030" y="9352"/>
                  </a:cubicBezTo>
                  <a:cubicBezTo>
                    <a:pt x="7514" y="13916"/>
                    <a:pt x="4731" y="23916"/>
                    <a:pt x="4731" y="23916"/>
                  </a:cubicBezTo>
                  <a:lnTo>
                    <a:pt x="5696" y="23916"/>
                  </a:lnTo>
                  <a:cubicBezTo>
                    <a:pt x="5696" y="23916"/>
                    <a:pt x="7867" y="15215"/>
                    <a:pt x="7681" y="11504"/>
                  </a:cubicBezTo>
                  <a:cubicBezTo>
                    <a:pt x="7496" y="7812"/>
                    <a:pt x="3859" y="0"/>
                    <a:pt x="3859" y="0"/>
                  </a:cubicBezTo>
                  <a:close/>
                </a:path>
              </a:pathLst>
            </a:custGeom>
            <a:solidFill>
              <a:srgbClr val="121212">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7"/>
            <p:cNvSpPr/>
            <p:nvPr/>
          </p:nvSpPr>
          <p:spPr>
            <a:xfrm>
              <a:off x="1643128" y="2841121"/>
              <a:ext cx="82883" cy="853934"/>
            </a:xfrm>
            <a:custGeom>
              <a:rect b="b" l="l" r="r" t="t"/>
              <a:pathLst>
                <a:path extrusionOk="0" h="17794" w="1727">
                  <a:moveTo>
                    <a:pt x="131" y="0"/>
                  </a:moveTo>
                  <a:cubicBezTo>
                    <a:pt x="131" y="0"/>
                    <a:pt x="1726" y="11337"/>
                    <a:pt x="1" y="17793"/>
                  </a:cubicBezTo>
                  <a:lnTo>
                    <a:pt x="1559" y="17793"/>
                  </a:lnTo>
                  <a:lnTo>
                    <a:pt x="1337" y="334"/>
                  </a:lnTo>
                  <a:lnTo>
                    <a:pt x="131" y="0"/>
                  </a:lnTo>
                  <a:close/>
                </a:path>
              </a:pathLst>
            </a:custGeom>
            <a:solidFill>
              <a:srgbClr val="121212">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7"/>
            <p:cNvSpPr/>
            <p:nvPr/>
          </p:nvSpPr>
          <p:spPr>
            <a:xfrm>
              <a:off x="1502461" y="2084232"/>
              <a:ext cx="333932" cy="463056"/>
            </a:xfrm>
            <a:custGeom>
              <a:rect b="b" l="l" r="r" t="t"/>
              <a:pathLst>
                <a:path extrusionOk="0" h="9649" w="6958">
                  <a:moveTo>
                    <a:pt x="74" y="0"/>
                  </a:moveTo>
                  <a:cubicBezTo>
                    <a:pt x="19" y="297"/>
                    <a:pt x="0" y="687"/>
                    <a:pt x="19" y="1132"/>
                  </a:cubicBezTo>
                  <a:cubicBezTo>
                    <a:pt x="112" y="2672"/>
                    <a:pt x="1151" y="9648"/>
                    <a:pt x="1151" y="9648"/>
                  </a:cubicBezTo>
                  <a:lnTo>
                    <a:pt x="6958" y="9648"/>
                  </a:lnTo>
                  <a:lnTo>
                    <a:pt x="6939" y="7997"/>
                  </a:lnTo>
                  <a:cubicBezTo>
                    <a:pt x="2616" y="6847"/>
                    <a:pt x="817" y="2858"/>
                    <a:pt x="74" y="0"/>
                  </a:cubicBezTo>
                  <a:close/>
                </a:path>
              </a:pathLst>
            </a:custGeom>
            <a:solidFill>
              <a:srgbClr val="121212">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37"/>
          <p:cNvGrpSpPr/>
          <p:nvPr/>
        </p:nvGrpSpPr>
        <p:grpSpPr>
          <a:xfrm>
            <a:off x="2506967" y="1432389"/>
            <a:ext cx="1165140" cy="2216166"/>
            <a:chOff x="2506967" y="1432389"/>
            <a:chExt cx="1165140" cy="2216166"/>
          </a:xfrm>
        </p:grpSpPr>
        <p:grpSp>
          <p:nvGrpSpPr>
            <p:cNvPr id="435" name="Google Shape;435;p37"/>
            <p:cNvGrpSpPr/>
            <p:nvPr/>
          </p:nvGrpSpPr>
          <p:grpSpPr>
            <a:xfrm flipH="1">
              <a:off x="2506967" y="1432389"/>
              <a:ext cx="1165140" cy="2216166"/>
              <a:chOff x="5372621" y="1793717"/>
              <a:chExt cx="917649" cy="1745425"/>
            </a:xfrm>
          </p:grpSpPr>
          <p:sp>
            <p:nvSpPr>
              <p:cNvPr id="436" name="Google Shape;436;p37"/>
              <p:cNvSpPr/>
              <p:nvPr/>
            </p:nvSpPr>
            <p:spPr>
              <a:xfrm>
                <a:off x="5372621" y="1793717"/>
                <a:ext cx="917649" cy="1745425"/>
              </a:xfrm>
              <a:custGeom>
                <a:rect b="b" l="l" r="r" t="t"/>
                <a:pathLst>
                  <a:path extrusionOk="0" h="39599" w="20819">
                    <a:moveTo>
                      <a:pt x="1949" y="1"/>
                    </a:moveTo>
                    <a:cubicBezTo>
                      <a:pt x="873" y="1"/>
                      <a:pt x="1" y="873"/>
                      <a:pt x="1" y="1949"/>
                    </a:cubicBezTo>
                    <a:lnTo>
                      <a:pt x="1" y="37665"/>
                    </a:lnTo>
                    <a:cubicBezTo>
                      <a:pt x="1" y="38735"/>
                      <a:pt x="892" y="39599"/>
                      <a:pt x="1949" y="39599"/>
                    </a:cubicBezTo>
                    <a:cubicBezTo>
                      <a:pt x="1992" y="39599"/>
                      <a:pt x="2035" y="39597"/>
                      <a:pt x="2079" y="39595"/>
                    </a:cubicBezTo>
                    <a:lnTo>
                      <a:pt x="19000" y="38481"/>
                    </a:lnTo>
                    <a:cubicBezTo>
                      <a:pt x="20021" y="38407"/>
                      <a:pt x="20818" y="37572"/>
                      <a:pt x="20818" y="36533"/>
                    </a:cubicBezTo>
                    <a:lnTo>
                      <a:pt x="20818" y="1949"/>
                    </a:lnTo>
                    <a:cubicBezTo>
                      <a:pt x="20818" y="873"/>
                      <a:pt x="19946" y="1"/>
                      <a:pt x="188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7"/>
              <p:cNvSpPr/>
              <p:nvPr/>
            </p:nvSpPr>
            <p:spPr>
              <a:xfrm>
                <a:off x="5430975" y="1854375"/>
                <a:ext cx="800907" cy="1623955"/>
              </a:xfrm>
              <a:custGeom>
                <a:rect b="b" l="l" r="r" t="t"/>
                <a:pathLst>
                  <a:path extrusionOk="0" h="39599" w="20819">
                    <a:moveTo>
                      <a:pt x="1949" y="1"/>
                    </a:moveTo>
                    <a:cubicBezTo>
                      <a:pt x="873" y="1"/>
                      <a:pt x="1" y="873"/>
                      <a:pt x="1" y="1949"/>
                    </a:cubicBezTo>
                    <a:lnTo>
                      <a:pt x="1" y="37665"/>
                    </a:lnTo>
                    <a:cubicBezTo>
                      <a:pt x="1" y="38735"/>
                      <a:pt x="892" y="39599"/>
                      <a:pt x="1949" y="39599"/>
                    </a:cubicBezTo>
                    <a:cubicBezTo>
                      <a:pt x="1992" y="39599"/>
                      <a:pt x="2035" y="39597"/>
                      <a:pt x="2079" y="39595"/>
                    </a:cubicBezTo>
                    <a:lnTo>
                      <a:pt x="19000" y="38481"/>
                    </a:lnTo>
                    <a:cubicBezTo>
                      <a:pt x="20021" y="38407"/>
                      <a:pt x="20818" y="37572"/>
                      <a:pt x="20818" y="36533"/>
                    </a:cubicBezTo>
                    <a:lnTo>
                      <a:pt x="20818" y="1949"/>
                    </a:lnTo>
                    <a:cubicBezTo>
                      <a:pt x="20818" y="873"/>
                      <a:pt x="19946" y="1"/>
                      <a:pt x="188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 name="Google Shape;438;p37"/>
            <p:cNvSpPr/>
            <p:nvPr/>
          </p:nvSpPr>
          <p:spPr>
            <a:xfrm flipH="1">
              <a:off x="2722107" y="1598375"/>
              <a:ext cx="730643" cy="1553073"/>
            </a:xfrm>
            <a:custGeom>
              <a:rect b="b" l="l" r="r" t="t"/>
              <a:pathLst>
                <a:path extrusionOk="0" h="39599" w="20819">
                  <a:moveTo>
                    <a:pt x="1949" y="1"/>
                  </a:moveTo>
                  <a:cubicBezTo>
                    <a:pt x="873" y="1"/>
                    <a:pt x="1" y="873"/>
                    <a:pt x="1" y="1949"/>
                  </a:cubicBezTo>
                  <a:lnTo>
                    <a:pt x="1" y="37665"/>
                  </a:lnTo>
                  <a:cubicBezTo>
                    <a:pt x="1" y="38735"/>
                    <a:pt x="892" y="39599"/>
                    <a:pt x="1949" y="39599"/>
                  </a:cubicBezTo>
                  <a:cubicBezTo>
                    <a:pt x="1992" y="39599"/>
                    <a:pt x="2035" y="39597"/>
                    <a:pt x="2079" y="39595"/>
                  </a:cubicBezTo>
                  <a:lnTo>
                    <a:pt x="19000" y="38481"/>
                  </a:lnTo>
                  <a:cubicBezTo>
                    <a:pt x="20021" y="38407"/>
                    <a:pt x="20818" y="37572"/>
                    <a:pt x="20818" y="36533"/>
                  </a:cubicBezTo>
                  <a:lnTo>
                    <a:pt x="20818" y="1949"/>
                  </a:lnTo>
                  <a:cubicBezTo>
                    <a:pt x="20818" y="873"/>
                    <a:pt x="19946" y="1"/>
                    <a:pt x="188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8"/>
          <p:cNvSpPr/>
          <p:nvPr/>
        </p:nvSpPr>
        <p:spPr>
          <a:xfrm>
            <a:off x="3919249" y="839428"/>
            <a:ext cx="1304400" cy="1304400"/>
          </a:xfrm>
          <a:prstGeom prst="ellipse">
            <a:avLst/>
          </a:prstGeom>
          <a:solidFill>
            <a:srgbClr val="FDFF5C">
              <a:alpha val="4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8"/>
          <p:cNvSpPr txBox="1"/>
          <p:nvPr>
            <p:ph type="title"/>
          </p:nvPr>
        </p:nvSpPr>
        <p:spPr>
          <a:xfrm>
            <a:off x="2312700" y="2316938"/>
            <a:ext cx="4518600" cy="130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Product overview</a:t>
            </a:r>
            <a:endParaRPr/>
          </a:p>
        </p:txBody>
      </p:sp>
      <p:sp>
        <p:nvSpPr>
          <p:cNvPr id="445" name="Google Shape;445;p38"/>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fld id="{00000000-1234-1234-1234-123412341234}" type="slidenum">
              <a:rPr lang="en"/>
              <a:t>‹#›</a:t>
            </a:fld>
            <a:endParaRPr/>
          </a:p>
        </p:txBody>
      </p:sp>
      <p:sp>
        <p:nvSpPr>
          <p:cNvPr id="446" name="Google Shape;446;p38"/>
          <p:cNvSpPr txBox="1"/>
          <p:nvPr>
            <p:ph idx="2" type="title"/>
          </p:nvPr>
        </p:nvSpPr>
        <p:spPr>
          <a:xfrm>
            <a:off x="3987499" y="1106278"/>
            <a:ext cx="1167900" cy="77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Barlow Semi Condensed"/>
                <a:ea typeface="Barlow Semi Condensed"/>
                <a:cs typeface="Barlow Semi Condensed"/>
                <a:sym typeface="Barlow Semi Condensed"/>
              </a:rPr>
              <a:t>02</a:t>
            </a:r>
            <a:endParaRPr b="1">
              <a:solidFill>
                <a:schemeClr val="accent3"/>
              </a:solidFill>
              <a:latin typeface="Barlow Semi Condensed"/>
              <a:ea typeface="Barlow Semi Condensed"/>
              <a:cs typeface="Barlow Semi Condensed"/>
              <a:sym typeface="Barlow Semi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39"/>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fld id="{00000000-1234-1234-1234-123412341234}" type="slidenum">
              <a:rPr lang="en"/>
              <a:t>‹#›</a:t>
            </a:fld>
            <a:endParaRPr/>
          </a:p>
        </p:txBody>
      </p:sp>
      <p:pic>
        <p:nvPicPr>
          <p:cNvPr id="452" name="Google Shape;452;p39"/>
          <p:cNvPicPr preferRelativeResize="0"/>
          <p:nvPr/>
        </p:nvPicPr>
        <p:blipFill>
          <a:blip r:embed="rId3">
            <a:alphaModFix/>
          </a:blip>
          <a:stretch>
            <a:fillRect/>
          </a:stretch>
        </p:blipFill>
        <p:spPr>
          <a:xfrm>
            <a:off x="1062025" y="152400"/>
            <a:ext cx="3071613" cy="4838700"/>
          </a:xfrm>
          <a:prstGeom prst="rect">
            <a:avLst/>
          </a:prstGeom>
          <a:noFill/>
          <a:ln>
            <a:noFill/>
          </a:ln>
        </p:spPr>
      </p:pic>
      <p:pic>
        <p:nvPicPr>
          <p:cNvPr id="453" name="Google Shape;453;p39"/>
          <p:cNvPicPr preferRelativeResize="0"/>
          <p:nvPr/>
        </p:nvPicPr>
        <p:blipFill>
          <a:blip r:embed="rId4">
            <a:alphaModFix/>
          </a:blip>
          <a:stretch>
            <a:fillRect/>
          </a:stretch>
        </p:blipFill>
        <p:spPr>
          <a:xfrm>
            <a:off x="4286038" y="152400"/>
            <a:ext cx="3071613"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0"/>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fld id="{00000000-1234-1234-1234-123412341234}" type="slidenum">
              <a:rPr lang="en"/>
              <a:t>‹#›</a:t>
            </a:fld>
            <a:endParaRPr/>
          </a:p>
        </p:txBody>
      </p:sp>
      <p:pic>
        <p:nvPicPr>
          <p:cNvPr id="459" name="Google Shape;459;p40"/>
          <p:cNvPicPr preferRelativeResize="0"/>
          <p:nvPr/>
        </p:nvPicPr>
        <p:blipFill>
          <a:blip r:embed="rId3">
            <a:alphaModFix/>
          </a:blip>
          <a:stretch>
            <a:fillRect/>
          </a:stretch>
        </p:blipFill>
        <p:spPr>
          <a:xfrm>
            <a:off x="1045475" y="152400"/>
            <a:ext cx="3071613" cy="4838700"/>
          </a:xfrm>
          <a:prstGeom prst="rect">
            <a:avLst/>
          </a:prstGeom>
          <a:noFill/>
          <a:ln>
            <a:noFill/>
          </a:ln>
        </p:spPr>
      </p:pic>
      <p:pic>
        <p:nvPicPr>
          <p:cNvPr id="460" name="Google Shape;460;p40"/>
          <p:cNvPicPr preferRelativeResize="0"/>
          <p:nvPr/>
        </p:nvPicPr>
        <p:blipFill>
          <a:blip r:embed="rId4">
            <a:alphaModFix/>
          </a:blip>
          <a:stretch>
            <a:fillRect/>
          </a:stretch>
        </p:blipFill>
        <p:spPr>
          <a:xfrm>
            <a:off x="4269488" y="152400"/>
            <a:ext cx="3076810"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wesome Augmented Reality App Pitch Deck by Slidesgo">
  <a:themeElements>
    <a:clrScheme name="Simple Light">
      <a:dk1>
        <a:srgbClr val="1E1E1E"/>
      </a:dk1>
      <a:lt1>
        <a:srgbClr val="FFFFFF"/>
      </a:lt1>
      <a:dk2>
        <a:srgbClr val="2D2D2D"/>
      </a:dk2>
      <a:lt2>
        <a:srgbClr val="F3F3F3"/>
      </a:lt2>
      <a:accent1>
        <a:srgbClr val="B7B7B7"/>
      </a:accent1>
      <a:accent2>
        <a:srgbClr val="955CFF"/>
      </a:accent2>
      <a:accent3>
        <a:srgbClr val="FDFF5C"/>
      </a:accent3>
      <a:accent4>
        <a:srgbClr val="5CFFF8"/>
      </a:accent4>
      <a:accent5>
        <a:srgbClr val="5CFFA6"/>
      </a:accent5>
      <a:accent6>
        <a:srgbClr val="FF5C5C"/>
      </a:accent6>
      <a:hlink>
        <a:srgbClr val="5CFF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