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1.png" ContentType="image/pn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x="9144000" cy="68580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566D308-279D-49EB-A508-315E401F265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979560"/>
            <a:ext cx="8229240" cy="156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5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2873520"/>
            <a:ext cx="8229240" cy="158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709"/>
              </a:spcBef>
              <a:buNone/>
            </a:pPr>
            <a:endParaRPr b="0" lang="en-US" sz="3809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4613400"/>
            <a:ext cx="8229240" cy="158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709"/>
              </a:spcBef>
              <a:buNone/>
            </a:pPr>
            <a:endParaRPr b="0" lang="en-US" sz="3809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032734C-DED9-4735-A05C-399FCEF7EFD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979560"/>
            <a:ext cx="8229240" cy="156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5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2873520"/>
            <a:ext cx="4015800" cy="158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709"/>
              </a:spcBef>
              <a:buNone/>
            </a:pPr>
            <a:endParaRPr b="0" lang="en-US" sz="3809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2873520"/>
            <a:ext cx="4015800" cy="158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709"/>
              </a:spcBef>
              <a:buNone/>
            </a:pPr>
            <a:endParaRPr b="0" lang="en-US" sz="3809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4613400"/>
            <a:ext cx="4015800" cy="158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709"/>
              </a:spcBef>
              <a:buNone/>
            </a:pPr>
            <a:endParaRPr b="0" lang="en-US" sz="3809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4613400"/>
            <a:ext cx="4015800" cy="158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709"/>
              </a:spcBef>
              <a:buNone/>
            </a:pPr>
            <a:endParaRPr b="0" lang="en-US" sz="3809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9743034-DCF7-4F07-885F-8594F5B6EFE4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979560"/>
            <a:ext cx="8229240" cy="156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5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2873520"/>
            <a:ext cx="2649600" cy="158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709"/>
              </a:spcBef>
              <a:buNone/>
            </a:pPr>
            <a:endParaRPr b="0" lang="en-US" sz="3809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2873520"/>
            <a:ext cx="2649600" cy="158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709"/>
              </a:spcBef>
              <a:buNone/>
            </a:pPr>
            <a:endParaRPr b="0" lang="en-US" sz="3809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2873520"/>
            <a:ext cx="2649600" cy="158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709"/>
              </a:spcBef>
              <a:buNone/>
            </a:pPr>
            <a:endParaRPr b="0" lang="en-US" sz="3809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4613400"/>
            <a:ext cx="2649600" cy="158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709"/>
              </a:spcBef>
              <a:buNone/>
            </a:pPr>
            <a:endParaRPr b="0" lang="en-US" sz="3809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4613400"/>
            <a:ext cx="2649600" cy="158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709"/>
              </a:spcBef>
              <a:buNone/>
            </a:pPr>
            <a:endParaRPr b="0" lang="en-US" sz="3809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4613400"/>
            <a:ext cx="2649600" cy="158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709"/>
              </a:spcBef>
              <a:buNone/>
            </a:pPr>
            <a:endParaRPr b="0" lang="en-US" sz="3809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B43DDBA-4F79-48C1-B89D-CA924A7F389E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62665E3-E468-47EF-A12F-F0533AEC193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979560"/>
            <a:ext cx="8229240" cy="156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5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2873520"/>
            <a:ext cx="8229240" cy="333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A44465D-C2A8-446C-A79D-C68077E6F48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979560"/>
            <a:ext cx="8229240" cy="156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5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457200" y="2873520"/>
            <a:ext cx="8229240" cy="333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709"/>
              </a:spcBef>
              <a:buNone/>
            </a:pPr>
            <a:endParaRPr b="0" lang="en-US" sz="3809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167CC45-3099-41DB-86A2-568183FBF0D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979560"/>
            <a:ext cx="8229240" cy="156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5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457200" y="2873520"/>
            <a:ext cx="4015800" cy="333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709"/>
              </a:spcBef>
              <a:buNone/>
            </a:pPr>
            <a:endParaRPr b="0" lang="en-US" sz="3809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4674240" y="2873520"/>
            <a:ext cx="4015800" cy="333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709"/>
              </a:spcBef>
              <a:buNone/>
            </a:pPr>
            <a:endParaRPr b="0" lang="en-US" sz="3809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172D59A-EC85-45DE-8503-B3DC9B06BD0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979560"/>
            <a:ext cx="8229240" cy="156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5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1C32B4C-F164-4823-8BC2-4DCFCF3BF59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979560"/>
            <a:ext cx="8229240" cy="7266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C8405B8-F06C-4FE7-8DB2-D9E4493300E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979560"/>
            <a:ext cx="8229240" cy="156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5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457200" y="2873520"/>
            <a:ext cx="4015800" cy="158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709"/>
              </a:spcBef>
              <a:buNone/>
            </a:pPr>
            <a:endParaRPr b="0" lang="en-US" sz="3809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4674240" y="2873520"/>
            <a:ext cx="4015800" cy="333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709"/>
              </a:spcBef>
              <a:buNone/>
            </a:pPr>
            <a:endParaRPr b="0" lang="en-US" sz="3809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457200" y="4613400"/>
            <a:ext cx="4015800" cy="158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709"/>
              </a:spcBef>
              <a:buNone/>
            </a:pPr>
            <a:endParaRPr b="0" lang="en-US" sz="3809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ED08C60-C24A-464B-B863-31B6F96FF28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979560"/>
            <a:ext cx="8229240" cy="156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5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2873520"/>
            <a:ext cx="8229240" cy="333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40AB064-D242-4A66-A4AE-4715B6DF7A4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979560"/>
            <a:ext cx="8229240" cy="156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5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457200" y="2873520"/>
            <a:ext cx="4015800" cy="333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709"/>
              </a:spcBef>
              <a:buNone/>
            </a:pPr>
            <a:endParaRPr b="0" lang="en-US" sz="3809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4674240" y="2873520"/>
            <a:ext cx="4015800" cy="158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709"/>
              </a:spcBef>
              <a:buNone/>
            </a:pPr>
            <a:endParaRPr b="0" lang="en-US" sz="3809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4674240" y="4613400"/>
            <a:ext cx="4015800" cy="158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709"/>
              </a:spcBef>
              <a:buNone/>
            </a:pPr>
            <a:endParaRPr b="0" lang="en-US" sz="3809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DB1A6B0-9E14-437B-BB23-919BC080224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979560"/>
            <a:ext cx="8229240" cy="156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5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457200" y="2873520"/>
            <a:ext cx="4015800" cy="158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709"/>
              </a:spcBef>
              <a:buNone/>
            </a:pPr>
            <a:endParaRPr b="0" lang="en-US" sz="3809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4674240" y="2873520"/>
            <a:ext cx="4015800" cy="158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709"/>
              </a:spcBef>
              <a:buNone/>
            </a:pPr>
            <a:endParaRPr b="0" lang="en-US" sz="3809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457200" y="4613400"/>
            <a:ext cx="8229240" cy="158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709"/>
              </a:spcBef>
              <a:buNone/>
            </a:pPr>
            <a:endParaRPr b="0" lang="en-US" sz="3809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C7BF43F-487A-4A24-892A-634A2AAF3E8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979560"/>
            <a:ext cx="8229240" cy="156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5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457200" y="2873520"/>
            <a:ext cx="8229240" cy="158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709"/>
              </a:spcBef>
              <a:buNone/>
            </a:pPr>
            <a:endParaRPr b="0" lang="en-US" sz="3809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457200" y="4613400"/>
            <a:ext cx="8229240" cy="158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709"/>
              </a:spcBef>
              <a:buNone/>
            </a:pPr>
            <a:endParaRPr b="0" lang="en-US" sz="3809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10D53DE-C01D-4F86-96A2-5C52DD9715F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979560"/>
            <a:ext cx="8229240" cy="156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5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457200" y="2873520"/>
            <a:ext cx="4015800" cy="158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709"/>
              </a:spcBef>
              <a:buNone/>
            </a:pPr>
            <a:endParaRPr b="0" lang="en-US" sz="3809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4674240" y="2873520"/>
            <a:ext cx="4015800" cy="158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709"/>
              </a:spcBef>
              <a:buNone/>
            </a:pPr>
            <a:endParaRPr b="0" lang="en-US" sz="3809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457200" y="4613400"/>
            <a:ext cx="4015800" cy="158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709"/>
              </a:spcBef>
              <a:buNone/>
            </a:pPr>
            <a:endParaRPr b="0" lang="en-US" sz="3809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4674240" y="4613400"/>
            <a:ext cx="4015800" cy="158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709"/>
              </a:spcBef>
              <a:buNone/>
            </a:pPr>
            <a:endParaRPr b="0" lang="en-US" sz="3809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8093720-9F25-4D1C-B756-BBC2CE265B1D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979560"/>
            <a:ext cx="8229240" cy="156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5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457200" y="2873520"/>
            <a:ext cx="2649600" cy="158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709"/>
              </a:spcBef>
              <a:buNone/>
            </a:pPr>
            <a:endParaRPr b="0" lang="en-US" sz="3809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239640" y="2873520"/>
            <a:ext cx="2649600" cy="158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709"/>
              </a:spcBef>
              <a:buNone/>
            </a:pPr>
            <a:endParaRPr b="0" lang="en-US" sz="3809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022080" y="2873520"/>
            <a:ext cx="2649600" cy="158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709"/>
              </a:spcBef>
              <a:buNone/>
            </a:pPr>
            <a:endParaRPr b="0" lang="en-US" sz="3809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457200" y="4613400"/>
            <a:ext cx="2649600" cy="158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709"/>
              </a:spcBef>
              <a:buNone/>
            </a:pPr>
            <a:endParaRPr b="0" lang="en-US" sz="3809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3239640" y="4613400"/>
            <a:ext cx="2649600" cy="158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709"/>
              </a:spcBef>
              <a:buNone/>
            </a:pPr>
            <a:endParaRPr b="0" lang="en-US" sz="3809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6022080" y="4613400"/>
            <a:ext cx="2649600" cy="158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709"/>
              </a:spcBef>
              <a:buNone/>
            </a:pPr>
            <a:endParaRPr b="0" lang="en-US" sz="3809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43488CC-8492-440A-9CD1-F69F20377776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B9B40990-59F8-46AF-B3FC-E68C2C046F7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979560"/>
            <a:ext cx="8229240" cy="156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5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457200" y="2873520"/>
            <a:ext cx="8229240" cy="333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6EE20A65-A754-476B-9620-036085CAFAA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979560"/>
            <a:ext cx="8229240" cy="156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5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457200" y="2873520"/>
            <a:ext cx="8229240" cy="333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709"/>
              </a:spcBef>
              <a:buNone/>
            </a:pPr>
            <a:endParaRPr b="0" lang="en-US" sz="3809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BB3A122F-6C2C-459C-81E9-1FEF07C8800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979560"/>
            <a:ext cx="8229240" cy="156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5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457200" y="2873520"/>
            <a:ext cx="4015800" cy="333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709"/>
              </a:spcBef>
              <a:buNone/>
            </a:pPr>
            <a:endParaRPr b="0" lang="en-US" sz="3809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/>
          </p:nvPr>
        </p:nvSpPr>
        <p:spPr>
          <a:xfrm>
            <a:off x="4674240" y="2873520"/>
            <a:ext cx="4015800" cy="333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709"/>
              </a:spcBef>
              <a:buNone/>
            </a:pPr>
            <a:endParaRPr b="0" lang="en-US" sz="3809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F874F5EC-5DCA-43CD-BF73-537FB559541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979560"/>
            <a:ext cx="8229240" cy="156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5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9630D5D4-3145-4D6B-B4D4-AED5E43443E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979560"/>
            <a:ext cx="8229240" cy="156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5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2873520"/>
            <a:ext cx="8229240" cy="333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709"/>
              </a:spcBef>
              <a:buNone/>
            </a:pPr>
            <a:endParaRPr b="0" lang="en-US" sz="3809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F676E05-B317-4BE2-8966-66C9A0C89D0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457200" y="979560"/>
            <a:ext cx="8229240" cy="7266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51B7B4BD-5144-4292-8ABA-CC158048413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979560"/>
            <a:ext cx="8229240" cy="156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5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457200" y="2873520"/>
            <a:ext cx="4015800" cy="158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709"/>
              </a:spcBef>
              <a:buNone/>
            </a:pPr>
            <a:endParaRPr b="0" lang="en-US" sz="3809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/>
          </p:nvPr>
        </p:nvSpPr>
        <p:spPr>
          <a:xfrm>
            <a:off x="4674240" y="2873520"/>
            <a:ext cx="4015800" cy="333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709"/>
              </a:spcBef>
              <a:buNone/>
            </a:pPr>
            <a:endParaRPr b="0" lang="en-US" sz="3809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/>
          </p:nvPr>
        </p:nvSpPr>
        <p:spPr>
          <a:xfrm>
            <a:off x="457200" y="4613400"/>
            <a:ext cx="4015800" cy="158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709"/>
              </a:spcBef>
              <a:buNone/>
            </a:pPr>
            <a:endParaRPr b="0" lang="en-US" sz="3809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49DAE062-D355-4CBE-A0FD-30B99247287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979560"/>
            <a:ext cx="8229240" cy="156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5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457200" y="2873520"/>
            <a:ext cx="4015800" cy="333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709"/>
              </a:spcBef>
              <a:buNone/>
            </a:pPr>
            <a:endParaRPr b="0" lang="en-US" sz="3809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4674240" y="2873520"/>
            <a:ext cx="4015800" cy="158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709"/>
              </a:spcBef>
              <a:buNone/>
            </a:pPr>
            <a:endParaRPr b="0" lang="en-US" sz="3809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/>
          </p:nvPr>
        </p:nvSpPr>
        <p:spPr>
          <a:xfrm>
            <a:off x="4674240" y="4613400"/>
            <a:ext cx="4015800" cy="158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709"/>
              </a:spcBef>
              <a:buNone/>
            </a:pPr>
            <a:endParaRPr b="0" lang="en-US" sz="3809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DE8144E1-A7C1-41A7-96FB-F4AEC4DD95B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979560"/>
            <a:ext cx="8229240" cy="156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5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457200" y="2873520"/>
            <a:ext cx="4015800" cy="158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709"/>
              </a:spcBef>
              <a:buNone/>
            </a:pPr>
            <a:endParaRPr b="0" lang="en-US" sz="3809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/>
          </p:nvPr>
        </p:nvSpPr>
        <p:spPr>
          <a:xfrm>
            <a:off x="4674240" y="2873520"/>
            <a:ext cx="4015800" cy="158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709"/>
              </a:spcBef>
              <a:buNone/>
            </a:pPr>
            <a:endParaRPr b="0" lang="en-US" sz="3809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/>
          </p:nvPr>
        </p:nvSpPr>
        <p:spPr>
          <a:xfrm>
            <a:off x="457200" y="4613400"/>
            <a:ext cx="8229240" cy="158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709"/>
              </a:spcBef>
              <a:buNone/>
            </a:pPr>
            <a:endParaRPr b="0" lang="en-US" sz="3809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465EE597-9F6E-407D-96C9-C80AD130512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979560"/>
            <a:ext cx="8229240" cy="156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5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457200" y="2873520"/>
            <a:ext cx="8229240" cy="158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709"/>
              </a:spcBef>
              <a:buNone/>
            </a:pPr>
            <a:endParaRPr b="0" lang="en-US" sz="3809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457200" y="4613400"/>
            <a:ext cx="8229240" cy="158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709"/>
              </a:spcBef>
              <a:buNone/>
            </a:pPr>
            <a:endParaRPr b="0" lang="en-US" sz="3809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9652C8BF-C50A-409F-AF6F-F3B8889AAD2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57200" y="979560"/>
            <a:ext cx="8229240" cy="156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5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457200" y="2873520"/>
            <a:ext cx="4015800" cy="158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709"/>
              </a:spcBef>
              <a:buNone/>
            </a:pPr>
            <a:endParaRPr b="0" lang="en-US" sz="3809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4674240" y="2873520"/>
            <a:ext cx="4015800" cy="158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709"/>
              </a:spcBef>
              <a:buNone/>
            </a:pPr>
            <a:endParaRPr b="0" lang="en-US" sz="3809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/>
          </p:nvPr>
        </p:nvSpPr>
        <p:spPr>
          <a:xfrm>
            <a:off x="457200" y="4613400"/>
            <a:ext cx="4015800" cy="158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709"/>
              </a:spcBef>
              <a:buNone/>
            </a:pPr>
            <a:endParaRPr b="0" lang="en-US" sz="3809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/>
          </p:nvPr>
        </p:nvSpPr>
        <p:spPr>
          <a:xfrm>
            <a:off x="4674240" y="4613400"/>
            <a:ext cx="4015800" cy="158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709"/>
              </a:spcBef>
              <a:buNone/>
            </a:pPr>
            <a:endParaRPr b="0" lang="en-US" sz="3809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52BA6546-CE3D-4ED7-BAB8-8BD641D3B739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57200" y="979560"/>
            <a:ext cx="8229240" cy="156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5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457200" y="2873520"/>
            <a:ext cx="2649600" cy="158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709"/>
              </a:spcBef>
              <a:buNone/>
            </a:pPr>
            <a:endParaRPr b="0" lang="en-US" sz="3809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/>
          </p:nvPr>
        </p:nvSpPr>
        <p:spPr>
          <a:xfrm>
            <a:off x="3239640" y="2873520"/>
            <a:ext cx="2649600" cy="158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709"/>
              </a:spcBef>
              <a:buNone/>
            </a:pPr>
            <a:endParaRPr b="0" lang="en-US" sz="3809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/>
          </p:nvPr>
        </p:nvSpPr>
        <p:spPr>
          <a:xfrm>
            <a:off x="6022080" y="2873520"/>
            <a:ext cx="2649600" cy="158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709"/>
              </a:spcBef>
              <a:buNone/>
            </a:pPr>
            <a:endParaRPr b="0" lang="en-US" sz="3809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/>
          </p:nvPr>
        </p:nvSpPr>
        <p:spPr>
          <a:xfrm>
            <a:off x="457200" y="4613400"/>
            <a:ext cx="2649600" cy="158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709"/>
              </a:spcBef>
              <a:buNone/>
            </a:pPr>
            <a:endParaRPr b="0" lang="en-US" sz="3809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/>
          </p:nvPr>
        </p:nvSpPr>
        <p:spPr>
          <a:xfrm>
            <a:off x="3239640" y="4613400"/>
            <a:ext cx="2649600" cy="158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709"/>
              </a:spcBef>
              <a:buNone/>
            </a:pPr>
            <a:endParaRPr b="0" lang="en-US" sz="3809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/>
          </p:nvPr>
        </p:nvSpPr>
        <p:spPr>
          <a:xfrm>
            <a:off x="6022080" y="4613400"/>
            <a:ext cx="2649600" cy="158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709"/>
              </a:spcBef>
              <a:buNone/>
            </a:pPr>
            <a:endParaRPr b="0" lang="en-US" sz="3809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D316FF1A-74D0-433D-A90F-5662F90057B2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979560"/>
            <a:ext cx="8229240" cy="156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5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2873520"/>
            <a:ext cx="4015800" cy="333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709"/>
              </a:spcBef>
              <a:buNone/>
            </a:pPr>
            <a:endParaRPr b="0" lang="en-US" sz="3809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2873520"/>
            <a:ext cx="4015800" cy="333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709"/>
              </a:spcBef>
              <a:buNone/>
            </a:pPr>
            <a:endParaRPr b="0" lang="en-US" sz="3809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22C6F1C-604D-44D2-BF71-D50E36A91ED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979560"/>
            <a:ext cx="8229240" cy="156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5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211C44F-701F-443F-87B0-B40FE237696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979560"/>
            <a:ext cx="8229240" cy="7266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7FBBE22-69CF-432A-AA03-1AE90B2FD0B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979560"/>
            <a:ext cx="8229240" cy="156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5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2873520"/>
            <a:ext cx="4015800" cy="158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709"/>
              </a:spcBef>
              <a:buNone/>
            </a:pPr>
            <a:endParaRPr b="0" lang="en-US" sz="3809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2873520"/>
            <a:ext cx="4015800" cy="333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709"/>
              </a:spcBef>
              <a:buNone/>
            </a:pPr>
            <a:endParaRPr b="0" lang="en-US" sz="3809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4613400"/>
            <a:ext cx="4015800" cy="158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709"/>
              </a:spcBef>
              <a:buNone/>
            </a:pPr>
            <a:endParaRPr b="0" lang="en-US" sz="3809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35227C6-8D8C-49A4-AD94-F29629FD605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979560"/>
            <a:ext cx="8229240" cy="156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5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2873520"/>
            <a:ext cx="4015800" cy="333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709"/>
              </a:spcBef>
              <a:buNone/>
            </a:pPr>
            <a:endParaRPr b="0" lang="en-US" sz="3809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2873520"/>
            <a:ext cx="4015800" cy="158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709"/>
              </a:spcBef>
              <a:buNone/>
            </a:pPr>
            <a:endParaRPr b="0" lang="en-US" sz="3809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4613400"/>
            <a:ext cx="4015800" cy="158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709"/>
              </a:spcBef>
              <a:buNone/>
            </a:pPr>
            <a:endParaRPr b="0" lang="en-US" sz="3809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4D812D6-84B6-49EC-8C17-7680AA6688C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979560"/>
            <a:ext cx="8229240" cy="156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5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2873520"/>
            <a:ext cx="4015800" cy="158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709"/>
              </a:spcBef>
              <a:buNone/>
            </a:pPr>
            <a:endParaRPr b="0" lang="en-US" sz="3809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2873520"/>
            <a:ext cx="4015800" cy="158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709"/>
              </a:spcBef>
              <a:buNone/>
            </a:pPr>
            <a:endParaRPr b="0" lang="en-US" sz="3809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4613400"/>
            <a:ext cx="8229240" cy="158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709"/>
              </a:spcBef>
              <a:buNone/>
            </a:pPr>
            <a:endParaRPr b="0" lang="en-US" sz="3809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5EB7142-C90C-4F54-BACF-7160CA24EE7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FB190AFC-CFA8-4B6E-994F-04229CB3CAED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4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 idx="5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 idx="6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79F42819-E7AB-4516-A1F4-CCFBA3AA7F7F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979560"/>
            <a:ext cx="8229240" cy="156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50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US" sz="5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2873520"/>
            <a:ext cx="8229240" cy="333108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709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809" spc="-1" strike="noStrike">
                <a:solidFill>
                  <a:srgbClr val="ffffff"/>
                </a:solidFill>
                <a:latin typeface="Arial"/>
              </a:rPr>
              <a:t>Click to edit the outline text format</a:t>
            </a:r>
            <a:endParaRPr b="0" lang="en-US" sz="3809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369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900" spc="-1" strike="noStrike">
                <a:solidFill>
                  <a:srgbClr val="ffffff"/>
                </a:solidFill>
                <a:latin typeface="Arial"/>
              </a:rPr>
              <a:t>Second Outline Level</a:t>
            </a:r>
            <a:endParaRPr b="0" lang="en-US" sz="29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1026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180" spc="-1" strike="noStrike">
                <a:solidFill>
                  <a:srgbClr val="ffffff"/>
                </a:solidFill>
                <a:latin typeface="Arial"/>
              </a:rPr>
              <a:t>Third Outline Level</a:t>
            </a:r>
            <a:endParaRPr b="0" lang="en-US" sz="218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683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10" spc="-1" strike="noStrike">
                <a:solidFill>
                  <a:srgbClr val="ffffff"/>
                </a:solidFill>
                <a:latin typeface="Arial"/>
              </a:rPr>
              <a:t>Fourth Outline Level</a:t>
            </a:r>
            <a:endParaRPr b="0" lang="en-US" sz="181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34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190" spc="-1" strike="noStrike">
                <a:solidFill>
                  <a:srgbClr val="ffffff"/>
                </a:solidFill>
                <a:latin typeface="Arial"/>
              </a:rPr>
              <a:t>Fifth Outline Level</a:t>
            </a:r>
            <a:endParaRPr b="0" lang="en-US" sz="219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411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640" spc="-1" strike="noStrike">
                <a:solidFill>
                  <a:srgbClr val="ffffff"/>
                </a:solidFill>
                <a:latin typeface="Arial"/>
              </a:rPr>
              <a:t>Sixth Outline Level</a:t>
            </a:r>
            <a:endParaRPr b="0" lang="en-US" sz="264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496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Seventh Outline Level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dt" idx="7"/>
          </p:nvPr>
        </p:nvSpPr>
        <p:spPr>
          <a:xfrm>
            <a:off x="457200" y="6247080"/>
            <a:ext cx="2130120" cy="472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ftr" idx="8"/>
          </p:nvPr>
        </p:nvSpPr>
        <p:spPr>
          <a:xfrm>
            <a:off x="3126960" y="6247080"/>
            <a:ext cx="2898360" cy="472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sldNum" idx="9"/>
          </p:nvPr>
        </p:nvSpPr>
        <p:spPr>
          <a:xfrm>
            <a:off x="6555960" y="6247080"/>
            <a:ext cx="2130120" cy="472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65D81156-A3DA-49A9-B9DF-E2EFA89D34D8}" type="slidenum">
              <a:rPr b="0" lang="en-US" sz="1400" spc="-1" strike="noStrike">
                <a:solidFill>
                  <a:srgbClr val="ffffff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6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Group Theory in Quantum Computing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Thank you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343080" algn="ctr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8000" spc="-1" strike="noStrike">
                <a:solidFill>
                  <a:srgbClr val="000000"/>
                </a:solidFill>
                <a:latin typeface="Calibri"/>
              </a:rPr>
              <a:t>Q/A</a:t>
            </a:r>
            <a:endParaRPr b="0" lang="en-US" sz="8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Overview of Quantum Computing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- Brief explanation of quantum bits (qubits) and their properties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- Mention the potential of quantum computing in solving complex problems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Introduction to Group Theory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- Definition of a group and its properties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- Basic concepts such as group elements, identity element, inverse element, and closure property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Unitary Transformations in Quantum Computing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- Explanation of unitary transformations and their role in manipulating quantum states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- Connection between unitary transformations and matrices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- Introduction to unitary groups and their importance in quantum computing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Quantum Gates and Group Theory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- Discussion of quantum gates as unitary operations on qubits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- Examples of quantum gates (e.g., Pauli gates)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- How group theory helps in analyzing and understanding the properties of quantum gates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Symmetry and Conservation Laws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- Explanation of symmetries in quantum systems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- Connection between symmetries, conservation laws, and group theory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- Examples of symmetry operations in quantum computing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Quantum Algorithms and Group Theory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- Role of group theory in the design and analysis of quantum algorithms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- Utilizing symmetries and structures in quantum systems for efficient computation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- Mention of quantum Fourier transform and its connection to group theory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Quantum Error Correction and Group Theory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- Importance of error correction in quantum computing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- Introduction to stabilizer groups and their role in error correction codes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- How group theory aids in analyzing and designing error-correcting codes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Applications of Group Theory in Quantum Computing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- Highlight various applications and areas where group theory is utilized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- Quantum simulation, quantum cryptography, quantum machine learning, etc.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Application>LibreOffice/7.4.7.2$Linux_X86_64 LibreOffice_project/40$Build-2</Application>
  <AppVersion>15.0000</AppVers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2013-01-27T09:14:16Z</dcterms:created>
  <dc:creator/>
  <dc:description>generated using python-pptx</dc:description>
  <dc:language>en-US</dc:language>
  <cp:lastModifiedBy/>
  <dcterms:modified xsi:type="dcterms:W3CDTF">2023-06-13T20:52:19Z</dcterms:modified>
  <cp:revision>2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On-screen Show (4:3)</vt:lpwstr>
  </property>
</Properties>
</file>