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0" r:id="rId6"/>
    <p:sldId id="261" r:id="rId7"/>
    <p:sldId id="262" r:id="rId8"/>
    <p:sldId id="263"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731F9B0-634A-4FD1-A97C-79FDF082005B}" type="datetimeFigureOut">
              <a:rPr lang="en-US" smtClean="0"/>
              <a:t>4/2/2013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7AC09F2-42D0-4AA5-888B-A9014DCA97BE}"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1F9B0-634A-4FD1-A97C-79FDF082005B}"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1F9B0-634A-4FD1-A97C-79FDF082005B}"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1F9B0-634A-4FD1-A97C-79FDF082005B}"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31F9B0-634A-4FD1-A97C-79FDF082005B}" type="datetimeFigureOut">
              <a:rPr lang="en-US" smtClean="0"/>
              <a:t>4/2/2013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7AC09F2-42D0-4AA5-888B-A9014DCA97B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31F9B0-634A-4FD1-A97C-79FDF082005B}" type="datetimeFigureOut">
              <a:rPr lang="en-US" smtClean="0"/>
              <a:t>4/2/2013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731F9B0-634A-4FD1-A97C-79FDF082005B}" type="datetimeFigureOut">
              <a:rPr lang="en-US" smtClean="0"/>
              <a:t>4/2/2013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31F9B0-634A-4FD1-A97C-79FDF082005B}" type="datetimeFigureOut">
              <a:rPr lang="en-US" smtClean="0"/>
              <a:t>4/2/2013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1F9B0-634A-4FD1-A97C-79FDF082005B}" type="datetimeFigureOut">
              <a:rPr lang="en-US" smtClean="0"/>
              <a:t>4/2/2013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31F9B0-634A-4FD1-A97C-79FDF082005B}" type="datetimeFigureOut">
              <a:rPr lang="en-US" smtClean="0"/>
              <a:t>4/2/2013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31F9B0-634A-4FD1-A97C-79FDF082005B}" type="datetimeFigureOut">
              <a:rPr lang="en-US" smtClean="0"/>
              <a:t>4/2/2013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C09F2-42D0-4AA5-888B-A9014DCA97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731F9B0-634A-4FD1-A97C-79FDF082005B}" type="datetimeFigureOut">
              <a:rPr lang="en-US" smtClean="0"/>
              <a:t>4/2/2013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7AC09F2-42D0-4AA5-888B-A9014DCA97B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uardian.co.uk/books/2012/sep/13/train-dreams-denis-johnson-review" TargetMode="External"/><Relationship Id="rId2" Type="http://schemas.openxmlformats.org/officeDocument/2006/relationships/hyperlink" Target="http://articles.washingtonpost.com/2012-04-18/lifestyle/35450639_1_train-dreams-swamplandia-nov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470025"/>
          </a:xfrm>
        </p:spPr>
        <p:txBody>
          <a:bodyPr>
            <a:normAutofit/>
          </a:bodyPr>
          <a:lstStyle/>
          <a:p>
            <a:r>
              <a:rPr lang="en-US" i="1" dirty="0" smtClean="0">
                <a:latin typeface="Arial Black" pitchFamily="34" charset="0"/>
              </a:rPr>
              <a:t>Train Dreams </a:t>
            </a:r>
            <a:r>
              <a:rPr lang="en-US" dirty="0" smtClean="0">
                <a:latin typeface="Arial Black" pitchFamily="34" charset="0"/>
              </a:rPr>
              <a:t>Chapters 5-7</a:t>
            </a:r>
            <a:endParaRPr lang="en-US" dirty="0">
              <a:latin typeface="Arial Black" pitchFamily="34" charset="0"/>
            </a:endParaRPr>
          </a:p>
        </p:txBody>
      </p:sp>
      <p:sp>
        <p:nvSpPr>
          <p:cNvPr id="3" name="Subtitle 2"/>
          <p:cNvSpPr>
            <a:spLocks noGrp="1"/>
          </p:cNvSpPr>
          <p:nvPr>
            <p:ph type="subTitle" idx="1"/>
          </p:nvPr>
        </p:nvSpPr>
        <p:spPr>
          <a:xfrm>
            <a:off x="5943599" y="5638800"/>
            <a:ext cx="3193473" cy="1066800"/>
          </a:xfrm>
        </p:spPr>
        <p:txBody>
          <a:bodyPr/>
          <a:lstStyle/>
          <a:p>
            <a:r>
              <a:rPr lang="en-US" dirty="0" smtClean="0">
                <a:solidFill>
                  <a:schemeClr val="tx1"/>
                </a:solidFill>
                <a:latin typeface="Aharoni" pitchFamily="2" charset="-79"/>
                <a:cs typeface="Aharoni" pitchFamily="2" charset="-79"/>
              </a:rPr>
              <a:t>Kayleigh Lane</a:t>
            </a:r>
            <a:endParaRPr lang="en-US" dirty="0">
              <a:solidFill>
                <a:schemeClr val="tx1"/>
              </a:solidFill>
              <a:latin typeface="Aharoni" pitchFamily="2" charset="-79"/>
              <a:cs typeface="Aharoni" pitchFamily="2" charset="-79"/>
            </a:endParaRPr>
          </a:p>
        </p:txBody>
      </p:sp>
    </p:spTree>
    <p:extLst>
      <p:ext uri="{BB962C8B-B14F-4D97-AF65-F5344CB8AC3E}">
        <p14:creationId xmlns:p14="http://schemas.microsoft.com/office/powerpoint/2010/main" val="268984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i="1" dirty="0" smtClean="0"/>
              <a:t>Train Dreams</a:t>
            </a:r>
            <a:r>
              <a:rPr lang="en-US" dirty="0" smtClean="0"/>
              <a:t> by Denis Johnson</a:t>
            </a:r>
          </a:p>
          <a:p>
            <a:r>
              <a:rPr lang="en-US" i="1" dirty="0">
                <a:hlinkClick r:id="rId2"/>
              </a:rPr>
              <a:t>http://</a:t>
            </a:r>
            <a:r>
              <a:rPr lang="en-US" i="1" dirty="0" smtClean="0">
                <a:hlinkClick r:id="rId2"/>
              </a:rPr>
              <a:t>articles.washingtonpost.com/2012-04-18/lifestyle/35450639_1_train-dreams-swamplandia-novel</a:t>
            </a:r>
            <a:endParaRPr lang="en-US" i="1" dirty="0" smtClean="0"/>
          </a:p>
          <a:p>
            <a:r>
              <a:rPr lang="en-US" i="1" dirty="0">
                <a:hlinkClick r:id="rId3"/>
              </a:rPr>
              <a:t>http://</a:t>
            </a:r>
            <a:r>
              <a:rPr lang="en-US" i="1" dirty="0" smtClean="0">
                <a:hlinkClick r:id="rId3"/>
              </a:rPr>
              <a:t>www.guardian.co.uk/books/2012/sep/13/train-dreams-denis-johnson-review</a:t>
            </a:r>
            <a:endParaRPr lang="en-US" i="1" dirty="0" smtClean="0"/>
          </a:p>
          <a:p>
            <a:r>
              <a:rPr lang="en-US" i="1" dirty="0"/>
              <a:t>http://www.ocinsite.com/index.php/blog/comments/oc_book_blog_train_dreams_by_denis_johnson</a:t>
            </a:r>
          </a:p>
        </p:txBody>
      </p:sp>
    </p:spTree>
    <p:extLst>
      <p:ext uri="{BB962C8B-B14F-4D97-AF65-F5344CB8AC3E}">
        <p14:creationId xmlns:p14="http://schemas.microsoft.com/office/powerpoint/2010/main" val="1933215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 Background</a:t>
            </a:r>
            <a:endParaRPr lang="en-US" dirty="0"/>
          </a:p>
        </p:txBody>
      </p:sp>
      <p:sp>
        <p:nvSpPr>
          <p:cNvPr id="3" name="Content Placeholder 2"/>
          <p:cNvSpPr>
            <a:spLocks noGrp="1"/>
          </p:cNvSpPr>
          <p:nvPr>
            <p:ph idx="1"/>
          </p:nvPr>
        </p:nvSpPr>
        <p:spPr/>
        <p:txBody>
          <a:bodyPr/>
          <a:lstStyle/>
          <a:p>
            <a:r>
              <a:rPr lang="en-US" dirty="0" smtClean="0"/>
              <a:t>Originally published in 2002  in the Paris Review</a:t>
            </a:r>
          </a:p>
          <a:p>
            <a:r>
              <a:rPr lang="en-US" dirty="0" smtClean="0"/>
              <a:t>Won the Aga Kahn Prize for Fiction from the Paris Review</a:t>
            </a:r>
          </a:p>
          <a:p>
            <a:r>
              <a:rPr lang="en-US" dirty="0" smtClean="0"/>
              <a:t>Became a novel in 2007, where in 2012 it was finalist for the </a:t>
            </a:r>
            <a:r>
              <a:rPr lang="en-US" dirty="0"/>
              <a:t>Pulitzer </a:t>
            </a:r>
            <a:r>
              <a:rPr lang="en-US" dirty="0" smtClean="0"/>
              <a:t>Prize. (no prize was chosen for the year of 2012)</a:t>
            </a:r>
            <a:endParaRPr lang="en-US" dirty="0"/>
          </a:p>
          <a:p>
            <a:endParaRPr lang="en-US" dirty="0"/>
          </a:p>
        </p:txBody>
      </p:sp>
    </p:spTree>
    <p:extLst>
      <p:ext uri="{BB962C8B-B14F-4D97-AF65-F5344CB8AC3E}">
        <p14:creationId xmlns:p14="http://schemas.microsoft.com/office/powerpoint/2010/main" val="3476479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Early 1900s:</a:t>
            </a:r>
          </a:p>
          <a:p>
            <a:pPr lvl="1"/>
            <a:r>
              <a:rPr lang="en-US" dirty="0" smtClean="0"/>
              <a:t>Ford Model T created in 1908 (the first car)</a:t>
            </a:r>
            <a:endParaRPr lang="en-US" dirty="0"/>
          </a:p>
          <a:p>
            <a:pPr lvl="1"/>
            <a:r>
              <a:rPr lang="en-US" dirty="0" smtClean="0"/>
              <a:t>Wright Brothers: First successful airplane flight in 1903</a:t>
            </a:r>
          </a:p>
          <a:p>
            <a:pPr lvl="1"/>
            <a:r>
              <a:rPr lang="en-US" dirty="0" smtClean="0"/>
              <a:t>Roaring twenties, Great Depression</a:t>
            </a:r>
          </a:p>
          <a:p>
            <a:pPr lvl="1"/>
            <a:r>
              <a:rPr lang="en-US" dirty="0" smtClean="0"/>
              <a:t>Innovation and westward change</a:t>
            </a:r>
            <a:endParaRPr lang="en-US" dirty="0"/>
          </a:p>
        </p:txBody>
      </p:sp>
    </p:spTree>
    <p:extLst>
      <p:ext uri="{BB962C8B-B14F-4D97-AF65-F5344CB8AC3E}">
        <p14:creationId xmlns:p14="http://schemas.microsoft.com/office/powerpoint/2010/main" val="962112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Chapter 5</a:t>
            </a:r>
            <a:endParaRPr lang="en-US" dirty="0"/>
          </a:p>
        </p:txBody>
      </p:sp>
      <p:sp>
        <p:nvSpPr>
          <p:cNvPr id="3" name="Content Placeholder 2"/>
          <p:cNvSpPr>
            <a:spLocks noGrp="1"/>
          </p:cNvSpPr>
          <p:nvPr>
            <p:ph idx="1"/>
          </p:nvPr>
        </p:nvSpPr>
        <p:spPr/>
        <p:txBody>
          <a:bodyPr/>
          <a:lstStyle/>
          <a:p>
            <a:r>
              <a:rPr lang="en-US" dirty="0" err="1" smtClean="0"/>
              <a:t>Grainier’s</a:t>
            </a:r>
            <a:r>
              <a:rPr lang="en-US" dirty="0" smtClean="0"/>
              <a:t> realization of his old age.</a:t>
            </a:r>
          </a:p>
          <a:p>
            <a:r>
              <a:rPr lang="en-US" dirty="0" smtClean="0"/>
              <a:t>He helps the </a:t>
            </a:r>
            <a:r>
              <a:rPr lang="en-US" dirty="0" err="1" smtClean="0"/>
              <a:t>Pinkhams</a:t>
            </a:r>
            <a:r>
              <a:rPr lang="en-US" dirty="0" smtClean="0"/>
              <a:t> out and their grandson Hank dies when they lift sacks of cornmeal.</a:t>
            </a:r>
          </a:p>
          <a:p>
            <a:r>
              <a:rPr lang="en-US" dirty="0" err="1" smtClean="0"/>
              <a:t>Grainier’s</a:t>
            </a:r>
            <a:r>
              <a:rPr lang="en-US" dirty="0" smtClean="0"/>
              <a:t> confused reaction to death, regret over the boomer and his part in the Chinese Railroad Hand’s death.</a:t>
            </a:r>
          </a:p>
          <a:p>
            <a:r>
              <a:rPr lang="en-US" dirty="0" smtClean="0"/>
              <a:t>He drives Mr. Peterson to a doctor because he was “shot by his dog.”</a:t>
            </a:r>
            <a:endParaRPr lang="en-US" dirty="0"/>
          </a:p>
        </p:txBody>
      </p:sp>
    </p:spTree>
    <p:extLst>
      <p:ext uri="{BB962C8B-B14F-4D97-AF65-F5344CB8AC3E}">
        <p14:creationId xmlns:p14="http://schemas.microsoft.com/office/powerpoint/2010/main" val="1986585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Chapter 6</a:t>
            </a:r>
            <a:endParaRPr lang="en-US" dirty="0"/>
          </a:p>
        </p:txBody>
      </p:sp>
      <p:sp>
        <p:nvSpPr>
          <p:cNvPr id="3" name="Content Placeholder 2"/>
          <p:cNvSpPr>
            <a:spLocks noGrp="1"/>
          </p:cNvSpPr>
          <p:nvPr>
            <p:ph idx="1"/>
          </p:nvPr>
        </p:nvSpPr>
        <p:spPr/>
        <p:txBody>
          <a:bodyPr/>
          <a:lstStyle/>
          <a:p>
            <a:r>
              <a:rPr lang="en-US" dirty="0" smtClean="0"/>
              <a:t>Follows </a:t>
            </a:r>
            <a:r>
              <a:rPr lang="en-US" dirty="0" err="1" smtClean="0"/>
              <a:t>Grainier’s</a:t>
            </a:r>
            <a:r>
              <a:rPr lang="en-US" dirty="0" smtClean="0"/>
              <a:t> life in his “lean-to” home on his old land. </a:t>
            </a:r>
          </a:p>
          <a:p>
            <a:r>
              <a:rPr lang="en-US" dirty="0" smtClean="0"/>
              <a:t>His bad dreams about his wife and daughter that soon lead to other less horrific dreams. </a:t>
            </a:r>
          </a:p>
          <a:p>
            <a:r>
              <a:rPr lang="en-US" smtClean="0"/>
              <a:t>The spiritual </a:t>
            </a:r>
            <a:r>
              <a:rPr lang="en-US" dirty="0" smtClean="0"/>
              <a:t>“visit” from Gladys and the realization that she drowned and his daughter Kate might still be alive. </a:t>
            </a:r>
            <a:endParaRPr lang="en-US" dirty="0"/>
          </a:p>
        </p:txBody>
      </p:sp>
    </p:spTree>
    <p:extLst>
      <p:ext uri="{BB962C8B-B14F-4D97-AF65-F5344CB8AC3E}">
        <p14:creationId xmlns:p14="http://schemas.microsoft.com/office/powerpoint/2010/main" val="1789085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Chapter 7</a:t>
            </a:r>
            <a:endParaRPr lang="en-US" dirty="0"/>
          </a:p>
        </p:txBody>
      </p:sp>
      <p:sp>
        <p:nvSpPr>
          <p:cNvPr id="3" name="Content Placeholder 2"/>
          <p:cNvSpPr>
            <a:spLocks noGrp="1"/>
          </p:cNvSpPr>
          <p:nvPr>
            <p:ph idx="1"/>
          </p:nvPr>
        </p:nvSpPr>
        <p:spPr/>
        <p:txBody>
          <a:bodyPr/>
          <a:lstStyle/>
          <a:p>
            <a:r>
              <a:rPr lang="en-US" dirty="0" smtClean="0"/>
              <a:t>Grainier  takes up howling as a sport, has a new hauling business.</a:t>
            </a:r>
          </a:p>
          <a:p>
            <a:r>
              <a:rPr lang="en-US" dirty="0" smtClean="0"/>
              <a:t>Aging process shows through join problems and skinniness due to jaw displacement, no longer a woodsman.</a:t>
            </a:r>
          </a:p>
          <a:p>
            <a:r>
              <a:rPr lang="en-US" dirty="0" smtClean="0"/>
              <a:t>The plane ride in which “all his life’s mysteries were answered.”</a:t>
            </a:r>
          </a:p>
          <a:p>
            <a:r>
              <a:rPr lang="en-US" dirty="0" smtClean="0"/>
              <a:t>The trip for Claire Thompson where Eddie’s marriage proposal is shot down and Grainier realizes that he is alone. </a:t>
            </a:r>
            <a:endParaRPr lang="en-US" dirty="0"/>
          </a:p>
        </p:txBody>
      </p:sp>
    </p:spTree>
    <p:extLst>
      <p:ext uri="{BB962C8B-B14F-4D97-AF65-F5344CB8AC3E}">
        <p14:creationId xmlns:p14="http://schemas.microsoft.com/office/powerpoint/2010/main" val="1400844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Themes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Death/Hardship:</a:t>
            </a:r>
          </a:p>
          <a:p>
            <a:pPr lvl="1"/>
            <a:r>
              <a:rPr lang="en-US" dirty="0" smtClean="0"/>
              <a:t>The boy Hank just: “sat on the pile of sacks, removed his hat, flopped over sideways, and died” (58).  </a:t>
            </a:r>
            <a:endParaRPr lang="en-US" dirty="0"/>
          </a:p>
          <a:p>
            <a:pPr lvl="1"/>
            <a:r>
              <a:rPr lang="en-US" dirty="0" smtClean="0"/>
              <a:t>“He </a:t>
            </a:r>
            <a:r>
              <a:rPr lang="en-US" dirty="0"/>
              <a:t>didn’t know what to say or do. He felt he should leave, and he felt he shouldn’t </a:t>
            </a:r>
            <a:r>
              <a:rPr lang="en-US" dirty="0" smtClean="0"/>
              <a:t>leave”(60).</a:t>
            </a:r>
          </a:p>
          <a:p>
            <a:r>
              <a:rPr lang="en-US" dirty="0" smtClean="0"/>
              <a:t>Animals and Humans</a:t>
            </a:r>
            <a:endParaRPr lang="en-US" dirty="0"/>
          </a:p>
          <a:p>
            <a:pPr lvl="1"/>
            <a:r>
              <a:rPr lang="en-US" dirty="0" smtClean="0"/>
              <a:t>“that animal all of a sudden knew things”(68). </a:t>
            </a:r>
          </a:p>
          <a:p>
            <a:pPr lvl="1"/>
            <a:r>
              <a:rPr lang="en-US" dirty="0" smtClean="0"/>
              <a:t>Pilot-raccoon, Grainier-howling</a:t>
            </a:r>
            <a:endParaRPr lang="en-US" dirty="0"/>
          </a:p>
          <a:p>
            <a:r>
              <a:rPr lang="en-US" dirty="0"/>
              <a:t> </a:t>
            </a:r>
            <a:r>
              <a:rPr lang="en-US" dirty="0" smtClean="0"/>
              <a:t>Humans vs. Nature</a:t>
            </a:r>
          </a:p>
          <a:p>
            <a:pPr lvl="1"/>
            <a:r>
              <a:rPr lang="en-US" dirty="0"/>
              <a:t>“Grainer disliked the shadows…It all seemed designed to frighten the child in him” </a:t>
            </a:r>
            <a:r>
              <a:rPr lang="en-US" dirty="0" smtClean="0"/>
              <a:t>(65).</a:t>
            </a:r>
            <a:endParaRPr lang="en-US" dirty="0"/>
          </a:p>
          <a:p>
            <a:pPr marL="585216" lvl="1" indent="0">
              <a:buNone/>
            </a:pPr>
            <a:endParaRPr lang="en-US" dirty="0"/>
          </a:p>
          <a:p>
            <a:pPr marL="585216" lvl="1" indent="0">
              <a:buNone/>
            </a:pPr>
            <a:endParaRPr lang="en-US" dirty="0" smtClean="0"/>
          </a:p>
          <a:p>
            <a:pPr marL="585216" lvl="1" indent="0">
              <a:buNone/>
            </a:pPr>
            <a:r>
              <a:rPr lang="en-US" dirty="0" smtClean="0"/>
              <a:t>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75210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Themes</a:t>
            </a:r>
            <a:endParaRPr lang="en-US" dirty="0"/>
          </a:p>
        </p:txBody>
      </p:sp>
      <p:sp>
        <p:nvSpPr>
          <p:cNvPr id="3" name="Content Placeholder 2"/>
          <p:cNvSpPr>
            <a:spLocks noGrp="1"/>
          </p:cNvSpPr>
          <p:nvPr>
            <p:ph idx="1"/>
          </p:nvPr>
        </p:nvSpPr>
        <p:spPr/>
        <p:txBody>
          <a:bodyPr>
            <a:normAutofit lnSpcReduction="10000"/>
          </a:bodyPr>
          <a:lstStyle/>
          <a:p>
            <a:r>
              <a:rPr lang="en-US" dirty="0" smtClean="0"/>
              <a:t>Modernization:</a:t>
            </a:r>
          </a:p>
          <a:p>
            <a:pPr lvl="1"/>
            <a:r>
              <a:rPr lang="en-US" dirty="0"/>
              <a:t>“when the election season came…the mysteries in the hills…were forgotten for a while” </a:t>
            </a:r>
            <a:r>
              <a:rPr lang="en-US" dirty="0" smtClean="0"/>
              <a:t>(73).</a:t>
            </a:r>
          </a:p>
          <a:p>
            <a:pPr lvl="1"/>
            <a:r>
              <a:rPr lang="en-US" dirty="0"/>
              <a:t>“How did it fly when its wings stayed still?” </a:t>
            </a:r>
            <a:r>
              <a:rPr lang="en-US" dirty="0" smtClean="0"/>
              <a:t>(84).</a:t>
            </a:r>
          </a:p>
          <a:p>
            <a:pPr lvl="1"/>
            <a:r>
              <a:rPr lang="en-US" dirty="0"/>
              <a:t>“explosive machines”</a:t>
            </a:r>
          </a:p>
          <a:p>
            <a:r>
              <a:rPr lang="en-US" dirty="0"/>
              <a:t>Religion/Supernatural:</a:t>
            </a:r>
          </a:p>
          <a:p>
            <a:pPr lvl="1"/>
            <a:r>
              <a:rPr lang="en-US" dirty="0"/>
              <a:t>“she tossed away the bible…This uncovering of her indifference to God, the Father of All-this was her undoing”(78).</a:t>
            </a:r>
          </a:p>
          <a:p>
            <a:pPr lvl="1"/>
            <a:r>
              <a:rPr lang="en-US" dirty="0" err="1"/>
              <a:t>Glady’s</a:t>
            </a:r>
            <a:r>
              <a:rPr lang="en-US" dirty="0"/>
              <a:t> visit in spirit form.</a:t>
            </a:r>
          </a:p>
          <a:p>
            <a:pPr lvl="1"/>
            <a:r>
              <a:rPr lang="en-US" dirty="0"/>
              <a:t>“Curse of the China-man”</a:t>
            </a:r>
          </a:p>
          <a:p>
            <a:pPr marL="585216" lvl="1" indent="0">
              <a:buNone/>
            </a:pPr>
            <a:endParaRPr lang="en-US" dirty="0"/>
          </a:p>
        </p:txBody>
      </p:sp>
    </p:spTree>
    <p:extLst>
      <p:ext uri="{BB962C8B-B14F-4D97-AF65-F5344CB8AC3E}">
        <p14:creationId xmlns:p14="http://schemas.microsoft.com/office/powerpoint/2010/main" val="3689263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do you think was the significance of the story of Mr. Peterson(the man who was shot by his dog)? What light does it shed on how humans and animals get along?</a:t>
            </a:r>
          </a:p>
          <a:p>
            <a:endParaRPr lang="en-US" dirty="0" smtClean="0"/>
          </a:p>
          <a:p>
            <a:r>
              <a:rPr lang="en-US" dirty="0" smtClean="0"/>
              <a:t>What </a:t>
            </a:r>
            <a:r>
              <a:rPr lang="en-US" dirty="0"/>
              <a:t>was the importance of the visit from Gladys? (what it did for the rest of the book)</a:t>
            </a:r>
          </a:p>
          <a:p>
            <a:endParaRPr lang="en-US" dirty="0" smtClean="0"/>
          </a:p>
          <a:p>
            <a:r>
              <a:rPr lang="en-US" dirty="0" smtClean="0"/>
              <a:t>Why </a:t>
            </a:r>
            <a:r>
              <a:rPr lang="en-US" dirty="0"/>
              <a:t>didn’t Grainier, upon finding out Kate is still alive, start to look for her?</a:t>
            </a:r>
          </a:p>
          <a:p>
            <a:endParaRPr lang="en-US" dirty="0"/>
          </a:p>
        </p:txBody>
      </p:sp>
    </p:spTree>
    <p:extLst>
      <p:ext uri="{BB962C8B-B14F-4D97-AF65-F5344CB8AC3E}">
        <p14:creationId xmlns:p14="http://schemas.microsoft.com/office/powerpoint/2010/main" val="2692742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77</TotalTime>
  <Words>544</Words>
  <Application>Microsoft Office PowerPoint</Application>
  <PresentationFormat>On-screen Show (4:3)</PresentationFormat>
  <Paragraphs>60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Train Dreams Chapters 5-7</vt:lpstr>
      <vt:lpstr>Novel Background</vt:lpstr>
      <vt:lpstr>History</vt:lpstr>
      <vt:lpstr>Summary: Chapter 5</vt:lpstr>
      <vt:lpstr>Summary: Chapter 6</vt:lpstr>
      <vt:lpstr>Summary: Chapter 7</vt:lpstr>
      <vt:lpstr>Major Themes</vt:lpstr>
      <vt:lpstr>Major Themes</vt:lpstr>
      <vt:lpstr>Questions</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Dreams Chapters 5-7</dc:title>
  <dc:creator>Kayleigh</dc:creator>
  <cp:lastModifiedBy>Kayleigh</cp:lastModifiedBy>
  <cp:revision>10</cp:revision>
  <dcterms:created xsi:type="dcterms:W3CDTF">2013-04-01T04:33:58Z</dcterms:created>
  <dcterms:modified xsi:type="dcterms:W3CDTF">2013-04-02T20:13:49Z</dcterms:modified>
</cp:coreProperties>
</file>