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9" name="Shape 649"/>
        <p:cNvGrpSpPr/>
        <p:nvPr/>
      </p:nvGrpSpPr>
      <p:grpSpPr>
        <a:xfrm>
          <a:off x="0" y="0"/>
          <a:ext cx="0" cy="0"/>
          <a:chOff x="0" y="0"/>
          <a:chExt cx="0" cy="0"/>
        </a:xfrm>
      </p:grpSpPr>
      <p:sp>
        <p:nvSpPr>
          <p:cNvPr id="650" name="Google Shape;650;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0" name="Google Shape;112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9" name="Google Shape;1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7" name="Google Shape;1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6" name="Google Shape;12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4" name="Google Shape;1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2" name="Google Shape;1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1" name="Google Shape;12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9" name="Google Shape;1239;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6" name="Google Shape;124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3" name="Google Shape;12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0" name="Google Shape;126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7" name="Google Shape;1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7" name="Google Shape;126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4" name="Google Shape;1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1" name="Google Shape;12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23:notes"/>
          <p:cNvSpPr txBox="1"/>
          <p:nvPr>
            <p:ph idx="1" type="body"/>
          </p:nvPr>
        </p:nvSpPr>
        <p:spPr>
          <a:xfrm>
            <a:off x="673354" y="4722442"/>
            <a:ext cx="5386800" cy="4057500"/>
          </a:xfrm>
          <a:prstGeom prst="rect">
            <a:avLst/>
          </a:prstGeom>
          <a:noFill/>
          <a:ln>
            <a:noFill/>
          </a:ln>
        </p:spPr>
        <p:txBody>
          <a:bodyPr anchorCtr="0" anchor="ctr" bIns="89950" lIns="89950" spcFirstLastPara="1" rIns="89950" wrap="square" tIns="89950">
            <a:noAutofit/>
          </a:bodyPr>
          <a:lstStyle/>
          <a:p>
            <a:pPr indent="0" lvl="0" marL="0" rtl="0" algn="l">
              <a:lnSpc>
                <a:spcPct val="100000"/>
              </a:lnSpc>
              <a:spcBef>
                <a:spcPts val="0"/>
              </a:spcBef>
              <a:spcAft>
                <a:spcPts val="0"/>
              </a:spcAft>
              <a:buSzPts val="1400"/>
              <a:buNone/>
            </a:pPr>
            <a:r>
              <a:t/>
            </a:r>
            <a:endParaRPr/>
          </a:p>
        </p:txBody>
      </p:sp>
      <p:sp>
        <p:nvSpPr>
          <p:cNvPr id="1288" name="Google Shape;1288;p23:notes"/>
          <p:cNvSpPr/>
          <p:nvPr>
            <p:ph idx="2" type="sldImg"/>
          </p:nvPr>
        </p:nvSpPr>
        <p:spPr>
          <a:xfrm>
            <a:off x="1111250" y="676275"/>
            <a:ext cx="4510200" cy="338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4" name="Google Shape;1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1" name="Google Shape;11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8" name="Google Shape;1148;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5" name="Google Shape;1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3" name="Google Shape;1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0" name="Google Shape;11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0" name="Google Shape;118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658" name="Shape 658"/>
        <p:cNvGrpSpPr/>
        <p:nvPr/>
      </p:nvGrpSpPr>
      <p:grpSpPr>
        <a:xfrm>
          <a:off x="0" y="0"/>
          <a:ext cx="0" cy="0"/>
          <a:chOff x="0" y="0"/>
          <a:chExt cx="0" cy="0"/>
        </a:xfrm>
      </p:grpSpPr>
      <p:grpSp>
        <p:nvGrpSpPr>
          <p:cNvPr id="659" name="Google Shape;659;p2"/>
          <p:cNvGrpSpPr/>
          <p:nvPr/>
        </p:nvGrpSpPr>
        <p:grpSpPr>
          <a:xfrm>
            <a:off x="0" y="0"/>
            <a:ext cx="9144000" cy="1219200"/>
            <a:chOff x="0" y="0"/>
            <a:chExt cx="9144000" cy="1219200"/>
          </a:xfrm>
        </p:grpSpPr>
        <p:sp>
          <p:nvSpPr>
            <p:cNvPr id="660" name="Google Shape;660;p2"/>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61" name="Google Shape;661;p2"/>
            <p:cNvGrpSpPr/>
            <p:nvPr/>
          </p:nvGrpSpPr>
          <p:grpSpPr>
            <a:xfrm>
              <a:off x="7264458" y="365739"/>
              <a:ext cx="1553307" cy="487717"/>
              <a:chOff x="0" y="0"/>
              <a:chExt cx="1553307" cy="487717"/>
            </a:xfrm>
          </p:grpSpPr>
          <p:sp>
            <p:nvSpPr>
              <p:cNvPr id="662" name="Google Shape;662;p2"/>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3" name="Google Shape;663;p2"/>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4" name="Google Shape;664;p2"/>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5" name="Google Shape;665;p2"/>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6" name="Google Shape;666;p2"/>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7" name="Google Shape;667;p2"/>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8" name="Google Shape;668;p2"/>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9" name="Google Shape;669;p2"/>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0" name="Google Shape;670;p2"/>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1" name="Google Shape;671;p2"/>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2" name="Google Shape;672;p2"/>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3" name="Google Shape;673;p2"/>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4" name="Google Shape;674;p2"/>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5" name="Google Shape;675;p2"/>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6" name="Google Shape;676;p2"/>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7" name="Google Shape;677;p2"/>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8" name="Google Shape;678;p2"/>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9" name="Google Shape;679;p2"/>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pic>
        <p:nvPicPr>
          <p:cNvPr descr="Picture 6" id="680" name="Google Shape;680;p2"/>
          <p:cNvPicPr preferRelativeResize="0"/>
          <p:nvPr/>
        </p:nvPicPr>
        <p:blipFill rotWithShape="1">
          <a:blip r:embed="rId2">
            <a:alphaModFix/>
          </a:blip>
          <a:srcRect b="648" l="0" r="0" t="33846"/>
          <a:stretch/>
        </p:blipFill>
        <p:spPr>
          <a:xfrm>
            <a:off x="-2" y="0"/>
            <a:ext cx="9144005" cy="5030078"/>
          </a:xfrm>
          <a:prstGeom prst="rect">
            <a:avLst/>
          </a:prstGeom>
          <a:noFill/>
          <a:ln>
            <a:noFill/>
          </a:ln>
        </p:spPr>
      </p:pic>
      <p:grpSp>
        <p:nvGrpSpPr>
          <p:cNvPr id="681" name="Google Shape;681;p2"/>
          <p:cNvGrpSpPr/>
          <p:nvPr/>
        </p:nvGrpSpPr>
        <p:grpSpPr>
          <a:xfrm>
            <a:off x="496176" y="5451816"/>
            <a:ext cx="3105485" cy="975080"/>
            <a:chOff x="0" y="-1"/>
            <a:chExt cx="3105485" cy="975080"/>
          </a:xfrm>
        </p:grpSpPr>
        <p:sp>
          <p:nvSpPr>
            <p:cNvPr id="682" name="Google Shape;682;p2"/>
            <p:cNvSpPr/>
            <p:nvPr/>
          </p:nvSpPr>
          <p:spPr>
            <a:xfrm>
              <a:off x="0" y="678295"/>
              <a:ext cx="297864" cy="289224"/>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3" name="Google Shape;683;p2"/>
            <p:cNvSpPr/>
            <p:nvPr/>
          </p:nvSpPr>
          <p:spPr>
            <a:xfrm>
              <a:off x="371254" y="678295"/>
              <a:ext cx="263358" cy="289224"/>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4" name="Google Shape;684;p2"/>
            <p:cNvSpPr/>
            <p:nvPr/>
          </p:nvSpPr>
          <p:spPr>
            <a:xfrm>
              <a:off x="697721" y="678295"/>
              <a:ext cx="308124" cy="289224"/>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5" name="Google Shape;685;p2"/>
            <p:cNvSpPr/>
            <p:nvPr/>
          </p:nvSpPr>
          <p:spPr>
            <a:xfrm>
              <a:off x="1005841" y="678295"/>
              <a:ext cx="345870" cy="289224"/>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6" name="Google Shape;686;p2"/>
            <p:cNvSpPr/>
            <p:nvPr/>
          </p:nvSpPr>
          <p:spPr>
            <a:xfrm>
              <a:off x="1339322" y="678295"/>
              <a:ext cx="315684" cy="289224"/>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7" name="Google Shape;687;p2"/>
            <p:cNvSpPr/>
            <p:nvPr/>
          </p:nvSpPr>
          <p:spPr>
            <a:xfrm>
              <a:off x="1715973" y="678295"/>
              <a:ext cx="308124" cy="296784"/>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8" name="Google Shape;688;p2"/>
            <p:cNvSpPr/>
            <p:nvPr/>
          </p:nvSpPr>
          <p:spPr>
            <a:xfrm>
              <a:off x="2113669" y="678295"/>
              <a:ext cx="296784" cy="289224"/>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9" name="Google Shape;689;p2"/>
            <p:cNvSpPr/>
            <p:nvPr/>
          </p:nvSpPr>
          <p:spPr>
            <a:xfrm>
              <a:off x="2484924" y="678295"/>
              <a:ext cx="263358" cy="289224"/>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0" name="Google Shape;690;p2"/>
            <p:cNvSpPr/>
            <p:nvPr/>
          </p:nvSpPr>
          <p:spPr>
            <a:xfrm>
              <a:off x="1042535" y="506158"/>
              <a:ext cx="51786" cy="49626"/>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1" name="Google Shape;691;p2"/>
            <p:cNvSpPr/>
            <p:nvPr/>
          </p:nvSpPr>
          <p:spPr>
            <a:xfrm>
              <a:off x="1207656" y="346972"/>
              <a:ext cx="74466" cy="89586"/>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2" name="Google Shape;692;p2"/>
            <p:cNvSpPr/>
            <p:nvPr/>
          </p:nvSpPr>
          <p:spPr>
            <a:xfrm>
              <a:off x="1401378" y="223400"/>
              <a:ext cx="75546" cy="138672"/>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3" name="Google Shape;693;p2"/>
            <p:cNvSpPr/>
            <p:nvPr/>
          </p:nvSpPr>
          <p:spPr>
            <a:xfrm>
              <a:off x="1612367" y="123571"/>
              <a:ext cx="64206" cy="191052"/>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4" name="Google Shape;694;p2"/>
            <p:cNvSpPr/>
            <p:nvPr/>
          </p:nvSpPr>
          <p:spPr>
            <a:xfrm>
              <a:off x="1827134" y="53961"/>
              <a:ext cx="59346" cy="239058"/>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5" name="Google Shape;695;p2"/>
            <p:cNvSpPr/>
            <p:nvPr/>
          </p:nvSpPr>
          <p:spPr>
            <a:xfrm>
              <a:off x="2030569" y="12411"/>
              <a:ext cx="92286" cy="282744"/>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6" name="Google Shape;696;p2"/>
            <p:cNvSpPr/>
            <p:nvPr/>
          </p:nvSpPr>
          <p:spPr>
            <a:xfrm>
              <a:off x="2229147" y="-1"/>
              <a:ext cx="137592" cy="323244"/>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7" name="Google Shape;697;p2"/>
            <p:cNvSpPr/>
            <p:nvPr/>
          </p:nvSpPr>
          <p:spPr>
            <a:xfrm>
              <a:off x="2424487" y="22663"/>
              <a:ext cx="189972" cy="353430"/>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8" name="Google Shape;698;p2"/>
            <p:cNvSpPr/>
            <p:nvPr/>
          </p:nvSpPr>
          <p:spPr>
            <a:xfrm>
              <a:off x="2616590" y="79323"/>
              <a:ext cx="244998" cy="375030"/>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9" name="Google Shape;699;p2"/>
            <p:cNvSpPr/>
            <p:nvPr/>
          </p:nvSpPr>
          <p:spPr>
            <a:xfrm>
              <a:off x="2796281" y="169978"/>
              <a:ext cx="309204" cy="386910"/>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00" name="Google Shape;700;p2"/>
          <p:cNvSpPr txBox="1"/>
          <p:nvPr>
            <p:ph type="title"/>
          </p:nvPr>
        </p:nvSpPr>
        <p:spPr>
          <a:xfrm>
            <a:off x="496176" y="320633"/>
            <a:ext cx="6807300" cy="2543400"/>
          </a:xfrm>
          <a:prstGeom prst="rect">
            <a:avLst/>
          </a:prstGeom>
          <a:noFill/>
          <a:ln>
            <a:noFill/>
          </a:ln>
        </p:spPr>
        <p:txBody>
          <a:bodyPr anchorCtr="0" anchor="b" bIns="45700" lIns="45700" spcFirstLastPara="1" rIns="45700" wrap="square" tIns="45700">
            <a:normAutofit/>
          </a:bodyPr>
          <a:lstStyle>
            <a:lvl1pPr lvl="0" rtl="0" algn="l">
              <a:lnSpc>
                <a:spcPct val="80000"/>
              </a:lnSpc>
              <a:spcBef>
                <a:spcPts val="0"/>
              </a:spcBef>
              <a:spcAft>
                <a:spcPts val="0"/>
              </a:spcAft>
              <a:buClr>
                <a:srgbClr val="FFFFFF"/>
              </a:buClr>
              <a:buSzPts val="4400"/>
              <a:buFont typeface="Arial"/>
              <a:buNone/>
              <a:defRPr sz="4400">
                <a:latin typeface="Arial"/>
                <a:ea typeface="Arial"/>
                <a:cs typeface="Arial"/>
                <a:sym typeface="Aria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701" name="Google Shape;701;p2"/>
          <p:cNvSpPr txBox="1"/>
          <p:nvPr>
            <p:ph idx="1" type="body"/>
          </p:nvPr>
        </p:nvSpPr>
        <p:spPr>
          <a:xfrm>
            <a:off x="496176" y="2924299"/>
            <a:ext cx="6814500" cy="17526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600"/>
              </a:spcBef>
              <a:spcAft>
                <a:spcPts val="0"/>
              </a:spcAft>
              <a:buClr>
                <a:schemeClr val="accent1"/>
              </a:buClr>
              <a:buSzPts val="2800"/>
              <a:buFont typeface="Arial"/>
              <a:buNone/>
              <a:defRPr>
                <a:solidFill>
                  <a:schemeClr val="accent1"/>
                </a:solidFill>
                <a:latin typeface="Arial"/>
                <a:ea typeface="Arial"/>
                <a:cs typeface="Arial"/>
                <a:sym typeface="Arial"/>
              </a:defRPr>
            </a:lvl1pPr>
            <a:lvl2pPr indent="-228600" lvl="1" marL="914400" rtl="0" algn="l">
              <a:lnSpc>
                <a:spcPct val="100000"/>
              </a:lnSpc>
              <a:spcBef>
                <a:spcPts val="600"/>
              </a:spcBef>
              <a:spcAft>
                <a:spcPts val="0"/>
              </a:spcAft>
              <a:buClr>
                <a:schemeClr val="accent1"/>
              </a:buClr>
              <a:buSzPts val="2800"/>
              <a:buFont typeface="Arial"/>
              <a:buNone/>
              <a:defRPr>
                <a:solidFill>
                  <a:schemeClr val="accent1"/>
                </a:solidFill>
                <a:latin typeface="Arial"/>
                <a:ea typeface="Arial"/>
                <a:cs typeface="Arial"/>
                <a:sym typeface="Arial"/>
              </a:defRPr>
            </a:lvl2pPr>
            <a:lvl3pPr indent="-228600" lvl="2" marL="1371600" rtl="0" algn="l">
              <a:lnSpc>
                <a:spcPct val="100000"/>
              </a:lnSpc>
              <a:spcBef>
                <a:spcPts val="600"/>
              </a:spcBef>
              <a:spcAft>
                <a:spcPts val="0"/>
              </a:spcAft>
              <a:buClr>
                <a:schemeClr val="accent1"/>
              </a:buClr>
              <a:buSzPts val="2800"/>
              <a:buFont typeface="Arial"/>
              <a:buNone/>
              <a:defRPr>
                <a:solidFill>
                  <a:schemeClr val="accent1"/>
                </a:solidFill>
                <a:latin typeface="Arial"/>
                <a:ea typeface="Arial"/>
                <a:cs typeface="Arial"/>
                <a:sym typeface="Arial"/>
              </a:defRPr>
            </a:lvl3pPr>
            <a:lvl4pPr indent="-228600" lvl="3" marL="1828800" rtl="0" algn="l">
              <a:lnSpc>
                <a:spcPct val="100000"/>
              </a:lnSpc>
              <a:spcBef>
                <a:spcPts val="600"/>
              </a:spcBef>
              <a:spcAft>
                <a:spcPts val="0"/>
              </a:spcAft>
              <a:buClr>
                <a:schemeClr val="accent1"/>
              </a:buClr>
              <a:buSzPts val="2800"/>
              <a:buFont typeface="Arial"/>
              <a:buNone/>
              <a:defRPr>
                <a:solidFill>
                  <a:schemeClr val="accent1"/>
                </a:solidFill>
                <a:latin typeface="Arial"/>
                <a:ea typeface="Arial"/>
                <a:cs typeface="Arial"/>
                <a:sym typeface="Arial"/>
              </a:defRPr>
            </a:lvl4pPr>
            <a:lvl5pPr indent="-228600" lvl="4" marL="2286000" rtl="0" algn="l">
              <a:lnSpc>
                <a:spcPct val="100000"/>
              </a:lnSpc>
              <a:spcBef>
                <a:spcPts val="600"/>
              </a:spcBef>
              <a:spcAft>
                <a:spcPts val="0"/>
              </a:spcAft>
              <a:buClr>
                <a:schemeClr val="accent1"/>
              </a:buClr>
              <a:buSzPts val="2800"/>
              <a:buFont typeface="Arial"/>
              <a:buNone/>
              <a:defRPr>
                <a:solidFill>
                  <a:schemeClr val="accent1"/>
                </a:solidFill>
                <a:latin typeface="Arial"/>
                <a:ea typeface="Arial"/>
                <a:cs typeface="Arial"/>
                <a:sym typeface="Arial"/>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sp>
        <p:nvSpPr>
          <p:cNvPr id="702" name="Google Shape;702;p2"/>
          <p:cNvSpPr txBox="1"/>
          <p:nvPr>
            <p:ph idx="12" type="sldNum"/>
          </p:nvPr>
        </p:nvSpPr>
        <p:spPr>
          <a:xfrm>
            <a:off x="4419600" y="6172200"/>
            <a:ext cx="2133600" cy="3684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spTree>
      <p:nvGrpSpPr>
        <p:cNvPr id="943" name="Shape 943"/>
        <p:cNvGrpSpPr/>
        <p:nvPr/>
      </p:nvGrpSpPr>
      <p:grpSpPr>
        <a:xfrm>
          <a:off x="0" y="0"/>
          <a:ext cx="0" cy="0"/>
          <a:chOff x="0" y="0"/>
          <a:chExt cx="0" cy="0"/>
        </a:xfrm>
      </p:grpSpPr>
      <p:grpSp>
        <p:nvGrpSpPr>
          <p:cNvPr id="944" name="Google Shape;944;p11"/>
          <p:cNvGrpSpPr/>
          <p:nvPr/>
        </p:nvGrpSpPr>
        <p:grpSpPr>
          <a:xfrm>
            <a:off x="0" y="0"/>
            <a:ext cx="9144000" cy="1219200"/>
            <a:chOff x="0" y="0"/>
            <a:chExt cx="9144000" cy="1219200"/>
          </a:xfrm>
        </p:grpSpPr>
        <p:sp>
          <p:nvSpPr>
            <p:cNvPr id="945" name="Google Shape;945;p11"/>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6" name="Google Shape;946;p11"/>
            <p:cNvGrpSpPr/>
            <p:nvPr/>
          </p:nvGrpSpPr>
          <p:grpSpPr>
            <a:xfrm>
              <a:off x="7264458" y="365739"/>
              <a:ext cx="1553307" cy="487717"/>
              <a:chOff x="0" y="0"/>
              <a:chExt cx="1553307" cy="487717"/>
            </a:xfrm>
          </p:grpSpPr>
          <p:sp>
            <p:nvSpPr>
              <p:cNvPr id="947" name="Google Shape;947;p11"/>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8" name="Google Shape;948;p11"/>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9" name="Google Shape;949;p11"/>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0" name="Google Shape;950;p11"/>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1" name="Google Shape;951;p11"/>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2" name="Google Shape;952;p11"/>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3" name="Google Shape;953;p11"/>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4" name="Google Shape;954;p11"/>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5" name="Google Shape;955;p11"/>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6" name="Google Shape;956;p11"/>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7" name="Google Shape;957;p11"/>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8" name="Google Shape;958;p11"/>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9" name="Google Shape;959;p11"/>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0" name="Google Shape;960;p11"/>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1" name="Google Shape;961;p11"/>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2" name="Google Shape;962;p11"/>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3" name="Google Shape;963;p11"/>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4" name="Google Shape;964;p11"/>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965" name="Google Shape;965;p11"/>
          <p:cNvSpPr/>
          <p:nvPr/>
        </p:nvSpPr>
        <p:spPr>
          <a:xfrm flipH="1" rot="10800000">
            <a:off x="0" y="1219200"/>
            <a:ext cx="9144000" cy="56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6" name="Google Shape;966;p11"/>
          <p:cNvSpPr/>
          <p:nvPr/>
        </p:nvSpPr>
        <p:spPr>
          <a:xfrm>
            <a:off x="0" y="0"/>
            <a:ext cx="9144000" cy="12192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7" name="Google Shape;967;p11"/>
          <p:cNvSpPr txBox="1"/>
          <p:nvPr>
            <p:ph type="title"/>
          </p:nvPr>
        </p:nvSpPr>
        <p:spPr>
          <a:xfrm>
            <a:off x="380009" y="-4950"/>
            <a:ext cx="6222600" cy="12243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grpSp>
        <p:nvGrpSpPr>
          <p:cNvPr id="968" name="Google Shape;968;p11"/>
          <p:cNvGrpSpPr/>
          <p:nvPr/>
        </p:nvGrpSpPr>
        <p:grpSpPr>
          <a:xfrm>
            <a:off x="7264458" y="365740"/>
            <a:ext cx="1553307" cy="487717"/>
            <a:chOff x="0" y="0"/>
            <a:chExt cx="1553307" cy="487717"/>
          </a:xfrm>
        </p:grpSpPr>
        <p:sp>
          <p:nvSpPr>
            <p:cNvPr id="969" name="Google Shape;969;p11"/>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0" name="Google Shape;970;p11"/>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1" name="Google Shape;971;p11"/>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2" name="Google Shape;972;p11"/>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3" name="Google Shape;973;p11"/>
            <p:cNvSpPr/>
            <p:nvPr/>
          </p:nvSpPr>
          <p:spPr>
            <a:xfrm>
              <a:off x="669906"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4" name="Google Shape;974;p11"/>
            <p:cNvSpPr/>
            <p:nvPr/>
          </p:nvSpPr>
          <p:spPr>
            <a:xfrm>
              <a:off x="858300"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5" name="Google Shape;975;p11"/>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6" name="Google Shape;976;p11"/>
            <p:cNvSpPr/>
            <p:nvPr/>
          </p:nvSpPr>
          <p:spPr>
            <a:xfrm>
              <a:off x="1242916"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7" name="Google Shape;977;p11"/>
            <p:cNvSpPr/>
            <p:nvPr/>
          </p:nvSpPr>
          <p:spPr>
            <a:xfrm>
              <a:off x="521458"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8" name="Google Shape;978;p11"/>
            <p:cNvSpPr/>
            <p:nvPr/>
          </p:nvSpPr>
          <p:spPr>
            <a:xfrm>
              <a:off x="604049"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9" name="Google Shape;979;p11"/>
            <p:cNvSpPr/>
            <p:nvPr/>
          </p:nvSpPr>
          <p:spPr>
            <a:xfrm>
              <a:off x="700945" y="111741"/>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0" name="Google Shape;980;p11"/>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1" name="Google Shape;981;p11"/>
            <p:cNvSpPr/>
            <p:nvPr/>
          </p:nvSpPr>
          <p:spPr>
            <a:xfrm>
              <a:off x="913900" y="26991"/>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2" name="Google Shape;982;p11"/>
            <p:cNvSpPr/>
            <p:nvPr/>
          </p:nvSpPr>
          <p:spPr>
            <a:xfrm>
              <a:off x="1015655" y="6208"/>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3" name="Google Shape;983;p11"/>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4" name="Google Shape;984;p11"/>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5" name="Google Shape;985;p11"/>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6" name="Google Shape;986;p11"/>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87" name="Google Shape;987;p11"/>
          <p:cNvSpPr txBox="1"/>
          <p:nvPr>
            <p:ph idx="12" type="sldNum"/>
          </p:nvPr>
        </p:nvSpPr>
        <p:spPr>
          <a:xfrm>
            <a:off x="8710772" y="6411654"/>
            <a:ext cx="2736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988" name="Shape 988"/>
        <p:cNvGrpSpPr/>
        <p:nvPr/>
      </p:nvGrpSpPr>
      <p:grpSpPr>
        <a:xfrm>
          <a:off x="0" y="0"/>
          <a:ext cx="0" cy="0"/>
          <a:chOff x="0" y="0"/>
          <a:chExt cx="0" cy="0"/>
        </a:xfrm>
      </p:grpSpPr>
      <p:grpSp>
        <p:nvGrpSpPr>
          <p:cNvPr id="989" name="Google Shape;989;p12"/>
          <p:cNvGrpSpPr/>
          <p:nvPr/>
        </p:nvGrpSpPr>
        <p:grpSpPr>
          <a:xfrm>
            <a:off x="0" y="0"/>
            <a:ext cx="9144000" cy="1219200"/>
            <a:chOff x="0" y="0"/>
            <a:chExt cx="9144000" cy="1219200"/>
          </a:xfrm>
        </p:grpSpPr>
        <p:sp>
          <p:nvSpPr>
            <p:cNvPr id="990" name="Google Shape;990;p12"/>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91" name="Google Shape;991;p12"/>
            <p:cNvGrpSpPr/>
            <p:nvPr/>
          </p:nvGrpSpPr>
          <p:grpSpPr>
            <a:xfrm>
              <a:off x="7264458" y="365739"/>
              <a:ext cx="1553307" cy="487717"/>
              <a:chOff x="0" y="0"/>
              <a:chExt cx="1553307" cy="487717"/>
            </a:xfrm>
          </p:grpSpPr>
          <p:sp>
            <p:nvSpPr>
              <p:cNvPr id="992" name="Google Shape;992;p12"/>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3" name="Google Shape;993;p12"/>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4" name="Google Shape;994;p12"/>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5" name="Google Shape;995;p12"/>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6" name="Google Shape;996;p12"/>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7" name="Google Shape;997;p12"/>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8" name="Google Shape;998;p12"/>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9" name="Google Shape;999;p12"/>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0" name="Google Shape;1000;p12"/>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1" name="Google Shape;1001;p12"/>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2" name="Google Shape;1002;p12"/>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3" name="Google Shape;1003;p12"/>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4" name="Google Shape;1004;p12"/>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5" name="Google Shape;1005;p12"/>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6" name="Google Shape;1006;p12"/>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7" name="Google Shape;1007;p12"/>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8" name="Google Shape;1008;p12"/>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9" name="Google Shape;1009;p12"/>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1010" name="Google Shape;1010;p12"/>
          <p:cNvSpPr/>
          <p:nvPr/>
        </p:nvSpPr>
        <p:spPr>
          <a:xfrm>
            <a:off x="0" y="0"/>
            <a:ext cx="9144000" cy="68580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1" name="Google Shape;1011;p12"/>
          <p:cNvSpPr txBox="1"/>
          <p:nvPr>
            <p:ph idx="12" type="sldNum"/>
          </p:nvPr>
        </p:nvSpPr>
        <p:spPr>
          <a:xfrm>
            <a:off x="8710772" y="6411654"/>
            <a:ext cx="2736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showMasterSp="0">
  <p:cSld name="Only title">
    <p:spTree>
      <p:nvGrpSpPr>
        <p:cNvPr id="1012" name="Shape 1012"/>
        <p:cNvGrpSpPr/>
        <p:nvPr/>
      </p:nvGrpSpPr>
      <p:grpSpPr>
        <a:xfrm>
          <a:off x="0" y="0"/>
          <a:ext cx="0" cy="0"/>
          <a:chOff x="0" y="0"/>
          <a:chExt cx="0" cy="0"/>
        </a:xfrm>
      </p:grpSpPr>
      <p:grpSp>
        <p:nvGrpSpPr>
          <p:cNvPr id="1013" name="Google Shape;1013;p13"/>
          <p:cNvGrpSpPr/>
          <p:nvPr/>
        </p:nvGrpSpPr>
        <p:grpSpPr>
          <a:xfrm>
            <a:off x="0" y="0"/>
            <a:ext cx="9144000" cy="1219200"/>
            <a:chOff x="0" y="0"/>
            <a:chExt cx="9144000" cy="1219200"/>
          </a:xfrm>
        </p:grpSpPr>
        <p:sp>
          <p:nvSpPr>
            <p:cNvPr id="1014" name="Google Shape;1014;p13"/>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015" name="Google Shape;1015;p13"/>
            <p:cNvGrpSpPr/>
            <p:nvPr/>
          </p:nvGrpSpPr>
          <p:grpSpPr>
            <a:xfrm>
              <a:off x="7264458" y="365739"/>
              <a:ext cx="1553307" cy="487717"/>
              <a:chOff x="0" y="0"/>
              <a:chExt cx="1553307" cy="487717"/>
            </a:xfrm>
          </p:grpSpPr>
          <p:sp>
            <p:nvSpPr>
              <p:cNvPr id="1016" name="Google Shape;1016;p13"/>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7" name="Google Shape;1017;p13"/>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8" name="Google Shape;1018;p13"/>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9" name="Google Shape;1019;p13"/>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0" name="Google Shape;1020;p13"/>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1" name="Google Shape;1021;p13"/>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2" name="Google Shape;1022;p13"/>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3" name="Google Shape;1023;p13"/>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4" name="Google Shape;1024;p13"/>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5" name="Google Shape;1025;p13"/>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6" name="Google Shape;1026;p13"/>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7" name="Google Shape;1027;p13"/>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8" name="Google Shape;1028;p13"/>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9" name="Google Shape;1029;p13"/>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0" name="Google Shape;1030;p13"/>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1" name="Google Shape;1031;p13"/>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2" name="Google Shape;1032;p13"/>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3" name="Google Shape;1033;p13"/>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1034" name="Google Shape;1034;p13"/>
          <p:cNvSpPr txBox="1"/>
          <p:nvPr>
            <p:ph type="title"/>
          </p:nvPr>
        </p:nvSpPr>
        <p:spPr>
          <a:xfrm>
            <a:off x="520700" y="180272"/>
            <a:ext cx="8070600" cy="5487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Clr>
                <a:srgbClr val="FFFFFF"/>
              </a:buClr>
              <a:buSzPts val="2400"/>
              <a:buFont typeface="Arial"/>
              <a:buNone/>
              <a:defRPr>
                <a:latin typeface="Arial"/>
                <a:ea typeface="Arial"/>
                <a:cs typeface="Arial"/>
                <a:sym typeface="Aria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1035" name="Google Shape;1035;p13"/>
          <p:cNvSpPr txBox="1"/>
          <p:nvPr>
            <p:ph idx="12" type="sldNum"/>
          </p:nvPr>
        </p:nvSpPr>
        <p:spPr>
          <a:xfrm>
            <a:off x="4419600" y="6172200"/>
            <a:ext cx="2133600" cy="3684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1" name="Shape 1061"/>
        <p:cNvGrpSpPr/>
        <p:nvPr/>
      </p:nvGrpSpPr>
      <p:grpSpPr>
        <a:xfrm>
          <a:off x="0" y="0"/>
          <a:ext cx="0" cy="0"/>
          <a:chOff x="0" y="0"/>
          <a:chExt cx="0" cy="0"/>
        </a:xfrm>
      </p:grpSpPr>
      <p:sp>
        <p:nvSpPr>
          <p:cNvPr id="1062" name="Google Shape;1062;p15"/>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3" name="Google Shape;1063;p15"/>
          <p:cNvSpPr txBox="1"/>
          <p:nvPr>
            <p:ph idx="1" type="body"/>
          </p:nvPr>
        </p:nvSpPr>
        <p:spPr>
          <a:xfrm>
            <a:off x="380010" y="1481446"/>
            <a:ext cx="83841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64" name="Google Shape;1064;p15"/>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5" name="Shape 1065"/>
        <p:cNvGrpSpPr/>
        <p:nvPr/>
      </p:nvGrpSpPr>
      <p:grpSpPr>
        <a:xfrm>
          <a:off x="0" y="0"/>
          <a:ext cx="0" cy="0"/>
          <a:chOff x="0" y="0"/>
          <a:chExt cx="0" cy="0"/>
        </a:xfrm>
      </p:grpSpPr>
      <p:pic>
        <p:nvPicPr>
          <p:cNvPr id="1066" name="Google Shape;1066;p16"/>
          <p:cNvPicPr preferRelativeResize="0"/>
          <p:nvPr/>
        </p:nvPicPr>
        <p:blipFill rotWithShape="1">
          <a:blip r:embed="rId2">
            <a:alphaModFix/>
          </a:blip>
          <a:srcRect b="648" l="0" r="0" t="33846"/>
          <a:stretch/>
        </p:blipFill>
        <p:spPr>
          <a:xfrm>
            <a:off x="-1" y="0"/>
            <a:ext cx="9144002" cy="5030078"/>
          </a:xfrm>
          <a:prstGeom prst="rect">
            <a:avLst/>
          </a:prstGeom>
          <a:noFill/>
          <a:ln>
            <a:noFill/>
          </a:ln>
        </p:spPr>
      </p:pic>
      <p:grpSp>
        <p:nvGrpSpPr>
          <p:cNvPr id="1067" name="Google Shape;1067;p16"/>
          <p:cNvGrpSpPr/>
          <p:nvPr/>
        </p:nvGrpSpPr>
        <p:grpSpPr>
          <a:xfrm>
            <a:off x="496230" y="5451904"/>
            <a:ext cx="3105585" cy="975115"/>
            <a:chOff x="2814452" y="4625522"/>
            <a:chExt cx="5459889" cy="1714337"/>
          </a:xfrm>
        </p:grpSpPr>
        <p:sp>
          <p:nvSpPr>
            <p:cNvPr id="1068" name="Google Shape;1068;p16"/>
            <p:cNvSpPr/>
            <p:nvPr/>
          </p:nvSpPr>
          <p:spPr>
            <a:xfrm>
              <a:off x="2814452" y="5818063"/>
              <a:ext cx="523693" cy="508514"/>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9" name="Google Shape;1069;p16"/>
            <p:cNvSpPr/>
            <p:nvPr/>
          </p:nvSpPr>
          <p:spPr>
            <a:xfrm>
              <a:off x="3467172" y="5818063"/>
              <a:ext cx="462977" cy="508514"/>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0" name="Google Shape;1070;p16"/>
            <p:cNvSpPr/>
            <p:nvPr/>
          </p:nvSpPr>
          <p:spPr>
            <a:xfrm>
              <a:off x="4041148" y="5818063"/>
              <a:ext cx="541721" cy="508514"/>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1" name="Google Shape;1071;p16"/>
            <p:cNvSpPr/>
            <p:nvPr/>
          </p:nvSpPr>
          <p:spPr>
            <a:xfrm>
              <a:off x="4582868" y="5818063"/>
              <a:ext cx="608130" cy="508514"/>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2" name="Google Shape;1072;p16"/>
            <p:cNvSpPr/>
            <p:nvPr/>
          </p:nvSpPr>
          <p:spPr>
            <a:xfrm>
              <a:off x="5169177" y="5818063"/>
              <a:ext cx="555003" cy="508514"/>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3" name="Google Shape;1073;p16"/>
            <p:cNvSpPr/>
            <p:nvPr/>
          </p:nvSpPr>
          <p:spPr>
            <a:xfrm>
              <a:off x="5831384" y="5818063"/>
              <a:ext cx="541721" cy="521796"/>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4" name="Google Shape;1074;p16"/>
            <p:cNvSpPr/>
            <p:nvPr/>
          </p:nvSpPr>
          <p:spPr>
            <a:xfrm>
              <a:off x="6530592" y="5818063"/>
              <a:ext cx="521796" cy="508514"/>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5" name="Google Shape;1075;p16"/>
            <p:cNvSpPr/>
            <p:nvPr/>
          </p:nvSpPr>
          <p:spPr>
            <a:xfrm>
              <a:off x="7183312" y="5818063"/>
              <a:ext cx="462977" cy="508514"/>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6" name="Google Shape;1076;p16"/>
            <p:cNvSpPr/>
            <p:nvPr/>
          </p:nvSpPr>
          <p:spPr>
            <a:xfrm>
              <a:off x="4647381" y="5515421"/>
              <a:ext cx="91077" cy="87282"/>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7" name="Google Shape;1077;p16"/>
            <p:cNvSpPr/>
            <p:nvPr/>
          </p:nvSpPr>
          <p:spPr>
            <a:xfrm>
              <a:off x="4937689" y="5235549"/>
              <a:ext cx="130923" cy="157487"/>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8" name="Google Shape;1078;p16"/>
            <p:cNvSpPr/>
            <p:nvPr/>
          </p:nvSpPr>
          <p:spPr>
            <a:xfrm>
              <a:off x="5278280" y="5018292"/>
              <a:ext cx="132821" cy="243821"/>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9" name="Google Shape;1079;p16"/>
            <p:cNvSpPr/>
            <p:nvPr/>
          </p:nvSpPr>
          <p:spPr>
            <a:xfrm>
              <a:off x="5649230" y="4842779"/>
              <a:ext cx="112898" cy="335847"/>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0" name="Google Shape;1080;p16"/>
            <p:cNvSpPr/>
            <p:nvPr/>
          </p:nvSpPr>
          <p:spPr>
            <a:xfrm>
              <a:off x="6026821" y="4720394"/>
              <a:ext cx="104359" cy="42028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1" name="Google Shape;1081;p16"/>
            <p:cNvSpPr/>
            <p:nvPr/>
          </p:nvSpPr>
          <p:spPr>
            <a:xfrm>
              <a:off x="6384489" y="4647343"/>
              <a:ext cx="162232" cy="497129"/>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2" name="Google Shape;1082;p16"/>
            <p:cNvSpPr/>
            <p:nvPr/>
          </p:nvSpPr>
          <p:spPr>
            <a:xfrm>
              <a:off x="6733618" y="4625522"/>
              <a:ext cx="241924" cy="56828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3" name="Google Shape;1083;p16"/>
            <p:cNvSpPr/>
            <p:nvPr/>
          </p:nvSpPr>
          <p:spPr>
            <a:xfrm>
              <a:off x="7077055" y="4665368"/>
              <a:ext cx="333950" cy="621412"/>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4" name="Google Shape;1084;p16"/>
            <p:cNvSpPr/>
            <p:nvPr/>
          </p:nvSpPr>
          <p:spPr>
            <a:xfrm>
              <a:off x="7414800" y="4764984"/>
              <a:ext cx="430719" cy="659360"/>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5" name="Google Shape;1085;p16"/>
            <p:cNvSpPr/>
            <p:nvPr/>
          </p:nvSpPr>
          <p:spPr>
            <a:xfrm>
              <a:off x="7730724" y="4924369"/>
              <a:ext cx="543617" cy="68023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86" name="Google Shape;1086;p16"/>
          <p:cNvSpPr txBox="1"/>
          <p:nvPr>
            <p:ph type="ctrTitle"/>
          </p:nvPr>
        </p:nvSpPr>
        <p:spPr>
          <a:xfrm>
            <a:off x="496177" y="320634"/>
            <a:ext cx="6807000" cy="2543400"/>
          </a:xfrm>
          <a:prstGeom prst="rect">
            <a:avLst/>
          </a:prstGeom>
          <a:noFill/>
          <a:ln>
            <a:noFill/>
          </a:ln>
        </p:spPr>
        <p:txBody>
          <a:bodyPr anchorCtr="0" anchor="b" bIns="45700" lIns="91425" spcFirstLastPara="1" rIns="91425" wrap="square" tIns="45700">
            <a:noAutofit/>
          </a:bodyPr>
          <a:lstStyle>
            <a:lvl1pPr lvl="0" rtl="0" algn="l">
              <a:lnSpc>
                <a:spcPct val="80000"/>
              </a:lnSpc>
              <a:spcBef>
                <a:spcPts val="0"/>
              </a:spcBef>
              <a:spcAft>
                <a:spcPts val="0"/>
              </a:spcAft>
              <a:buClr>
                <a:schemeClr val="lt1"/>
              </a:buClr>
              <a:buSzPts val="4400"/>
              <a:buFont typeface="Arial"/>
              <a:buNone/>
              <a:defRPr sz="4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7" name="Google Shape;1087;p16"/>
          <p:cNvSpPr txBox="1"/>
          <p:nvPr>
            <p:ph idx="1" type="subTitle"/>
          </p:nvPr>
        </p:nvSpPr>
        <p:spPr>
          <a:xfrm>
            <a:off x="496176" y="2924299"/>
            <a:ext cx="6814500" cy="17526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560"/>
              </a:spcBef>
              <a:spcAft>
                <a:spcPts val="0"/>
              </a:spcAft>
              <a:buSzPts val="2800"/>
              <a:buNone/>
              <a:defRPr>
                <a:solidFill>
                  <a:schemeClr val="accent1"/>
                </a:solidFill>
              </a:defRPr>
            </a:lvl1pPr>
            <a:lvl2pPr lvl="1" rtl="0" algn="ctr">
              <a:lnSpc>
                <a:spcPct val="100000"/>
              </a:lnSpc>
              <a:spcBef>
                <a:spcPts val="480"/>
              </a:spcBef>
              <a:spcAft>
                <a:spcPts val="0"/>
              </a:spcAft>
              <a:buSzPts val="2400"/>
              <a:buNone/>
              <a:defRPr>
                <a:solidFill>
                  <a:srgbClr val="888888"/>
                </a:solidFill>
              </a:defRPr>
            </a:lvl2pPr>
            <a:lvl3pPr lvl="2" rtl="0" algn="ctr">
              <a:lnSpc>
                <a:spcPct val="100000"/>
              </a:lnSpc>
              <a:spcBef>
                <a:spcPts val="400"/>
              </a:spcBef>
              <a:spcAft>
                <a:spcPts val="0"/>
              </a:spcAft>
              <a:buSzPts val="2000"/>
              <a:buNone/>
              <a:defRPr>
                <a:solidFill>
                  <a:srgbClr val="888888"/>
                </a:solidFill>
              </a:defRPr>
            </a:lvl3pPr>
            <a:lvl4pPr lvl="3" rtl="0" algn="ctr">
              <a:lnSpc>
                <a:spcPct val="100000"/>
              </a:lnSpc>
              <a:spcBef>
                <a:spcPts val="360"/>
              </a:spcBef>
              <a:spcAft>
                <a:spcPts val="0"/>
              </a:spcAft>
              <a:buSzPts val="1800"/>
              <a:buNone/>
              <a:defRPr>
                <a:solidFill>
                  <a:srgbClr val="888888"/>
                </a:solidFill>
              </a:defRPr>
            </a:lvl4pPr>
            <a:lvl5pPr lvl="4" rtl="0" algn="ctr">
              <a:lnSpc>
                <a:spcPct val="100000"/>
              </a:lnSpc>
              <a:spcBef>
                <a:spcPts val="360"/>
              </a:spcBef>
              <a:spcAft>
                <a:spcPts val="0"/>
              </a:spcAft>
              <a:buSzPts val="18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8" name="Shape 1088"/>
        <p:cNvGrpSpPr/>
        <p:nvPr/>
      </p:nvGrpSpPr>
      <p:grpSpPr>
        <a:xfrm>
          <a:off x="0" y="0"/>
          <a:ext cx="0" cy="0"/>
          <a:chOff x="0" y="0"/>
          <a:chExt cx="0" cy="0"/>
        </a:xfrm>
      </p:grpSpPr>
      <p:sp>
        <p:nvSpPr>
          <p:cNvPr id="1089" name="Google Shape;1089;p17"/>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0" name="Google Shape;1090;p17"/>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091" name="Shape 1091"/>
        <p:cNvGrpSpPr/>
        <p:nvPr/>
      </p:nvGrpSpPr>
      <p:grpSpPr>
        <a:xfrm>
          <a:off x="0" y="0"/>
          <a:ext cx="0" cy="0"/>
          <a:chOff x="0" y="0"/>
          <a:chExt cx="0" cy="0"/>
        </a:xfrm>
      </p:grpSpPr>
      <p:sp>
        <p:nvSpPr>
          <p:cNvPr id="1092" name="Google Shape;1092;p18"/>
          <p:cNvSpPr/>
          <p:nvPr/>
        </p:nvSpPr>
        <p:spPr>
          <a:xfrm flipH="1" rot="10800000">
            <a:off x="0" y="1219200"/>
            <a:ext cx="9144000" cy="563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3" name="Google Shape;1093;p18"/>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4" name="Google Shape;1094;p18"/>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2"/>
              </a:buClr>
              <a:buSzPts val="2400"/>
              <a:buFont typeface="Arial"/>
              <a:buNone/>
              <a:defRPr>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5" name="Google Shape;1095;p18"/>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096" name="Google Shape;1096;p18"/>
          <p:cNvGrpSpPr/>
          <p:nvPr/>
        </p:nvGrpSpPr>
        <p:grpSpPr>
          <a:xfrm>
            <a:off x="7264458" y="365740"/>
            <a:ext cx="1553307" cy="487719"/>
            <a:chOff x="7264458" y="365740"/>
            <a:chExt cx="1553307" cy="487719"/>
          </a:xfrm>
        </p:grpSpPr>
        <p:sp>
          <p:nvSpPr>
            <p:cNvPr id="1097" name="Google Shape;1097;p18"/>
            <p:cNvSpPr/>
            <p:nvPr/>
          </p:nvSpPr>
          <p:spPr>
            <a:xfrm>
              <a:off x="7264458" y="705011"/>
              <a:ext cx="148988" cy="144669"/>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8" name="Google Shape;1098;p18"/>
            <p:cNvSpPr/>
            <p:nvPr/>
          </p:nvSpPr>
          <p:spPr>
            <a:xfrm>
              <a:off x="7450153" y="705011"/>
              <a:ext cx="131714" cy="144669"/>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9" name="Google Shape;1099;p18"/>
            <p:cNvSpPr/>
            <p:nvPr/>
          </p:nvSpPr>
          <p:spPr>
            <a:xfrm>
              <a:off x="7613446" y="705011"/>
              <a:ext cx="154116" cy="144669"/>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0" name="Google Shape;1100;p18"/>
            <p:cNvSpPr/>
            <p:nvPr/>
          </p:nvSpPr>
          <p:spPr>
            <a:xfrm>
              <a:off x="7767562" y="705011"/>
              <a:ext cx="173011" cy="144669"/>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1" name="Google Shape;1101;p18"/>
            <p:cNvSpPr/>
            <p:nvPr/>
          </p:nvSpPr>
          <p:spPr>
            <a:xfrm>
              <a:off x="7934364" y="705011"/>
              <a:ext cx="157894" cy="144669"/>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2" name="Google Shape;1102;p18"/>
            <p:cNvSpPr/>
            <p:nvPr/>
          </p:nvSpPr>
          <p:spPr>
            <a:xfrm>
              <a:off x="8122758" y="705011"/>
              <a:ext cx="154116" cy="148448"/>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3" name="Google Shape;1103;p18"/>
            <p:cNvSpPr/>
            <p:nvPr/>
          </p:nvSpPr>
          <p:spPr>
            <a:xfrm>
              <a:off x="8321678" y="705011"/>
              <a:ext cx="148448" cy="144669"/>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4" name="Google Shape;1104;p18"/>
            <p:cNvSpPr/>
            <p:nvPr/>
          </p:nvSpPr>
          <p:spPr>
            <a:xfrm>
              <a:off x="8507374" y="705011"/>
              <a:ext cx="131714" cy="144669"/>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5" name="Google Shape;1105;p18"/>
            <p:cNvSpPr/>
            <p:nvPr/>
          </p:nvSpPr>
          <p:spPr>
            <a:xfrm>
              <a:off x="7785916" y="618911"/>
              <a:ext cx="25911" cy="24831"/>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6" name="Google Shape;1106;p18"/>
            <p:cNvSpPr/>
            <p:nvPr/>
          </p:nvSpPr>
          <p:spPr>
            <a:xfrm>
              <a:off x="7868507" y="539289"/>
              <a:ext cx="37247" cy="44804"/>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7" name="Google Shape;1107;p18"/>
            <p:cNvSpPr/>
            <p:nvPr/>
          </p:nvSpPr>
          <p:spPr>
            <a:xfrm>
              <a:off x="7965403" y="477481"/>
              <a:ext cx="37787" cy="69366"/>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8" name="Google Shape;1108;p18"/>
            <p:cNvSpPr/>
            <p:nvPr/>
          </p:nvSpPr>
          <p:spPr>
            <a:xfrm>
              <a:off x="8070936" y="427548"/>
              <a:ext cx="32119" cy="95546"/>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9" name="Google Shape;1109;p18"/>
            <p:cNvSpPr/>
            <p:nvPr/>
          </p:nvSpPr>
          <p:spPr>
            <a:xfrm>
              <a:off x="8178358" y="392731"/>
              <a:ext cx="29690" cy="119568"/>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0" name="Google Shape;1110;p18"/>
            <p:cNvSpPr/>
            <p:nvPr/>
          </p:nvSpPr>
          <p:spPr>
            <a:xfrm>
              <a:off x="8280113" y="371948"/>
              <a:ext cx="46154" cy="141430"/>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1" name="Google Shape;1111;p18"/>
            <p:cNvSpPr/>
            <p:nvPr/>
          </p:nvSpPr>
          <p:spPr>
            <a:xfrm>
              <a:off x="8379438" y="365740"/>
              <a:ext cx="68826" cy="16167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2" name="Google Shape;1112;p18"/>
            <p:cNvSpPr/>
            <p:nvPr/>
          </p:nvSpPr>
          <p:spPr>
            <a:xfrm>
              <a:off x="8477144" y="377076"/>
              <a:ext cx="95007" cy="176788"/>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3" name="Google Shape;1113;p18"/>
            <p:cNvSpPr/>
            <p:nvPr/>
          </p:nvSpPr>
          <p:spPr>
            <a:xfrm>
              <a:off x="8573230" y="405416"/>
              <a:ext cx="122537" cy="187584"/>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4" name="Google Shape;1114;p18"/>
            <p:cNvSpPr/>
            <p:nvPr/>
          </p:nvSpPr>
          <p:spPr>
            <a:xfrm>
              <a:off x="8663109" y="450760"/>
              <a:ext cx="154656" cy="193522"/>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5" name="Shape 1115"/>
        <p:cNvGrpSpPr/>
        <p:nvPr/>
      </p:nvGrpSpPr>
      <p:grpSpPr>
        <a:xfrm>
          <a:off x="0" y="0"/>
          <a:ext cx="0" cy="0"/>
          <a:chOff x="0" y="0"/>
          <a:chExt cx="0" cy="0"/>
        </a:xfrm>
      </p:grpSpPr>
      <p:sp>
        <p:nvSpPr>
          <p:cNvPr id="1116" name="Google Shape;1116;p1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7" name="Google Shape;1117;p19"/>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703" name="Shape 703"/>
        <p:cNvGrpSpPr/>
        <p:nvPr/>
      </p:nvGrpSpPr>
      <p:grpSpPr>
        <a:xfrm>
          <a:off x="0" y="0"/>
          <a:ext cx="0" cy="0"/>
          <a:chOff x="0" y="0"/>
          <a:chExt cx="0" cy="0"/>
        </a:xfrm>
      </p:grpSpPr>
      <p:sp>
        <p:nvSpPr>
          <p:cNvPr id="704" name="Google Shape;704;p3"/>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05" name="Google Shape;705;p3"/>
          <p:cNvGrpSpPr/>
          <p:nvPr/>
        </p:nvGrpSpPr>
        <p:grpSpPr>
          <a:xfrm>
            <a:off x="7264458" y="365740"/>
            <a:ext cx="1553307" cy="487717"/>
            <a:chOff x="0" y="0"/>
            <a:chExt cx="1553307" cy="487717"/>
          </a:xfrm>
        </p:grpSpPr>
        <p:sp>
          <p:nvSpPr>
            <p:cNvPr id="706" name="Google Shape;706;p3"/>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7" name="Google Shape;707;p3"/>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8" name="Google Shape;708;p3"/>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9" name="Google Shape;709;p3"/>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0" name="Google Shape;710;p3"/>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1" name="Google Shape;711;p3"/>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2" name="Google Shape;712;p3"/>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3" name="Google Shape;713;p3"/>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4" name="Google Shape;714;p3"/>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5" name="Google Shape;715;p3"/>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6" name="Google Shape;716;p3"/>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7" name="Google Shape;717;p3"/>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8" name="Google Shape;718;p3"/>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9" name="Google Shape;719;p3"/>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0" name="Google Shape;720;p3"/>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1" name="Google Shape;721;p3"/>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2" name="Google Shape;722;p3"/>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3" name="Google Shape;723;p3"/>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24" name="Google Shape;724;p3"/>
          <p:cNvSpPr/>
          <p:nvPr/>
        </p:nvSpPr>
        <p:spPr>
          <a:xfrm>
            <a:off x="0" y="0"/>
            <a:ext cx="9144000" cy="68580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5" name="Google Shape;725;p3"/>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6" name="Google Shape;726;p3"/>
          <p:cNvSpPr/>
          <p:nvPr/>
        </p:nvSpPr>
        <p:spPr>
          <a:xfrm>
            <a:off x="0" y="0"/>
            <a:ext cx="9144000" cy="68580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27" name="Shape 727"/>
        <p:cNvGrpSpPr/>
        <p:nvPr/>
      </p:nvGrpSpPr>
      <p:grpSpPr>
        <a:xfrm>
          <a:off x="0" y="0"/>
          <a:ext cx="0" cy="0"/>
          <a:chOff x="0" y="0"/>
          <a:chExt cx="0" cy="0"/>
        </a:xfrm>
      </p:grpSpPr>
      <p:sp>
        <p:nvSpPr>
          <p:cNvPr id="728" name="Google Shape;728;p4"/>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29" name="Google Shape;729;p4"/>
          <p:cNvGrpSpPr/>
          <p:nvPr/>
        </p:nvGrpSpPr>
        <p:grpSpPr>
          <a:xfrm>
            <a:off x="7264458" y="365740"/>
            <a:ext cx="1553307" cy="487717"/>
            <a:chOff x="0" y="0"/>
            <a:chExt cx="1553307" cy="487717"/>
          </a:xfrm>
        </p:grpSpPr>
        <p:sp>
          <p:nvSpPr>
            <p:cNvPr id="730" name="Google Shape;730;p4"/>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1" name="Google Shape;731;p4"/>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2" name="Google Shape;732;p4"/>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3" name="Google Shape;733;p4"/>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4" name="Google Shape;734;p4"/>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5" name="Google Shape;735;p4"/>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6" name="Google Shape;736;p4"/>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7" name="Google Shape;737;p4"/>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8" name="Google Shape;738;p4"/>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9" name="Google Shape;739;p4"/>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0" name="Google Shape;740;p4"/>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1" name="Google Shape;741;p4"/>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2" name="Google Shape;742;p4"/>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3" name="Google Shape;743;p4"/>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4" name="Google Shape;744;p4"/>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5" name="Google Shape;745;p4"/>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6" name="Google Shape;746;p4"/>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7" name="Google Shape;747;p4"/>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descr="Picture 6" id="748" name="Google Shape;748;p4"/>
          <p:cNvPicPr preferRelativeResize="0"/>
          <p:nvPr/>
        </p:nvPicPr>
        <p:blipFill rotWithShape="1">
          <a:blip r:embed="rId2">
            <a:alphaModFix/>
          </a:blip>
          <a:srcRect b="648" l="0" r="0" t="33846"/>
          <a:stretch/>
        </p:blipFill>
        <p:spPr>
          <a:xfrm>
            <a:off x="-2" y="0"/>
            <a:ext cx="9144005" cy="5030078"/>
          </a:xfrm>
          <a:prstGeom prst="rect">
            <a:avLst/>
          </a:prstGeom>
          <a:noFill/>
          <a:ln>
            <a:noFill/>
          </a:ln>
        </p:spPr>
      </p:pic>
      <p:grpSp>
        <p:nvGrpSpPr>
          <p:cNvPr id="749" name="Google Shape;749;p4"/>
          <p:cNvGrpSpPr/>
          <p:nvPr/>
        </p:nvGrpSpPr>
        <p:grpSpPr>
          <a:xfrm>
            <a:off x="496176" y="5451816"/>
            <a:ext cx="3105485" cy="975080"/>
            <a:chOff x="0" y="-1"/>
            <a:chExt cx="3105485" cy="975080"/>
          </a:xfrm>
        </p:grpSpPr>
        <p:sp>
          <p:nvSpPr>
            <p:cNvPr id="750" name="Google Shape;750;p4"/>
            <p:cNvSpPr/>
            <p:nvPr/>
          </p:nvSpPr>
          <p:spPr>
            <a:xfrm>
              <a:off x="0" y="678295"/>
              <a:ext cx="297864" cy="289224"/>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1" name="Google Shape;751;p4"/>
            <p:cNvSpPr/>
            <p:nvPr/>
          </p:nvSpPr>
          <p:spPr>
            <a:xfrm>
              <a:off x="371254" y="678295"/>
              <a:ext cx="263358" cy="289224"/>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2" name="Google Shape;752;p4"/>
            <p:cNvSpPr/>
            <p:nvPr/>
          </p:nvSpPr>
          <p:spPr>
            <a:xfrm>
              <a:off x="697721" y="678295"/>
              <a:ext cx="308124" cy="289224"/>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 name="Google Shape;753;p4"/>
            <p:cNvSpPr/>
            <p:nvPr/>
          </p:nvSpPr>
          <p:spPr>
            <a:xfrm>
              <a:off x="1005841" y="678295"/>
              <a:ext cx="345870" cy="289224"/>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4" name="Google Shape;754;p4"/>
            <p:cNvSpPr/>
            <p:nvPr/>
          </p:nvSpPr>
          <p:spPr>
            <a:xfrm>
              <a:off x="1339322" y="678295"/>
              <a:ext cx="315684" cy="289224"/>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5" name="Google Shape;755;p4"/>
            <p:cNvSpPr/>
            <p:nvPr/>
          </p:nvSpPr>
          <p:spPr>
            <a:xfrm>
              <a:off x="1715973" y="678295"/>
              <a:ext cx="308124" cy="296784"/>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6" name="Google Shape;756;p4"/>
            <p:cNvSpPr/>
            <p:nvPr/>
          </p:nvSpPr>
          <p:spPr>
            <a:xfrm>
              <a:off x="2113669" y="678295"/>
              <a:ext cx="296784" cy="289224"/>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7" name="Google Shape;757;p4"/>
            <p:cNvSpPr/>
            <p:nvPr/>
          </p:nvSpPr>
          <p:spPr>
            <a:xfrm>
              <a:off x="2484924" y="678295"/>
              <a:ext cx="263358" cy="289224"/>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8" name="Google Shape;758;p4"/>
            <p:cNvSpPr/>
            <p:nvPr/>
          </p:nvSpPr>
          <p:spPr>
            <a:xfrm>
              <a:off x="1042535" y="506158"/>
              <a:ext cx="51786" cy="49626"/>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9" name="Google Shape;759;p4"/>
            <p:cNvSpPr/>
            <p:nvPr/>
          </p:nvSpPr>
          <p:spPr>
            <a:xfrm>
              <a:off x="1207656" y="346972"/>
              <a:ext cx="74466" cy="89586"/>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0" name="Google Shape;760;p4"/>
            <p:cNvSpPr/>
            <p:nvPr/>
          </p:nvSpPr>
          <p:spPr>
            <a:xfrm>
              <a:off x="1401378" y="223400"/>
              <a:ext cx="75546" cy="138672"/>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1" name="Google Shape;761;p4"/>
            <p:cNvSpPr/>
            <p:nvPr/>
          </p:nvSpPr>
          <p:spPr>
            <a:xfrm>
              <a:off x="1612367" y="123571"/>
              <a:ext cx="64206" cy="191052"/>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2" name="Google Shape;762;p4"/>
            <p:cNvSpPr/>
            <p:nvPr/>
          </p:nvSpPr>
          <p:spPr>
            <a:xfrm>
              <a:off x="1827134" y="53961"/>
              <a:ext cx="59346" cy="239058"/>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3" name="Google Shape;763;p4"/>
            <p:cNvSpPr/>
            <p:nvPr/>
          </p:nvSpPr>
          <p:spPr>
            <a:xfrm>
              <a:off x="2030569" y="12411"/>
              <a:ext cx="92286" cy="282744"/>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4" name="Google Shape;764;p4"/>
            <p:cNvSpPr/>
            <p:nvPr/>
          </p:nvSpPr>
          <p:spPr>
            <a:xfrm>
              <a:off x="2229147" y="-1"/>
              <a:ext cx="137592" cy="323244"/>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5" name="Google Shape;765;p4"/>
            <p:cNvSpPr/>
            <p:nvPr/>
          </p:nvSpPr>
          <p:spPr>
            <a:xfrm>
              <a:off x="2424487" y="22663"/>
              <a:ext cx="189972" cy="353430"/>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6" name="Google Shape;766;p4"/>
            <p:cNvSpPr/>
            <p:nvPr/>
          </p:nvSpPr>
          <p:spPr>
            <a:xfrm>
              <a:off x="2616590" y="79323"/>
              <a:ext cx="244998" cy="375030"/>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7" name="Google Shape;767;p4"/>
            <p:cNvSpPr/>
            <p:nvPr/>
          </p:nvSpPr>
          <p:spPr>
            <a:xfrm>
              <a:off x="2796281" y="169978"/>
              <a:ext cx="309204" cy="386910"/>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68" name="Google Shape;768;p4"/>
          <p:cNvSpPr txBox="1"/>
          <p:nvPr>
            <p:ph type="title"/>
          </p:nvPr>
        </p:nvSpPr>
        <p:spPr>
          <a:xfrm>
            <a:off x="496176" y="320633"/>
            <a:ext cx="6807300" cy="2543400"/>
          </a:xfrm>
          <a:prstGeom prst="rect">
            <a:avLst/>
          </a:prstGeom>
          <a:noFill/>
          <a:ln>
            <a:noFill/>
          </a:ln>
        </p:spPr>
        <p:txBody>
          <a:bodyPr anchorCtr="0" anchor="b" bIns="45700" lIns="45700" spcFirstLastPara="1" rIns="45700" wrap="square" tIns="45700">
            <a:normAutofit/>
          </a:bodyPr>
          <a:lstStyle>
            <a:lvl1pPr lvl="0" rtl="0" algn="l">
              <a:lnSpc>
                <a:spcPct val="80000"/>
              </a:lnSpc>
              <a:spcBef>
                <a:spcPts val="0"/>
              </a:spcBef>
              <a:spcAft>
                <a:spcPts val="0"/>
              </a:spcAft>
              <a:buClr>
                <a:schemeClr val="accent1"/>
              </a:buClr>
              <a:buSzPts val="4400"/>
              <a:buFont typeface="Arial"/>
              <a:buNone/>
              <a:defRPr sz="4400">
                <a:solidFill>
                  <a:schemeClr val="accent1"/>
                </a:solidFil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769" name="Google Shape;769;p4"/>
          <p:cNvSpPr txBox="1"/>
          <p:nvPr>
            <p:ph idx="1" type="body"/>
          </p:nvPr>
        </p:nvSpPr>
        <p:spPr>
          <a:xfrm>
            <a:off x="496176" y="2924299"/>
            <a:ext cx="6814500" cy="17526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600"/>
              </a:spcBef>
              <a:spcAft>
                <a:spcPts val="0"/>
              </a:spcAft>
              <a:buClr>
                <a:srgbClr val="FFFFFF"/>
              </a:buClr>
              <a:buSzPts val="2800"/>
              <a:buFont typeface="Arial"/>
              <a:buNone/>
              <a:defRPr b="1">
                <a:solidFill>
                  <a:srgbClr val="FFFFFF"/>
                </a:solidFill>
              </a:defRPr>
            </a:lvl1pPr>
            <a:lvl2pPr indent="-228600" lvl="1" marL="914400" rtl="0" algn="l">
              <a:lnSpc>
                <a:spcPct val="100000"/>
              </a:lnSpc>
              <a:spcBef>
                <a:spcPts val="600"/>
              </a:spcBef>
              <a:spcAft>
                <a:spcPts val="0"/>
              </a:spcAft>
              <a:buClr>
                <a:srgbClr val="FFFFFF"/>
              </a:buClr>
              <a:buSzPts val="2800"/>
              <a:buFont typeface="Arial"/>
              <a:buNone/>
              <a:defRPr b="1">
                <a:solidFill>
                  <a:srgbClr val="FFFFFF"/>
                </a:solidFill>
              </a:defRPr>
            </a:lvl2pPr>
            <a:lvl3pPr indent="-228600" lvl="2" marL="1371600" rtl="0" algn="l">
              <a:lnSpc>
                <a:spcPct val="100000"/>
              </a:lnSpc>
              <a:spcBef>
                <a:spcPts val="600"/>
              </a:spcBef>
              <a:spcAft>
                <a:spcPts val="0"/>
              </a:spcAft>
              <a:buClr>
                <a:srgbClr val="FFFFFF"/>
              </a:buClr>
              <a:buSzPts val="2800"/>
              <a:buFont typeface="Arial"/>
              <a:buNone/>
              <a:defRPr b="1">
                <a:solidFill>
                  <a:srgbClr val="FFFFFF"/>
                </a:solidFill>
              </a:defRPr>
            </a:lvl3pPr>
            <a:lvl4pPr indent="-228600" lvl="3" marL="1828800" rtl="0" algn="l">
              <a:lnSpc>
                <a:spcPct val="100000"/>
              </a:lnSpc>
              <a:spcBef>
                <a:spcPts val="600"/>
              </a:spcBef>
              <a:spcAft>
                <a:spcPts val="0"/>
              </a:spcAft>
              <a:buClr>
                <a:srgbClr val="FFFFFF"/>
              </a:buClr>
              <a:buSzPts val="2800"/>
              <a:buFont typeface="Arial"/>
              <a:buNone/>
              <a:defRPr b="1">
                <a:solidFill>
                  <a:srgbClr val="FFFFFF"/>
                </a:solidFill>
              </a:defRPr>
            </a:lvl4pPr>
            <a:lvl5pPr indent="-228600" lvl="4" marL="2286000" rtl="0" algn="l">
              <a:lnSpc>
                <a:spcPct val="100000"/>
              </a:lnSpc>
              <a:spcBef>
                <a:spcPts val="600"/>
              </a:spcBef>
              <a:spcAft>
                <a:spcPts val="0"/>
              </a:spcAft>
              <a:buClr>
                <a:srgbClr val="FFFFFF"/>
              </a:buClr>
              <a:buSzPts val="2800"/>
              <a:buFont typeface="Arial"/>
              <a:buNone/>
              <a:defRPr b="1">
                <a:solidFill>
                  <a:srgbClr val="FFFFFF"/>
                </a:solidFill>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pic>
        <p:nvPicPr>
          <p:cNvPr descr="Picture 27" id="770" name="Google Shape;770;p4"/>
          <p:cNvPicPr preferRelativeResize="0"/>
          <p:nvPr/>
        </p:nvPicPr>
        <p:blipFill rotWithShape="1">
          <a:blip r:embed="rId2">
            <a:alphaModFix/>
          </a:blip>
          <a:srcRect b="648" l="0" r="0" t="33846"/>
          <a:stretch/>
        </p:blipFill>
        <p:spPr>
          <a:xfrm>
            <a:off x="-2" y="0"/>
            <a:ext cx="9144005" cy="5030078"/>
          </a:xfrm>
          <a:prstGeom prst="rect">
            <a:avLst/>
          </a:prstGeom>
          <a:noFill/>
          <a:ln>
            <a:noFill/>
          </a:ln>
        </p:spPr>
      </p:pic>
      <p:sp>
        <p:nvSpPr>
          <p:cNvPr id="771" name="Google Shape;771;p4"/>
          <p:cNvSpPr txBox="1"/>
          <p:nvPr>
            <p:ph idx="12" type="sldNum"/>
          </p:nvPr>
        </p:nvSpPr>
        <p:spPr>
          <a:xfrm>
            <a:off x="4419600" y="6172200"/>
            <a:ext cx="2133600" cy="3684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772" name="Shape 772"/>
        <p:cNvGrpSpPr/>
        <p:nvPr/>
      </p:nvGrpSpPr>
      <p:grpSpPr>
        <a:xfrm>
          <a:off x="0" y="0"/>
          <a:ext cx="0" cy="0"/>
          <a:chOff x="0" y="0"/>
          <a:chExt cx="0" cy="0"/>
        </a:xfrm>
      </p:grpSpPr>
      <p:sp>
        <p:nvSpPr>
          <p:cNvPr id="773" name="Google Shape;773;p5"/>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74" name="Google Shape;774;p5"/>
          <p:cNvGrpSpPr/>
          <p:nvPr/>
        </p:nvGrpSpPr>
        <p:grpSpPr>
          <a:xfrm>
            <a:off x="7264458" y="365740"/>
            <a:ext cx="1553307" cy="487717"/>
            <a:chOff x="0" y="0"/>
            <a:chExt cx="1553307" cy="487717"/>
          </a:xfrm>
        </p:grpSpPr>
        <p:sp>
          <p:nvSpPr>
            <p:cNvPr id="775" name="Google Shape;775;p5"/>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6" name="Google Shape;776;p5"/>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7" name="Google Shape;777;p5"/>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8" name="Google Shape;778;p5"/>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9" name="Google Shape;779;p5"/>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0" name="Google Shape;780;p5"/>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1" name="Google Shape;781;p5"/>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2" name="Google Shape;782;p5"/>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3" name="Google Shape;783;p5"/>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4" name="Google Shape;784;p5"/>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5" name="Google Shape;785;p5"/>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6" name="Google Shape;786;p5"/>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7" name="Google Shape;787;p5"/>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8" name="Google Shape;788;p5"/>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9" name="Google Shape;789;p5"/>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0" name="Google Shape;790;p5"/>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1" name="Google Shape;791;p5"/>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2" name="Google Shape;792;p5"/>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descr="Picture 27" id="793" name="Google Shape;793;p5"/>
          <p:cNvPicPr preferRelativeResize="0"/>
          <p:nvPr/>
        </p:nvPicPr>
        <p:blipFill rotWithShape="1">
          <a:blip r:embed="rId2">
            <a:alphaModFix/>
          </a:blip>
          <a:srcRect b="1382" l="0" r="0" t="33082"/>
          <a:stretch/>
        </p:blipFill>
        <p:spPr>
          <a:xfrm flipH="1" rot="10800000">
            <a:off x="0" y="-2"/>
            <a:ext cx="9143998" cy="5030081"/>
          </a:xfrm>
          <a:prstGeom prst="rect">
            <a:avLst/>
          </a:prstGeom>
          <a:noFill/>
          <a:ln>
            <a:noFill/>
          </a:ln>
        </p:spPr>
      </p:pic>
      <p:grpSp>
        <p:nvGrpSpPr>
          <p:cNvPr id="794" name="Google Shape;794;p5"/>
          <p:cNvGrpSpPr/>
          <p:nvPr/>
        </p:nvGrpSpPr>
        <p:grpSpPr>
          <a:xfrm>
            <a:off x="496176" y="5451816"/>
            <a:ext cx="3105485" cy="975080"/>
            <a:chOff x="0" y="-1"/>
            <a:chExt cx="3105485" cy="975080"/>
          </a:xfrm>
        </p:grpSpPr>
        <p:sp>
          <p:nvSpPr>
            <p:cNvPr id="795" name="Google Shape;795;p5"/>
            <p:cNvSpPr/>
            <p:nvPr/>
          </p:nvSpPr>
          <p:spPr>
            <a:xfrm>
              <a:off x="0" y="678295"/>
              <a:ext cx="297864" cy="289224"/>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6" name="Google Shape;796;p5"/>
            <p:cNvSpPr/>
            <p:nvPr/>
          </p:nvSpPr>
          <p:spPr>
            <a:xfrm>
              <a:off x="371254" y="678295"/>
              <a:ext cx="263358" cy="289224"/>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7" name="Google Shape;797;p5"/>
            <p:cNvSpPr/>
            <p:nvPr/>
          </p:nvSpPr>
          <p:spPr>
            <a:xfrm>
              <a:off x="697721" y="678295"/>
              <a:ext cx="308124" cy="289224"/>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8" name="Google Shape;798;p5"/>
            <p:cNvSpPr/>
            <p:nvPr/>
          </p:nvSpPr>
          <p:spPr>
            <a:xfrm>
              <a:off x="1005841" y="678295"/>
              <a:ext cx="345870" cy="289224"/>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9" name="Google Shape;799;p5"/>
            <p:cNvSpPr/>
            <p:nvPr/>
          </p:nvSpPr>
          <p:spPr>
            <a:xfrm>
              <a:off x="1339322" y="678295"/>
              <a:ext cx="315684" cy="289224"/>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0" name="Google Shape;800;p5"/>
            <p:cNvSpPr/>
            <p:nvPr/>
          </p:nvSpPr>
          <p:spPr>
            <a:xfrm>
              <a:off x="1715973" y="678295"/>
              <a:ext cx="308124" cy="296784"/>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1" name="Google Shape;801;p5"/>
            <p:cNvSpPr/>
            <p:nvPr/>
          </p:nvSpPr>
          <p:spPr>
            <a:xfrm>
              <a:off x="2113669" y="678295"/>
              <a:ext cx="296784" cy="289224"/>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2" name="Google Shape;802;p5"/>
            <p:cNvSpPr/>
            <p:nvPr/>
          </p:nvSpPr>
          <p:spPr>
            <a:xfrm>
              <a:off x="2484924" y="678295"/>
              <a:ext cx="263358" cy="289224"/>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3" name="Google Shape;803;p5"/>
            <p:cNvSpPr/>
            <p:nvPr/>
          </p:nvSpPr>
          <p:spPr>
            <a:xfrm>
              <a:off x="1042535" y="506158"/>
              <a:ext cx="51786" cy="49626"/>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4" name="Google Shape;804;p5"/>
            <p:cNvSpPr/>
            <p:nvPr/>
          </p:nvSpPr>
          <p:spPr>
            <a:xfrm>
              <a:off x="1207656" y="346972"/>
              <a:ext cx="74466" cy="89586"/>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5" name="Google Shape;805;p5"/>
            <p:cNvSpPr/>
            <p:nvPr/>
          </p:nvSpPr>
          <p:spPr>
            <a:xfrm>
              <a:off x="1401378" y="223400"/>
              <a:ext cx="75546" cy="138672"/>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6" name="Google Shape;806;p5"/>
            <p:cNvSpPr/>
            <p:nvPr/>
          </p:nvSpPr>
          <p:spPr>
            <a:xfrm>
              <a:off x="1612367" y="123571"/>
              <a:ext cx="64206" cy="191052"/>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7" name="Google Shape;807;p5"/>
            <p:cNvSpPr/>
            <p:nvPr/>
          </p:nvSpPr>
          <p:spPr>
            <a:xfrm>
              <a:off x="1827134" y="53961"/>
              <a:ext cx="59346" cy="239058"/>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8" name="Google Shape;808;p5"/>
            <p:cNvSpPr/>
            <p:nvPr/>
          </p:nvSpPr>
          <p:spPr>
            <a:xfrm>
              <a:off x="2030569" y="12411"/>
              <a:ext cx="92286" cy="282744"/>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9" name="Google Shape;809;p5"/>
            <p:cNvSpPr/>
            <p:nvPr/>
          </p:nvSpPr>
          <p:spPr>
            <a:xfrm>
              <a:off x="2229147" y="-1"/>
              <a:ext cx="137592" cy="323244"/>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0" name="Google Shape;810;p5"/>
            <p:cNvSpPr/>
            <p:nvPr/>
          </p:nvSpPr>
          <p:spPr>
            <a:xfrm>
              <a:off x="2424487" y="22663"/>
              <a:ext cx="189972" cy="353430"/>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1" name="Google Shape;811;p5"/>
            <p:cNvSpPr/>
            <p:nvPr/>
          </p:nvSpPr>
          <p:spPr>
            <a:xfrm>
              <a:off x="2616590" y="79323"/>
              <a:ext cx="244998" cy="375030"/>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2" name="Google Shape;812;p5"/>
            <p:cNvSpPr/>
            <p:nvPr/>
          </p:nvSpPr>
          <p:spPr>
            <a:xfrm>
              <a:off x="2796281" y="169978"/>
              <a:ext cx="309204" cy="386910"/>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13" name="Google Shape;813;p5"/>
          <p:cNvSpPr txBox="1"/>
          <p:nvPr>
            <p:ph type="title"/>
          </p:nvPr>
        </p:nvSpPr>
        <p:spPr>
          <a:xfrm>
            <a:off x="496176" y="320633"/>
            <a:ext cx="6807300" cy="2543400"/>
          </a:xfrm>
          <a:prstGeom prst="rect">
            <a:avLst/>
          </a:prstGeom>
          <a:noFill/>
          <a:ln>
            <a:noFill/>
          </a:ln>
        </p:spPr>
        <p:txBody>
          <a:bodyPr anchorCtr="0" anchor="b" bIns="45700" lIns="45700" spcFirstLastPara="1" rIns="45700" wrap="square" tIns="45700">
            <a:normAutofit/>
          </a:bodyPr>
          <a:lstStyle>
            <a:lvl1pPr lvl="0" rtl="0" algn="l">
              <a:lnSpc>
                <a:spcPct val="80000"/>
              </a:lnSpc>
              <a:spcBef>
                <a:spcPts val="0"/>
              </a:spcBef>
              <a:spcAft>
                <a:spcPts val="0"/>
              </a:spcAft>
              <a:buClr>
                <a:srgbClr val="FFFFFF"/>
              </a:buClr>
              <a:buSzPts val="4400"/>
              <a:buFont typeface="Arial"/>
              <a:buNone/>
              <a:defRPr sz="4400"/>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814" name="Google Shape;814;p5"/>
          <p:cNvSpPr txBox="1"/>
          <p:nvPr>
            <p:ph idx="1" type="body"/>
          </p:nvPr>
        </p:nvSpPr>
        <p:spPr>
          <a:xfrm>
            <a:off x="496176" y="2924299"/>
            <a:ext cx="6814500" cy="17526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600"/>
              </a:spcBef>
              <a:spcAft>
                <a:spcPts val="0"/>
              </a:spcAft>
              <a:buClr>
                <a:schemeClr val="accent3"/>
              </a:buClr>
              <a:buSzPts val="1800"/>
              <a:buNone/>
              <a:defRPr/>
            </a:lvl1pPr>
            <a:lvl2pPr indent="-228600" lvl="1" marL="914400" rtl="0" algn="l">
              <a:lnSpc>
                <a:spcPct val="100000"/>
              </a:lnSpc>
              <a:spcBef>
                <a:spcPts val="600"/>
              </a:spcBef>
              <a:spcAft>
                <a:spcPts val="0"/>
              </a:spcAft>
              <a:buClr>
                <a:schemeClr val="accent3"/>
              </a:buClr>
              <a:buSzPts val="1800"/>
              <a:buNone/>
              <a:defRPr/>
            </a:lvl2pPr>
            <a:lvl3pPr indent="-228600" lvl="2" marL="1371600" rtl="0" algn="l">
              <a:lnSpc>
                <a:spcPct val="100000"/>
              </a:lnSpc>
              <a:spcBef>
                <a:spcPts val="600"/>
              </a:spcBef>
              <a:spcAft>
                <a:spcPts val="0"/>
              </a:spcAft>
              <a:buClr>
                <a:schemeClr val="accent3"/>
              </a:buClr>
              <a:buSzPts val="1800"/>
              <a:buNone/>
              <a:defRPr/>
            </a:lvl3pPr>
            <a:lvl4pPr indent="-228600" lvl="3" marL="1828800" rtl="0" algn="l">
              <a:lnSpc>
                <a:spcPct val="100000"/>
              </a:lnSpc>
              <a:spcBef>
                <a:spcPts val="600"/>
              </a:spcBef>
              <a:spcAft>
                <a:spcPts val="0"/>
              </a:spcAft>
              <a:buClr>
                <a:schemeClr val="accent3"/>
              </a:buClr>
              <a:buSzPts val="1800"/>
              <a:buNone/>
              <a:defRPr/>
            </a:lvl4pPr>
            <a:lvl5pPr indent="-228600" lvl="4" marL="2286000" rtl="0" algn="l">
              <a:lnSpc>
                <a:spcPct val="100000"/>
              </a:lnSpc>
              <a:spcBef>
                <a:spcPts val="600"/>
              </a:spcBef>
              <a:spcAft>
                <a:spcPts val="0"/>
              </a:spcAft>
              <a:buClr>
                <a:schemeClr val="accent3"/>
              </a:buClr>
              <a:buSzPts val="1800"/>
              <a:buNone/>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pic>
        <p:nvPicPr>
          <p:cNvPr descr="Picture 28" id="815" name="Google Shape;815;p5"/>
          <p:cNvPicPr preferRelativeResize="0"/>
          <p:nvPr/>
        </p:nvPicPr>
        <p:blipFill rotWithShape="1">
          <a:blip r:embed="rId2">
            <a:alphaModFix/>
          </a:blip>
          <a:srcRect b="1382" l="0" r="0" t="33082"/>
          <a:stretch/>
        </p:blipFill>
        <p:spPr>
          <a:xfrm flipH="1" rot="10800000">
            <a:off x="0" y="-2"/>
            <a:ext cx="9143998" cy="5030081"/>
          </a:xfrm>
          <a:prstGeom prst="rect">
            <a:avLst/>
          </a:prstGeom>
          <a:noFill/>
          <a:ln>
            <a:noFill/>
          </a:ln>
        </p:spPr>
      </p:pic>
      <p:sp>
        <p:nvSpPr>
          <p:cNvPr id="816" name="Google Shape;816;p5"/>
          <p:cNvSpPr txBox="1"/>
          <p:nvPr>
            <p:ph idx="12" type="sldNum"/>
          </p:nvPr>
        </p:nvSpPr>
        <p:spPr>
          <a:xfrm>
            <a:off x="4419600" y="6172200"/>
            <a:ext cx="2133600" cy="3684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showMasterSp="0">
  <p:cSld name="section 2">
    <p:spTree>
      <p:nvGrpSpPr>
        <p:cNvPr id="817" name="Shape 817"/>
        <p:cNvGrpSpPr/>
        <p:nvPr/>
      </p:nvGrpSpPr>
      <p:grpSpPr>
        <a:xfrm>
          <a:off x="0" y="0"/>
          <a:ext cx="0" cy="0"/>
          <a:chOff x="0" y="0"/>
          <a:chExt cx="0" cy="0"/>
        </a:xfrm>
      </p:grpSpPr>
      <p:sp>
        <p:nvSpPr>
          <p:cNvPr id="818" name="Google Shape;818;p6"/>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19" name="Google Shape;819;p6"/>
          <p:cNvGrpSpPr/>
          <p:nvPr/>
        </p:nvGrpSpPr>
        <p:grpSpPr>
          <a:xfrm>
            <a:off x="7264458" y="365740"/>
            <a:ext cx="1553307" cy="487717"/>
            <a:chOff x="0" y="0"/>
            <a:chExt cx="1553307" cy="487717"/>
          </a:xfrm>
        </p:grpSpPr>
        <p:sp>
          <p:nvSpPr>
            <p:cNvPr id="820" name="Google Shape;820;p6"/>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1" name="Google Shape;821;p6"/>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2" name="Google Shape;822;p6"/>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3" name="Google Shape;823;p6"/>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4" name="Google Shape;824;p6"/>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5" name="Google Shape;825;p6"/>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6" name="Google Shape;826;p6"/>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7" name="Google Shape;827;p6"/>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8" name="Google Shape;828;p6"/>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9" name="Google Shape;829;p6"/>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0" name="Google Shape;830;p6"/>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1" name="Google Shape;831;p6"/>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2" name="Google Shape;832;p6"/>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3" name="Google Shape;833;p6"/>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4" name="Google Shape;834;p6"/>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5" name="Google Shape;835;p6"/>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6" name="Google Shape;836;p6"/>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7" name="Google Shape;837;p6"/>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descr="Picture 52" id="838" name="Google Shape;838;p6"/>
          <p:cNvPicPr preferRelativeResize="0"/>
          <p:nvPr/>
        </p:nvPicPr>
        <p:blipFill rotWithShape="1">
          <a:blip r:embed="rId2">
            <a:alphaModFix/>
          </a:blip>
          <a:srcRect b="1475" l="6614" r="80082" t="2064"/>
          <a:stretch/>
        </p:blipFill>
        <p:spPr>
          <a:xfrm rot="5400000">
            <a:off x="3820883" y="-2080447"/>
            <a:ext cx="1502231" cy="9143997"/>
          </a:xfrm>
          <a:prstGeom prst="rect">
            <a:avLst/>
          </a:prstGeom>
          <a:noFill/>
          <a:ln>
            <a:noFill/>
          </a:ln>
        </p:spPr>
      </p:pic>
      <p:pic>
        <p:nvPicPr>
          <p:cNvPr descr="Picture 53" id="839" name="Google Shape;839;p6"/>
          <p:cNvPicPr preferRelativeResize="0"/>
          <p:nvPr/>
        </p:nvPicPr>
        <p:blipFill rotWithShape="1">
          <a:blip r:embed="rId3">
            <a:alphaModFix/>
          </a:blip>
          <a:srcRect b="20285" l="0" r="0" t="20279"/>
          <a:stretch/>
        </p:blipFill>
        <p:spPr>
          <a:xfrm>
            <a:off x="0" y="3242661"/>
            <a:ext cx="9144000" cy="3623224"/>
          </a:xfrm>
          <a:prstGeom prst="rect">
            <a:avLst/>
          </a:prstGeom>
          <a:noFill/>
          <a:ln>
            <a:noFill/>
          </a:ln>
        </p:spPr>
      </p:pic>
      <p:sp>
        <p:nvSpPr>
          <p:cNvPr id="840" name="Google Shape;840;p6"/>
          <p:cNvSpPr/>
          <p:nvPr/>
        </p:nvSpPr>
        <p:spPr>
          <a:xfrm>
            <a:off x="-4" y="0"/>
            <a:ext cx="9144000" cy="17403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41" name="Google Shape;841;p6"/>
          <p:cNvGrpSpPr/>
          <p:nvPr/>
        </p:nvGrpSpPr>
        <p:grpSpPr>
          <a:xfrm>
            <a:off x="496176" y="382674"/>
            <a:ext cx="3105485" cy="975080"/>
            <a:chOff x="0" y="-1"/>
            <a:chExt cx="3105485" cy="975080"/>
          </a:xfrm>
        </p:grpSpPr>
        <p:sp>
          <p:nvSpPr>
            <p:cNvPr id="842" name="Google Shape;842;p6"/>
            <p:cNvSpPr/>
            <p:nvPr/>
          </p:nvSpPr>
          <p:spPr>
            <a:xfrm>
              <a:off x="0" y="678295"/>
              <a:ext cx="297864" cy="289224"/>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3" name="Google Shape;843;p6"/>
            <p:cNvSpPr/>
            <p:nvPr/>
          </p:nvSpPr>
          <p:spPr>
            <a:xfrm>
              <a:off x="371254" y="678295"/>
              <a:ext cx="263358" cy="289224"/>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4" name="Google Shape;844;p6"/>
            <p:cNvSpPr/>
            <p:nvPr/>
          </p:nvSpPr>
          <p:spPr>
            <a:xfrm>
              <a:off x="697721" y="678295"/>
              <a:ext cx="308124" cy="289224"/>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5" name="Google Shape;845;p6"/>
            <p:cNvSpPr/>
            <p:nvPr/>
          </p:nvSpPr>
          <p:spPr>
            <a:xfrm>
              <a:off x="1005841" y="678295"/>
              <a:ext cx="345870" cy="289224"/>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6" name="Google Shape;846;p6"/>
            <p:cNvSpPr/>
            <p:nvPr/>
          </p:nvSpPr>
          <p:spPr>
            <a:xfrm>
              <a:off x="1339322" y="678295"/>
              <a:ext cx="315684" cy="289224"/>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7" name="Google Shape;847;p6"/>
            <p:cNvSpPr/>
            <p:nvPr/>
          </p:nvSpPr>
          <p:spPr>
            <a:xfrm>
              <a:off x="1715973" y="678295"/>
              <a:ext cx="308124" cy="296784"/>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8" name="Google Shape;848;p6"/>
            <p:cNvSpPr/>
            <p:nvPr/>
          </p:nvSpPr>
          <p:spPr>
            <a:xfrm>
              <a:off x="2113669" y="678295"/>
              <a:ext cx="296784" cy="289224"/>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9" name="Google Shape;849;p6"/>
            <p:cNvSpPr/>
            <p:nvPr/>
          </p:nvSpPr>
          <p:spPr>
            <a:xfrm>
              <a:off x="2484924" y="678295"/>
              <a:ext cx="263358" cy="289224"/>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0" name="Google Shape;850;p6"/>
            <p:cNvSpPr/>
            <p:nvPr/>
          </p:nvSpPr>
          <p:spPr>
            <a:xfrm>
              <a:off x="1042535" y="506158"/>
              <a:ext cx="51786" cy="49626"/>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1" name="Google Shape;851;p6"/>
            <p:cNvSpPr/>
            <p:nvPr/>
          </p:nvSpPr>
          <p:spPr>
            <a:xfrm>
              <a:off x="1207656" y="346972"/>
              <a:ext cx="74466" cy="89586"/>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2" name="Google Shape;852;p6"/>
            <p:cNvSpPr/>
            <p:nvPr/>
          </p:nvSpPr>
          <p:spPr>
            <a:xfrm>
              <a:off x="1401378" y="223400"/>
              <a:ext cx="75546" cy="138672"/>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3" name="Google Shape;853;p6"/>
            <p:cNvSpPr/>
            <p:nvPr/>
          </p:nvSpPr>
          <p:spPr>
            <a:xfrm>
              <a:off x="1612367" y="123571"/>
              <a:ext cx="64206" cy="191052"/>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4" name="Google Shape;854;p6"/>
            <p:cNvSpPr/>
            <p:nvPr/>
          </p:nvSpPr>
          <p:spPr>
            <a:xfrm>
              <a:off x="1827134" y="53961"/>
              <a:ext cx="59346" cy="239058"/>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5" name="Google Shape;855;p6"/>
            <p:cNvSpPr/>
            <p:nvPr/>
          </p:nvSpPr>
          <p:spPr>
            <a:xfrm>
              <a:off x="2030569" y="12411"/>
              <a:ext cx="92286" cy="282744"/>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6" name="Google Shape;856;p6"/>
            <p:cNvSpPr/>
            <p:nvPr/>
          </p:nvSpPr>
          <p:spPr>
            <a:xfrm>
              <a:off x="2229147" y="-1"/>
              <a:ext cx="137592" cy="323244"/>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7" name="Google Shape;857;p6"/>
            <p:cNvSpPr/>
            <p:nvPr/>
          </p:nvSpPr>
          <p:spPr>
            <a:xfrm>
              <a:off x="2424487" y="22663"/>
              <a:ext cx="189972" cy="353430"/>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8" name="Google Shape;858;p6"/>
            <p:cNvSpPr/>
            <p:nvPr/>
          </p:nvSpPr>
          <p:spPr>
            <a:xfrm>
              <a:off x="2616590" y="79323"/>
              <a:ext cx="244998" cy="375030"/>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9" name="Google Shape;859;p6"/>
            <p:cNvSpPr/>
            <p:nvPr/>
          </p:nvSpPr>
          <p:spPr>
            <a:xfrm>
              <a:off x="2796281" y="169978"/>
              <a:ext cx="309204" cy="386910"/>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60" name="Google Shape;860;p6"/>
          <p:cNvSpPr txBox="1"/>
          <p:nvPr>
            <p:ph idx="1" type="body"/>
          </p:nvPr>
        </p:nvSpPr>
        <p:spPr>
          <a:xfrm>
            <a:off x="323135" y="1846263"/>
            <a:ext cx="8441400" cy="1241400"/>
          </a:xfrm>
          <a:prstGeom prst="rect">
            <a:avLst/>
          </a:prstGeom>
          <a:noFill/>
          <a:ln>
            <a:noFill/>
          </a:ln>
        </p:spPr>
        <p:txBody>
          <a:bodyPr anchorCtr="0" anchor="ctr" bIns="45700" lIns="45700" spcFirstLastPara="1" rIns="45700" wrap="square" tIns="45700">
            <a:normAutofit/>
          </a:bodyPr>
          <a:lstStyle>
            <a:lvl1pPr indent="-228600" lvl="0" marL="457200" rtl="0" algn="l">
              <a:lnSpc>
                <a:spcPct val="100000"/>
              </a:lnSpc>
              <a:spcBef>
                <a:spcPts val="900"/>
              </a:spcBef>
              <a:spcAft>
                <a:spcPts val="0"/>
              </a:spcAft>
              <a:buClr>
                <a:srgbClr val="FFFFFF"/>
              </a:buClr>
              <a:buSzPts val="4000"/>
              <a:buFont typeface="Arial"/>
              <a:buNone/>
              <a:defRPr b="1" sz="4000">
                <a:solidFill>
                  <a:srgbClr val="FFFFFF"/>
                </a:solidFill>
              </a:defRPr>
            </a:lvl1pPr>
            <a:lvl2pPr indent="-482600" lvl="1" marL="914400" rtl="0" algn="l">
              <a:lnSpc>
                <a:spcPct val="100000"/>
              </a:lnSpc>
              <a:spcBef>
                <a:spcPts val="900"/>
              </a:spcBef>
              <a:spcAft>
                <a:spcPts val="0"/>
              </a:spcAft>
              <a:buClr>
                <a:srgbClr val="FFFFFF"/>
              </a:buClr>
              <a:buSzPts val="4000"/>
              <a:buFont typeface="Arial"/>
              <a:buChar char="–"/>
              <a:defRPr b="1" sz="4000">
                <a:solidFill>
                  <a:srgbClr val="FFFFFF"/>
                </a:solidFill>
              </a:defRPr>
            </a:lvl2pPr>
            <a:lvl3pPr indent="-482600" lvl="2" marL="1371600" rtl="0" algn="l">
              <a:lnSpc>
                <a:spcPct val="100000"/>
              </a:lnSpc>
              <a:spcBef>
                <a:spcPts val="900"/>
              </a:spcBef>
              <a:spcAft>
                <a:spcPts val="0"/>
              </a:spcAft>
              <a:buClr>
                <a:srgbClr val="FFFFFF"/>
              </a:buClr>
              <a:buSzPts val="4000"/>
              <a:buFont typeface="Arial"/>
              <a:buChar char="•"/>
              <a:defRPr b="1" sz="4000">
                <a:solidFill>
                  <a:srgbClr val="FFFFFF"/>
                </a:solidFill>
              </a:defRPr>
            </a:lvl3pPr>
            <a:lvl4pPr indent="-482600" lvl="3" marL="1828800" rtl="0" algn="l">
              <a:lnSpc>
                <a:spcPct val="100000"/>
              </a:lnSpc>
              <a:spcBef>
                <a:spcPts val="900"/>
              </a:spcBef>
              <a:spcAft>
                <a:spcPts val="0"/>
              </a:spcAft>
              <a:buClr>
                <a:srgbClr val="FFFFFF"/>
              </a:buClr>
              <a:buSzPts val="4000"/>
              <a:buFont typeface="Arial"/>
              <a:buChar char="–"/>
              <a:defRPr b="1" sz="4000">
                <a:solidFill>
                  <a:srgbClr val="FFFFFF"/>
                </a:solidFill>
              </a:defRPr>
            </a:lvl4pPr>
            <a:lvl5pPr indent="-482600" lvl="4" marL="2286000" rtl="0" algn="l">
              <a:lnSpc>
                <a:spcPct val="100000"/>
              </a:lnSpc>
              <a:spcBef>
                <a:spcPts val="900"/>
              </a:spcBef>
              <a:spcAft>
                <a:spcPts val="0"/>
              </a:spcAft>
              <a:buClr>
                <a:srgbClr val="FFFFFF"/>
              </a:buClr>
              <a:buSzPts val="4000"/>
              <a:buFont typeface="Arial"/>
              <a:buChar char="»"/>
              <a:defRPr b="1" sz="4000">
                <a:solidFill>
                  <a:srgbClr val="FFFFFF"/>
                </a:solidFill>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pic>
        <p:nvPicPr>
          <p:cNvPr descr="Picture 28" id="861" name="Google Shape;861;p6"/>
          <p:cNvPicPr preferRelativeResize="0"/>
          <p:nvPr/>
        </p:nvPicPr>
        <p:blipFill rotWithShape="1">
          <a:blip r:embed="rId2">
            <a:alphaModFix/>
          </a:blip>
          <a:srcRect b="1475" l="6614" r="80082" t="2064"/>
          <a:stretch/>
        </p:blipFill>
        <p:spPr>
          <a:xfrm rot="5400000">
            <a:off x="3820883" y="-2080447"/>
            <a:ext cx="1502231" cy="9143997"/>
          </a:xfrm>
          <a:prstGeom prst="rect">
            <a:avLst/>
          </a:prstGeom>
          <a:noFill/>
          <a:ln>
            <a:noFill/>
          </a:ln>
        </p:spPr>
      </p:pic>
      <p:pic>
        <p:nvPicPr>
          <p:cNvPr descr="Picture 30" id="862" name="Google Shape;862;p6"/>
          <p:cNvPicPr preferRelativeResize="0"/>
          <p:nvPr/>
        </p:nvPicPr>
        <p:blipFill rotWithShape="1">
          <a:blip r:embed="rId3">
            <a:alphaModFix/>
          </a:blip>
          <a:srcRect b="20285" l="0" r="0" t="20279"/>
          <a:stretch/>
        </p:blipFill>
        <p:spPr>
          <a:xfrm>
            <a:off x="0" y="3254853"/>
            <a:ext cx="9144000" cy="3623224"/>
          </a:xfrm>
          <a:prstGeom prst="rect">
            <a:avLst/>
          </a:prstGeom>
          <a:noFill/>
          <a:ln>
            <a:noFill/>
          </a:ln>
        </p:spPr>
      </p:pic>
      <p:sp>
        <p:nvSpPr>
          <p:cNvPr id="863" name="Google Shape;863;p6"/>
          <p:cNvSpPr/>
          <p:nvPr/>
        </p:nvSpPr>
        <p:spPr>
          <a:xfrm>
            <a:off x="-4" y="0"/>
            <a:ext cx="9144000" cy="17403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4" name="Google Shape;864;p6"/>
          <p:cNvSpPr txBox="1"/>
          <p:nvPr>
            <p:ph idx="12" type="sldNum"/>
          </p:nvPr>
        </p:nvSpPr>
        <p:spPr>
          <a:xfrm>
            <a:off x="4419600" y="6172200"/>
            <a:ext cx="2133600" cy="3684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865" name="Shape 865"/>
        <p:cNvGrpSpPr/>
        <p:nvPr/>
      </p:nvGrpSpPr>
      <p:grpSpPr>
        <a:xfrm>
          <a:off x="0" y="0"/>
          <a:ext cx="0" cy="0"/>
          <a:chOff x="0" y="0"/>
          <a:chExt cx="0" cy="0"/>
        </a:xfrm>
      </p:grpSpPr>
      <p:pic>
        <p:nvPicPr>
          <p:cNvPr descr="Picture 23" id="866" name="Google Shape;866;p7"/>
          <p:cNvPicPr preferRelativeResize="0"/>
          <p:nvPr/>
        </p:nvPicPr>
        <p:blipFill rotWithShape="1">
          <a:blip r:embed="rId2">
            <a:alphaModFix/>
          </a:blip>
          <a:srcRect b="647" l="0" r="0" t="91556"/>
          <a:stretch/>
        </p:blipFill>
        <p:spPr>
          <a:xfrm>
            <a:off x="-2" y="6259483"/>
            <a:ext cx="9144005" cy="598517"/>
          </a:xfrm>
          <a:prstGeom prst="rect">
            <a:avLst/>
          </a:prstGeom>
          <a:noFill/>
          <a:ln>
            <a:noFill/>
          </a:ln>
        </p:spPr>
      </p:pic>
      <p:sp>
        <p:nvSpPr>
          <p:cNvPr id="867" name="Google Shape;867;p7"/>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8" name="Google Shape;868;p7"/>
          <p:cNvSpPr txBox="1"/>
          <p:nvPr>
            <p:ph idx="1" type="body"/>
          </p:nvPr>
        </p:nvSpPr>
        <p:spPr>
          <a:xfrm>
            <a:off x="157162" y="133350"/>
            <a:ext cx="8826600" cy="59514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600"/>
              </a:spcBef>
              <a:spcAft>
                <a:spcPts val="0"/>
              </a:spcAft>
              <a:buClr>
                <a:schemeClr val="accent3"/>
              </a:buClr>
              <a:buSzPts val="1800"/>
              <a:buNone/>
              <a:defRPr/>
            </a:lvl1pPr>
            <a:lvl2pPr indent="-342900" lvl="1" marL="914400" rtl="0" algn="l">
              <a:lnSpc>
                <a:spcPct val="100000"/>
              </a:lnSpc>
              <a:spcBef>
                <a:spcPts val="600"/>
              </a:spcBef>
              <a:spcAft>
                <a:spcPts val="0"/>
              </a:spcAft>
              <a:buClr>
                <a:schemeClr val="accent3"/>
              </a:buClr>
              <a:buSzPts val="1800"/>
              <a:buChar char="–"/>
              <a:defRPr/>
            </a:lvl2pPr>
            <a:lvl3pPr indent="-342900" lvl="2" marL="1371600" rtl="0" algn="l">
              <a:lnSpc>
                <a:spcPct val="100000"/>
              </a:lnSpc>
              <a:spcBef>
                <a:spcPts val="600"/>
              </a:spcBef>
              <a:spcAft>
                <a:spcPts val="0"/>
              </a:spcAft>
              <a:buClr>
                <a:schemeClr val="accent3"/>
              </a:buClr>
              <a:buSzPts val="1800"/>
              <a:buChar char="•"/>
              <a:defRPr/>
            </a:lvl3pPr>
            <a:lvl4pPr indent="-342900" lvl="3" marL="1828800" rtl="0" algn="l">
              <a:lnSpc>
                <a:spcPct val="100000"/>
              </a:lnSpc>
              <a:spcBef>
                <a:spcPts val="600"/>
              </a:spcBef>
              <a:spcAft>
                <a:spcPts val="0"/>
              </a:spcAft>
              <a:buClr>
                <a:schemeClr val="accent3"/>
              </a:buClr>
              <a:buSzPts val="1800"/>
              <a:buChar char="–"/>
              <a:defRPr/>
            </a:lvl4pPr>
            <a:lvl5pPr indent="-342900" lvl="4" marL="2286000" rtl="0" algn="l">
              <a:lnSpc>
                <a:spcPct val="100000"/>
              </a:lnSpc>
              <a:spcBef>
                <a:spcPts val="600"/>
              </a:spcBef>
              <a:spcAft>
                <a:spcPts val="0"/>
              </a:spcAft>
              <a:buClr>
                <a:schemeClr val="accent3"/>
              </a:buClr>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pic>
        <p:nvPicPr>
          <p:cNvPr descr="Picture 5" id="869" name="Google Shape;869;p7"/>
          <p:cNvPicPr preferRelativeResize="0"/>
          <p:nvPr/>
        </p:nvPicPr>
        <p:blipFill rotWithShape="1">
          <a:blip r:embed="rId2">
            <a:alphaModFix/>
          </a:blip>
          <a:srcRect b="647" l="0" r="0" t="91556"/>
          <a:stretch/>
        </p:blipFill>
        <p:spPr>
          <a:xfrm>
            <a:off x="-2" y="6259483"/>
            <a:ext cx="9144005" cy="59851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white" showMasterSp="0">
  <p:cSld name="title only - white">
    <p:spTree>
      <p:nvGrpSpPr>
        <p:cNvPr id="870" name="Shape 870"/>
        <p:cNvGrpSpPr/>
        <p:nvPr/>
      </p:nvGrpSpPr>
      <p:grpSpPr>
        <a:xfrm>
          <a:off x="0" y="0"/>
          <a:ext cx="0" cy="0"/>
          <a:chOff x="0" y="0"/>
          <a:chExt cx="0" cy="0"/>
        </a:xfrm>
      </p:grpSpPr>
      <p:sp>
        <p:nvSpPr>
          <p:cNvPr id="871" name="Google Shape;871;p8"/>
          <p:cNvSpPr/>
          <p:nvPr/>
        </p:nvSpPr>
        <p:spPr>
          <a:xfrm>
            <a:off x="0" y="0"/>
            <a:ext cx="9144000" cy="12192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72" name="Google Shape;872;p8"/>
          <p:cNvGrpSpPr/>
          <p:nvPr/>
        </p:nvGrpSpPr>
        <p:grpSpPr>
          <a:xfrm>
            <a:off x="7264458" y="365740"/>
            <a:ext cx="1553307" cy="487717"/>
            <a:chOff x="0" y="0"/>
            <a:chExt cx="1553307" cy="487717"/>
          </a:xfrm>
        </p:grpSpPr>
        <p:sp>
          <p:nvSpPr>
            <p:cNvPr id="873" name="Google Shape;873;p8"/>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4" name="Google Shape;874;p8"/>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5" name="Google Shape;875;p8"/>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6" name="Google Shape;876;p8"/>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7" name="Google Shape;877;p8"/>
            <p:cNvSpPr/>
            <p:nvPr/>
          </p:nvSpPr>
          <p:spPr>
            <a:xfrm>
              <a:off x="669905"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8" name="Google Shape;878;p8"/>
            <p:cNvSpPr/>
            <p:nvPr/>
          </p:nvSpPr>
          <p:spPr>
            <a:xfrm>
              <a:off x="858299"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9" name="Google Shape;879;p8"/>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0" name="Google Shape;880;p8"/>
            <p:cNvSpPr/>
            <p:nvPr/>
          </p:nvSpPr>
          <p:spPr>
            <a:xfrm>
              <a:off x="1242915"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1" name="Google Shape;881;p8"/>
            <p:cNvSpPr/>
            <p:nvPr/>
          </p:nvSpPr>
          <p:spPr>
            <a:xfrm>
              <a:off x="521457"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2" name="Google Shape;882;p8"/>
            <p:cNvSpPr/>
            <p:nvPr/>
          </p:nvSpPr>
          <p:spPr>
            <a:xfrm>
              <a:off x="604048"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3" name="Google Shape;883;p8"/>
            <p:cNvSpPr/>
            <p:nvPr/>
          </p:nvSpPr>
          <p:spPr>
            <a:xfrm>
              <a:off x="700945" y="111740"/>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4" name="Google Shape;884;p8"/>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5" name="Google Shape;885;p8"/>
            <p:cNvSpPr/>
            <p:nvPr/>
          </p:nvSpPr>
          <p:spPr>
            <a:xfrm>
              <a:off x="913900" y="26990"/>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6" name="Google Shape;886;p8"/>
            <p:cNvSpPr/>
            <p:nvPr/>
          </p:nvSpPr>
          <p:spPr>
            <a:xfrm>
              <a:off x="1015655" y="6207"/>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7" name="Google Shape;887;p8"/>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8" name="Google Shape;888;p8"/>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9" name="Google Shape;889;p8"/>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0" name="Google Shape;890;p8"/>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91" name="Google Shape;891;p8"/>
          <p:cNvSpPr/>
          <p:nvPr/>
        </p:nvSpPr>
        <p:spPr>
          <a:xfrm>
            <a:off x="0" y="0"/>
            <a:ext cx="9144000" cy="12192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2" name="Google Shape;892;p8"/>
          <p:cNvSpPr txBox="1"/>
          <p:nvPr>
            <p:ph type="title"/>
          </p:nvPr>
        </p:nvSpPr>
        <p:spPr>
          <a:xfrm>
            <a:off x="380009" y="-4950"/>
            <a:ext cx="6222600" cy="12243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chemeClr val="accent3"/>
              </a:buClr>
              <a:buSzPts val="2400"/>
              <a:buFont typeface="Arial"/>
              <a:buNone/>
              <a:defRPr>
                <a:solidFill>
                  <a:schemeClr val="accent3"/>
                </a:solidFil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893" name="Google Shape;893;p8"/>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894" name="Google Shape;894;p8"/>
          <p:cNvGrpSpPr/>
          <p:nvPr/>
        </p:nvGrpSpPr>
        <p:grpSpPr>
          <a:xfrm>
            <a:off x="7264458" y="365740"/>
            <a:ext cx="1553307" cy="487717"/>
            <a:chOff x="0" y="0"/>
            <a:chExt cx="1553307" cy="487717"/>
          </a:xfrm>
        </p:grpSpPr>
        <p:sp>
          <p:nvSpPr>
            <p:cNvPr id="895" name="Google Shape;895;p8"/>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6" name="Google Shape;896;p8"/>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7" name="Google Shape;897;p8"/>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8" name="Google Shape;898;p8"/>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9" name="Google Shape;899;p8"/>
            <p:cNvSpPr/>
            <p:nvPr/>
          </p:nvSpPr>
          <p:spPr>
            <a:xfrm>
              <a:off x="669906"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0" name="Google Shape;900;p8"/>
            <p:cNvSpPr/>
            <p:nvPr/>
          </p:nvSpPr>
          <p:spPr>
            <a:xfrm>
              <a:off x="858300"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1" name="Google Shape;901;p8"/>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2" name="Google Shape;902;p8"/>
            <p:cNvSpPr/>
            <p:nvPr/>
          </p:nvSpPr>
          <p:spPr>
            <a:xfrm>
              <a:off x="1242916"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3" name="Google Shape;903;p8"/>
            <p:cNvSpPr/>
            <p:nvPr/>
          </p:nvSpPr>
          <p:spPr>
            <a:xfrm>
              <a:off x="521458"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4" name="Google Shape;904;p8"/>
            <p:cNvSpPr/>
            <p:nvPr/>
          </p:nvSpPr>
          <p:spPr>
            <a:xfrm>
              <a:off x="604049"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5" name="Google Shape;905;p8"/>
            <p:cNvSpPr/>
            <p:nvPr/>
          </p:nvSpPr>
          <p:spPr>
            <a:xfrm>
              <a:off x="700945" y="111741"/>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6" name="Google Shape;906;p8"/>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7" name="Google Shape;907;p8"/>
            <p:cNvSpPr/>
            <p:nvPr/>
          </p:nvSpPr>
          <p:spPr>
            <a:xfrm>
              <a:off x="913900" y="26991"/>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8" name="Google Shape;908;p8"/>
            <p:cNvSpPr/>
            <p:nvPr/>
          </p:nvSpPr>
          <p:spPr>
            <a:xfrm>
              <a:off x="1015655" y="6208"/>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9" name="Google Shape;909;p8"/>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0" name="Google Shape;910;p8"/>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1" name="Google Shape;911;p8"/>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2" name="Google Shape;912;p8"/>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13" name="Google Shape;913;p8"/>
          <p:cNvSpPr/>
          <p:nvPr/>
        </p:nvSpPr>
        <p:spPr>
          <a:xfrm>
            <a:off x="0" y="0"/>
            <a:ext cx="9144000" cy="12192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14" name="Google Shape;914;p8"/>
          <p:cNvGrpSpPr/>
          <p:nvPr/>
        </p:nvGrpSpPr>
        <p:grpSpPr>
          <a:xfrm>
            <a:off x="7264458" y="365740"/>
            <a:ext cx="1553307" cy="487717"/>
            <a:chOff x="0" y="0"/>
            <a:chExt cx="1553307" cy="487717"/>
          </a:xfrm>
        </p:grpSpPr>
        <p:sp>
          <p:nvSpPr>
            <p:cNvPr id="915" name="Google Shape;915;p8"/>
            <p:cNvSpPr/>
            <p:nvPr/>
          </p:nvSpPr>
          <p:spPr>
            <a:xfrm>
              <a:off x="0" y="339271"/>
              <a:ext cx="148986" cy="144666"/>
            </a:xfrm>
            <a:custGeom>
              <a:rect b="b" l="l" r="r" t="t"/>
              <a:pathLst>
                <a:path extrusionOk="0" h="21600" w="21600">
                  <a:moveTo>
                    <a:pt x="3835" y="3184"/>
                  </a:moveTo>
                  <a:lnTo>
                    <a:pt x="3835" y="9712"/>
                  </a:lnTo>
                  <a:lnTo>
                    <a:pt x="13383" y="9712"/>
                  </a:lnTo>
                  <a:lnTo>
                    <a:pt x="14635" y="9591"/>
                  </a:lnTo>
                  <a:lnTo>
                    <a:pt x="15574" y="9309"/>
                  </a:lnTo>
                  <a:lnTo>
                    <a:pt x="16317" y="8946"/>
                  </a:lnTo>
                  <a:lnTo>
                    <a:pt x="16865" y="8301"/>
                  </a:lnTo>
                  <a:lnTo>
                    <a:pt x="17217" y="7536"/>
                  </a:lnTo>
                  <a:lnTo>
                    <a:pt x="17335" y="6488"/>
                  </a:lnTo>
                  <a:lnTo>
                    <a:pt x="17217" y="5440"/>
                  </a:lnTo>
                  <a:lnTo>
                    <a:pt x="16865" y="4594"/>
                  </a:lnTo>
                  <a:lnTo>
                    <a:pt x="16317" y="4030"/>
                  </a:lnTo>
                  <a:lnTo>
                    <a:pt x="15574" y="3587"/>
                  </a:lnTo>
                  <a:lnTo>
                    <a:pt x="14635" y="3385"/>
                  </a:lnTo>
                  <a:lnTo>
                    <a:pt x="13383" y="3224"/>
                  </a:lnTo>
                  <a:lnTo>
                    <a:pt x="12013" y="3184"/>
                  </a:lnTo>
                  <a:lnTo>
                    <a:pt x="3835" y="3184"/>
                  </a:lnTo>
                  <a:close/>
                  <a:moveTo>
                    <a:pt x="0" y="0"/>
                  </a:moveTo>
                  <a:lnTo>
                    <a:pt x="12639" y="0"/>
                  </a:lnTo>
                  <a:lnTo>
                    <a:pt x="14752" y="81"/>
                  </a:lnTo>
                  <a:lnTo>
                    <a:pt x="16513" y="363"/>
                  </a:lnTo>
                  <a:lnTo>
                    <a:pt x="18039" y="766"/>
                  </a:lnTo>
                  <a:lnTo>
                    <a:pt x="19174" y="1491"/>
                  </a:lnTo>
                  <a:lnTo>
                    <a:pt x="20074" y="2337"/>
                  </a:lnTo>
                  <a:lnTo>
                    <a:pt x="20700" y="3466"/>
                  </a:lnTo>
                  <a:lnTo>
                    <a:pt x="21052" y="4796"/>
                  </a:lnTo>
                  <a:lnTo>
                    <a:pt x="21170" y="6327"/>
                  </a:lnTo>
                  <a:lnTo>
                    <a:pt x="21052" y="7818"/>
                  </a:lnTo>
                  <a:lnTo>
                    <a:pt x="20700" y="9067"/>
                  </a:lnTo>
                  <a:lnTo>
                    <a:pt x="20074" y="10155"/>
                  </a:lnTo>
                  <a:lnTo>
                    <a:pt x="19330" y="10961"/>
                  </a:lnTo>
                  <a:lnTo>
                    <a:pt x="18509" y="11687"/>
                  </a:lnTo>
                  <a:lnTo>
                    <a:pt x="17491" y="12170"/>
                  </a:lnTo>
                  <a:lnTo>
                    <a:pt x="16474" y="12533"/>
                  </a:lnTo>
                  <a:lnTo>
                    <a:pt x="15378" y="12654"/>
                  </a:lnTo>
                  <a:lnTo>
                    <a:pt x="15026" y="12654"/>
                  </a:lnTo>
                  <a:lnTo>
                    <a:pt x="21600" y="21600"/>
                  </a:lnTo>
                  <a:lnTo>
                    <a:pt x="16865" y="21600"/>
                  </a:lnTo>
                  <a:lnTo>
                    <a:pt x="10722" y="13016"/>
                  </a:lnTo>
                  <a:lnTo>
                    <a:pt x="10722" y="12936"/>
                  </a:lnTo>
                  <a:lnTo>
                    <a:pt x="3835" y="12936"/>
                  </a:lnTo>
                  <a:lnTo>
                    <a:pt x="3835"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6" name="Google Shape;916;p8"/>
            <p:cNvSpPr/>
            <p:nvPr/>
          </p:nvSpPr>
          <p:spPr>
            <a:xfrm>
              <a:off x="185695" y="339271"/>
              <a:ext cx="131706" cy="144666"/>
            </a:xfrm>
            <a:custGeom>
              <a:rect b="b" l="l" r="r" t="t"/>
              <a:pathLst>
                <a:path extrusionOk="0" h="21600" w="21600">
                  <a:moveTo>
                    <a:pt x="0" y="0"/>
                  </a:moveTo>
                  <a:lnTo>
                    <a:pt x="19475" y="0"/>
                  </a:lnTo>
                  <a:lnTo>
                    <a:pt x="20139" y="81"/>
                  </a:lnTo>
                  <a:lnTo>
                    <a:pt x="20670" y="484"/>
                  </a:lnTo>
                  <a:lnTo>
                    <a:pt x="21069" y="1007"/>
                  </a:lnTo>
                  <a:lnTo>
                    <a:pt x="21246" y="1612"/>
                  </a:lnTo>
                  <a:lnTo>
                    <a:pt x="21069" y="2257"/>
                  </a:lnTo>
                  <a:lnTo>
                    <a:pt x="20670" y="2821"/>
                  </a:lnTo>
                  <a:lnTo>
                    <a:pt x="20139" y="3184"/>
                  </a:lnTo>
                  <a:lnTo>
                    <a:pt x="19475" y="3304"/>
                  </a:lnTo>
                  <a:lnTo>
                    <a:pt x="4293" y="3304"/>
                  </a:lnTo>
                  <a:lnTo>
                    <a:pt x="4293" y="8785"/>
                  </a:lnTo>
                  <a:lnTo>
                    <a:pt x="15669" y="8785"/>
                  </a:lnTo>
                  <a:lnTo>
                    <a:pt x="16377" y="8946"/>
                  </a:lnTo>
                  <a:lnTo>
                    <a:pt x="16997" y="9309"/>
                  </a:lnTo>
                  <a:lnTo>
                    <a:pt x="17351" y="9793"/>
                  </a:lnTo>
                  <a:lnTo>
                    <a:pt x="17528" y="10437"/>
                  </a:lnTo>
                  <a:lnTo>
                    <a:pt x="17351" y="11122"/>
                  </a:lnTo>
                  <a:lnTo>
                    <a:pt x="16997" y="11606"/>
                  </a:lnTo>
                  <a:lnTo>
                    <a:pt x="16377" y="11969"/>
                  </a:lnTo>
                  <a:lnTo>
                    <a:pt x="15669" y="12090"/>
                  </a:lnTo>
                  <a:lnTo>
                    <a:pt x="4293" y="12090"/>
                  </a:lnTo>
                  <a:lnTo>
                    <a:pt x="4293" y="18296"/>
                  </a:lnTo>
                  <a:lnTo>
                    <a:pt x="19830" y="18296"/>
                  </a:lnTo>
                  <a:lnTo>
                    <a:pt x="20538" y="18416"/>
                  </a:lnTo>
                  <a:lnTo>
                    <a:pt x="21157" y="18779"/>
                  </a:lnTo>
                  <a:lnTo>
                    <a:pt x="21556" y="19263"/>
                  </a:lnTo>
                  <a:lnTo>
                    <a:pt x="21600" y="19907"/>
                  </a:lnTo>
                  <a:lnTo>
                    <a:pt x="21556" y="20633"/>
                  </a:lnTo>
                  <a:lnTo>
                    <a:pt x="21157" y="21116"/>
                  </a:lnTo>
                  <a:lnTo>
                    <a:pt x="20538" y="21479"/>
                  </a:lnTo>
                  <a:lnTo>
                    <a:pt x="1983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7" name="Google Shape;917;p8"/>
            <p:cNvSpPr/>
            <p:nvPr/>
          </p:nvSpPr>
          <p:spPr>
            <a:xfrm>
              <a:off x="348988" y="339271"/>
              <a:ext cx="154116" cy="144666"/>
            </a:xfrm>
            <a:custGeom>
              <a:rect b="b" l="l" r="r" t="t"/>
              <a:pathLst>
                <a:path extrusionOk="0" h="21600" w="21600">
                  <a:moveTo>
                    <a:pt x="1816" y="0"/>
                  </a:moveTo>
                  <a:lnTo>
                    <a:pt x="2459" y="161"/>
                  </a:lnTo>
                  <a:lnTo>
                    <a:pt x="2988" y="484"/>
                  </a:lnTo>
                  <a:lnTo>
                    <a:pt x="3367" y="1048"/>
                  </a:lnTo>
                  <a:lnTo>
                    <a:pt x="10592" y="17369"/>
                  </a:lnTo>
                  <a:lnTo>
                    <a:pt x="10781" y="17731"/>
                  </a:lnTo>
                  <a:lnTo>
                    <a:pt x="18309" y="1048"/>
                  </a:lnTo>
                  <a:lnTo>
                    <a:pt x="18687" y="484"/>
                  </a:lnTo>
                  <a:lnTo>
                    <a:pt x="19217" y="81"/>
                  </a:lnTo>
                  <a:lnTo>
                    <a:pt x="19898" y="0"/>
                  </a:lnTo>
                  <a:lnTo>
                    <a:pt x="20465" y="81"/>
                  </a:lnTo>
                  <a:lnTo>
                    <a:pt x="20957" y="363"/>
                  </a:lnTo>
                  <a:lnTo>
                    <a:pt x="21335" y="846"/>
                  </a:lnTo>
                  <a:lnTo>
                    <a:pt x="21600" y="1410"/>
                  </a:lnTo>
                  <a:lnTo>
                    <a:pt x="21600" y="2055"/>
                  </a:lnTo>
                  <a:lnTo>
                    <a:pt x="21487" y="2700"/>
                  </a:lnTo>
                  <a:lnTo>
                    <a:pt x="12748" y="21600"/>
                  </a:lnTo>
                  <a:lnTo>
                    <a:pt x="8814" y="21600"/>
                  </a:lnTo>
                  <a:lnTo>
                    <a:pt x="227" y="2700"/>
                  </a:lnTo>
                  <a:lnTo>
                    <a:pt x="0" y="2055"/>
                  </a:lnTo>
                  <a:lnTo>
                    <a:pt x="76" y="1410"/>
                  </a:lnTo>
                  <a:lnTo>
                    <a:pt x="265" y="846"/>
                  </a:lnTo>
                  <a:lnTo>
                    <a:pt x="681" y="363"/>
                  </a:lnTo>
                  <a:lnTo>
                    <a:pt x="1211" y="81"/>
                  </a:lnTo>
                  <a:lnTo>
                    <a:pt x="181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8" name="Google Shape;918;p8"/>
            <p:cNvSpPr/>
            <p:nvPr/>
          </p:nvSpPr>
          <p:spPr>
            <a:xfrm>
              <a:off x="503104" y="339271"/>
              <a:ext cx="173016" cy="144666"/>
            </a:xfrm>
            <a:custGeom>
              <a:rect b="b" l="l" r="r" t="t"/>
              <a:pathLst>
                <a:path extrusionOk="0" h="21600" w="21600">
                  <a:moveTo>
                    <a:pt x="10817" y="2821"/>
                  </a:moveTo>
                  <a:lnTo>
                    <a:pt x="6773" y="13218"/>
                  </a:lnTo>
                  <a:lnTo>
                    <a:pt x="14928" y="13218"/>
                  </a:lnTo>
                  <a:lnTo>
                    <a:pt x="10817" y="2821"/>
                  </a:lnTo>
                  <a:close/>
                  <a:moveTo>
                    <a:pt x="8896" y="0"/>
                  </a:moveTo>
                  <a:lnTo>
                    <a:pt x="12839" y="0"/>
                  </a:lnTo>
                  <a:lnTo>
                    <a:pt x="21600" y="21600"/>
                  </a:lnTo>
                  <a:lnTo>
                    <a:pt x="18129" y="21600"/>
                  </a:lnTo>
                  <a:lnTo>
                    <a:pt x="16242" y="16684"/>
                  </a:lnTo>
                  <a:lnTo>
                    <a:pt x="16175" y="16522"/>
                  </a:lnTo>
                  <a:lnTo>
                    <a:pt x="5425" y="16522"/>
                  </a:lnTo>
                  <a:lnTo>
                    <a:pt x="3471" y="21600"/>
                  </a:lnTo>
                  <a:lnTo>
                    <a:pt x="0" y="21600"/>
                  </a:lnTo>
                  <a:lnTo>
                    <a:pt x="8896"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9" name="Google Shape;919;p8"/>
            <p:cNvSpPr/>
            <p:nvPr/>
          </p:nvSpPr>
          <p:spPr>
            <a:xfrm>
              <a:off x="669906" y="339271"/>
              <a:ext cx="157896" cy="144666"/>
            </a:xfrm>
            <a:custGeom>
              <a:rect b="b" l="l" r="r" t="t"/>
              <a:pathLst>
                <a:path extrusionOk="0" h="21600" w="21600">
                  <a:moveTo>
                    <a:pt x="1551" y="0"/>
                  </a:moveTo>
                  <a:lnTo>
                    <a:pt x="20123" y="0"/>
                  </a:lnTo>
                  <a:lnTo>
                    <a:pt x="20677" y="81"/>
                  </a:lnTo>
                  <a:lnTo>
                    <a:pt x="21194" y="484"/>
                  </a:lnTo>
                  <a:lnTo>
                    <a:pt x="21526" y="1007"/>
                  </a:lnTo>
                  <a:lnTo>
                    <a:pt x="21600" y="1612"/>
                  </a:lnTo>
                  <a:lnTo>
                    <a:pt x="21526" y="2257"/>
                  </a:lnTo>
                  <a:lnTo>
                    <a:pt x="21194" y="2821"/>
                  </a:lnTo>
                  <a:lnTo>
                    <a:pt x="20677" y="3184"/>
                  </a:lnTo>
                  <a:lnTo>
                    <a:pt x="20123" y="3304"/>
                  </a:lnTo>
                  <a:lnTo>
                    <a:pt x="12628" y="3304"/>
                  </a:lnTo>
                  <a:lnTo>
                    <a:pt x="12628" y="21600"/>
                  </a:lnTo>
                  <a:lnTo>
                    <a:pt x="9009" y="21600"/>
                  </a:lnTo>
                  <a:lnTo>
                    <a:pt x="9009" y="3304"/>
                  </a:lnTo>
                  <a:lnTo>
                    <a:pt x="1551" y="3304"/>
                  </a:lnTo>
                  <a:lnTo>
                    <a:pt x="960" y="3184"/>
                  </a:lnTo>
                  <a:lnTo>
                    <a:pt x="443" y="2821"/>
                  </a:lnTo>
                  <a:lnTo>
                    <a:pt x="148" y="2257"/>
                  </a:lnTo>
                  <a:lnTo>
                    <a:pt x="0" y="1612"/>
                  </a:lnTo>
                  <a:lnTo>
                    <a:pt x="148" y="1007"/>
                  </a:lnTo>
                  <a:lnTo>
                    <a:pt x="443" y="484"/>
                  </a:lnTo>
                  <a:lnTo>
                    <a:pt x="960" y="81"/>
                  </a:lnTo>
                  <a:lnTo>
                    <a:pt x="1551"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0" name="Google Shape;920;p8"/>
            <p:cNvSpPr/>
            <p:nvPr/>
          </p:nvSpPr>
          <p:spPr>
            <a:xfrm>
              <a:off x="858300" y="339271"/>
              <a:ext cx="154116" cy="148446"/>
            </a:xfrm>
            <a:custGeom>
              <a:rect b="b" l="l" r="r" t="t"/>
              <a:pathLst>
                <a:path extrusionOk="0" h="21600" w="21600">
                  <a:moveTo>
                    <a:pt x="1854" y="0"/>
                  </a:moveTo>
                  <a:lnTo>
                    <a:pt x="2572" y="157"/>
                  </a:lnTo>
                  <a:lnTo>
                    <a:pt x="3178" y="550"/>
                  </a:lnTo>
                  <a:lnTo>
                    <a:pt x="3556" y="1178"/>
                  </a:lnTo>
                  <a:lnTo>
                    <a:pt x="3707" y="1924"/>
                  </a:lnTo>
                  <a:lnTo>
                    <a:pt x="3707" y="12567"/>
                  </a:lnTo>
                  <a:lnTo>
                    <a:pt x="3821" y="13431"/>
                  </a:lnTo>
                  <a:lnTo>
                    <a:pt x="3972" y="14256"/>
                  </a:lnTo>
                  <a:lnTo>
                    <a:pt x="4237" y="15081"/>
                  </a:lnTo>
                  <a:lnTo>
                    <a:pt x="4615" y="15827"/>
                  </a:lnTo>
                  <a:lnTo>
                    <a:pt x="5145" y="16534"/>
                  </a:lnTo>
                  <a:lnTo>
                    <a:pt x="5901" y="17162"/>
                  </a:lnTo>
                  <a:lnTo>
                    <a:pt x="6809" y="17633"/>
                  </a:lnTo>
                  <a:lnTo>
                    <a:pt x="7868" y="18026"/>
                  </a:lnTo>
                  <a:lnTo>
                    <a:pt x="9268" y="18223"/>
                  </a:lnTo>
                  <a:lnTo>
                    <a:pt x="10819" y="18301"/>
                  </a:lnTo>
                  <a:lnTo>
                    <a:pt x="12408" y="18223"/>
                  </a:lnTo>
                  <a:lnTo>
                    <a:pt x="13732" y="18026"/>
                  </a:lnTo>
                  <a:lnTo>
                    <a:pt x="14791" y="17633"/>
                  </a:lnTo>
                  <a:lnTo>
                    <a:pt x="15737" y="17162"/>
                  </a:lnTo>
                  <a:lnTo>
                    <a:pt x="16455" y="16534"/>
                  </a:lnTo>
                  <a:lnTo>
                    <a:pt x="16985" y="15827"/>
                  </a:lnTo>
                  <a:lnTo>
                    <a:pt x="17363" y="15081"/>
                  </a:lnTo>
                  <a:lnTo>
                    <a:pt x="17628" y="14256"/>
                  </a:lnTo>
                  <a:lnTo>
                    <a:pt x="17779" y="13431"/>
                  </a:lnTo>
                  <a:lnTo>
                    <a:pt x="17893" y="12567"/>
                  </a:lnTo>
                  <a:lnTo>
                    <a:pt x="17893" y="1924"/>
                  </a:lnTo>
                  <a:lnTo>
                    <a:pt x="18044" y="1178"/>
                  </a:lnTo>
                  <a:lnTo>
                    <a:pt x="18422" y="550"/>
                  </a:lnTo>
                  <a:lnTo>
                    <a:pt x="19028" y="157"/>
                  </a:lnTo>
                  <a:lnTo>
                    <a:pt x="19746" y="0"/>
                  </a:lnTo>
                  <a:lnTo>
                    <a:pt x="20465" y="157"/>
                  </a:lnTo>
                  <a:lnTo>
                    <a:pt x="21070" y="550"/>
                  </a:lnTo>
                  <a:lnTo>
                    <a:pt x="21449" y="1178"/>
                  </a:lnTo>
                  <a:lnTo>
                    <a:pt x="21600" y="1924"/>
                  </a:lnTo>
                  <a:lnTo>
                    <a:pt x="21600" y="12017"/>
                  </a:lnTo>
                  <a:lnTo>
                    <a:pt x="21449" y="14060"/>
                  </a:lnTo>
                  <a:lnTo>
                    <a:pt x="21070" y="15788"/>
                  </a:lnTo>
                  <a:lnTo>
                    <a:pt x="20427" y="17359"/>
                  </a:lnTo>
                  <a:lnTo>
                    <a:pt x="19406" y="18655"/>
                  </a:lnTo>
                  <a:lnTo>
                    <a:pt x="18233" y="19676"/>
                  </a:lnTo>
                  <a:lnTo>
                    <a:pt x="16796" y="20500"/>
                  </a:lnTo>
                  <a:lnTo>
                    <a:pt x="15056" y="21129"/>
                  </a:lnTo>
                  <a:lnTo>
                    <a:pt x="13089" y="21482"/>
                  </a:lnTo>
                  <a:lnTo>
                    <a:pt x="10819" y="21600"/>
                  </a:lnTo>
                  <a:lnTo>
                    <a:pt x="8511" y="21482"/>
                  </a:lnTo>
                  <a:lnTo>
                    <a:pt x="6544" y="21129"/>
                  </a:lnTo>
                  <a:lnTo>
                    <a:pt x="4842" y="20500"/>
                  </a:lnTo>
                  <a:lnTo>
                    <a:pt x="3367" y="19676"/>
                  </a:lnTo>
                  <a:lnTo>
                    <a:pt x="2194" y="18655"/>
                  </a:lnTo>
                  <a:lnTo>
                    <a:pt x="1211" y="17359"/>
                  </a:lnTo>
                  <a:lnTo>
                    <a:pt x="530" y="15788"/>
                  </a:lnTo>
                  <a:lnTo>
                    <a:pt x="151" y="14060"/>
                  </a:lnTo>
                  <a:lnTo>
                    <a:pt x="0" y="12017"/>
                  </a:lnTo>
                  <a:lnTo>
                    <a:pt x="0" y="1924"/>
                  </a:lnTo>
                  <a:lnTo>
                    <a:pt x="151" y="1178"/>
                  </a:lnTo>
                  <a:lnTo>
                    <a:pt x="530" y="550"/>
                  </a:lnTo>
                  <a:lnTo>
                    <a:pt x="1135" y="157"/>
                  </a:lnTo>
                  <a:lnTo>
                    <a:pt x="1854"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1" name="Google Shape;921;p8"/>
            <p:cNvSpPr/>
            <p:nvPr/>
          </p:nvSpPr>
          <p:spPr>
            <a:xfrm>
              <a:off x="1057220" y="339271"/>
              <a:ext cx="148446" cy="144666"/>
            </a:xfrm>
            <a:custGeom>
              <a:rect b="b" l="l" r="r" t="t"/>
              <a:pathLst>
                <a:path extrusionOk="0" h="21600" w="21600">
                  <a:moveTo>
                    <a:pt x="3770" y="3184"/>
                  </a:moveTo>
                  <a:lnTo>
                    <a:pt x="3770" y="9712"/>
                  </a:lnTo>
                  <a:lnTo>
                    <a:pt x="13431" y="9712"/>
                  </a:lnTo>
                  <a:lnTo>
                    <a:pt x="14609" y="9591"/>
                  </a:lnTo>
                  <a:lnTo>
                    <a:pt x="15631" y="9309"/>
                  </a:lnTo>
                  <a:lnTo>
                    <a:pt x="16377" y="8946"/>
                  </a:lnTo>
                  <a:lnTo>
                    <a:pt x="16927" y="8301"/>
                  </a:lnTo>
                  <a:lnTo>
                    <a:pt x="17280" y="7536"/>
                  </a:lnTo>
                  <a:lnTo>
                    <a:pt x="17398" y="6488"/>
                  </a:lnTo>
                  <a:lnTo>
                    <a:pt x="17280" y="5440"/>
                  </a:lnTo>
                  <a:lnTo>
                    <a:pt x="16927" y="4594"/>
                  </a:lnTo>
                  <a:lnTo>
                    <a:pt x="16377" y="4030"/>
                  </a:lnTo>
                  <a:lnTo>
                    <a:pt x="15631" y="3587"/>
                  </a:lnTo>
                  <a:lnTo>
                    <a:pt x="14609" y="3385"/>
                  </a:lnTo>
                  <a:lnTo>
                    <a:pt x="13431" y="3224"/>
                  </a:lnTo>
                  <a:lnTo>
                    <a:pt x="12057" y="3184"/>
                  </a:lnTo>
                  <a:lnTo>
                    <a:pt x="3770" y="3184"/>
                  </a:lnTo>
                  <a:close/>
                  <a:moveTo>
                    <a:pt x="0" y="0"/>
                  </a:moveTo>
                  <a:lnTo>
                    <a:pt x="12685" y="0"/>
                  </a:lnTo>
                  <a:lnTo>
                    <a:pt x="14806" y="81"/>
                  </a:lnTo>
                  <a:lnTo>
                    <a:pt x="16573" y="363"/>
                  </a:lnTo>
                  <a:lnTo>
                    <a:pt x="18026" y="766"/>
                  </a:lnTo>
                  <a:lnTo>
                    <a:pt x="19204" y="1491"/>
                  </a:lnTo>
                  <a:lnTo>
                    <a:pt x="20068" y="2337"/>
                  </a:lnTo>
                  <a:lnTo>
                    <a:pt x="20697" y="3466"/>
                  </a:lnTo>
                  <a:lnTo>
                    <a:pt x="21089" y="4796"/>
                  </a:lnTo>
                  <a:lnTo>
                    <a:pt x="21168" y="6327"/>
                  </a:lnTo>
                  <a:lnTo>
                    <a:pt x="21089" y="7818"/>
                  </a:lnTo>
                  <a:lnTo>
                    <a:pt x="20697" y="9067"/>
                  </a:lnTo>
                  <a:lnTo>
                    <a:pt x="20147" y="10155"/>
                  </a:lnTo>
                  <a:lnTo>
                    <a:pt x="19401" y="10961"/>
                  </a:lnTo>
                  <a:lnTo>
                    <a:pt x="18497" y="11687"/>
                  </a:lnTo>
                  <a:lnTo>
                    <a:pt x="17555" y="12170"/>
                  </a:lnTo>
                  <a:lnTo>
                    <a:pt x="16455" y="12533"/>
                  </a:lnTo>
                  <a:lnTo>
                    <a:pt x="15434" y="12654"/>
                  </a:lnTo>
                  <a:lnTo>
                    <a:pt x="15081" y="12654"/>
                  </a:lnTo>
                  <a:lnTo>
                    <a:pt x="21600" y="21600"/>
                  </a:lnTo>
                  <a:lnTo>
                    <a:pt x="16927" y="21600"/>
                  </a:lnTo>
                  <a:lnTo>
                    <a:pt x="10761" y="13016"/>
                  </a:lnTo>
                  <a:lnTo>
                    <a:pt x="10682" y="12936"/>
                  </a:lnTo>
                  <a:lnTo>
                    <a:pt x="3770" y="12936"/>
                  </a:lnTo>
                  <a:lnTo>
                    <a:pt x="3770"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2" name="Google Shape;922;p8"/>
            <p:cNvSpPr/>
            <p:nvPr/>
          </p:nvSpPr>
          <p:spPr>
            <a:xfrm>
              <a:off x="1242916" y="339271"/>
              <a:ext cx="131706" cy="144666"/>
            </a:xfrm>
            <a:custGeom>
              <a:rect b="b" l="l" r="r" t="t"/>
              <a:pathLst>
                <a:path extrusionOk="0" h="21600" w="21600">
                  <a:moveTo>
                    <a:pt x="0" y="0"/>
                  </a:moveTo>
                  <a:lnTo>
                    <a:pt x="19387" y="0"/>
                  </a:lnTo>
                  <a:lnTo>
                    <a:pt x="20051" y="81"/>
                  </a:lnTo>
                  <a:lnTo>
                    <a:pt x="20670" y="484"/>
                  </a:lnTo>
                  <a:lnTo>
                    <a:pt x="21069" y="1007"/>
                  </a:lnTo>
                  <a:lnTo>
                    <a:pt x="21246" y="1612"/>
                  </a:lnTo>
                  <a:lnTo>
                    <a:pt x="21069" y="2257"/>
                  </a:lnTo>
                  <a:lnTo>
                    <a:pt x="20670" y="2821"/>
                  </a:lnTo>
                  <a:lnTo>
                    <a:pt x="20051" y="3184"/>
                  </a:lnTo>
                  <a:lnTo>
                    <a:pt x="19387" y="3304"/>
                  </a:lnTo>
                  <a:lnTo>
                    <a:pt x="4293" y="3304"/>
                  </a:lnTo>
                  <a:lnTo>
                    <a:pt x="4293" y="8785"/>
                  </a:lnTo>
                  <a:lnTo>
                    <a:pt x="14739" y="8785"/>
                  </a:lnTo>
                  <a:lnTo>
                    <a:pt x="15448" y="8946"/>
                  </a:lnTo>
                  <a:lnTo>
                    <a:pt x="15979" y="9309"/>
                  </a:lnTo>
                  <a:lnTo>
                    <a:pt x="16377" y="9793"/>
                  </a:lnTo>
                  <a:lnTo>
                    <a:pt x="16510" y="10437"/>
                  </a:lnTo>
                  <a:lnTo>
                    <a:pt x="16377" y="11122"/>
                  </a:lnTo>
                  <a:lnTo>
                    <a:pt x="15979" y="11606"/>
                  </a:lnTo>
                  <a:lnTo>
                    <a:pt x="15448" y="11969"/>
                  </a:lnTo>
                  <a:lnTo>
                    <a:pt x="14739" y="12090"/>
                  </a:lnTo>
                  <a:lnTo>
                    <a:pt x="4293" y="12090"/>
                  </a:lnTo>
                  <a:lnTo>
                    <a:pt x="4293" y="18296"/>
                  </a:lnTo>
                  <a:lnTo>
                    <a:pt x="19741" y="18296"/>
                  </a:lnTo>
                  <a:lnTo>
                    <a:pt x="20538" y="18416"/>
                  </a:lnTo>
                  <a:lnTo>
                    <a:pt x="21069" y="18779"/>
                  </a:lnTo>
                  <a:lnTo>
                    <a:pt x="21467" y="19263"/>
                  </a:lnTo>
                  <a:lnTo>
                    <a:pt x="21600" y="19907"/>
                  </a:lnTo>
                  <a:lnTo>
                    <a:pt x="21467" y="20633"/>
                  </a:lnTo>
                  <a:lnTo>
                    <a:pt x="21069" y="21116"/>
                  </a:lnTo>
                  <a:lnTo>
                    <a:pt x="20538" y="21479"/>
                  </a:lnTo>
                  <a:lnTo>
                    <a:pt x="19741" y="21600"/>
                  </a:lnTo>
                  <a:lnTo>
                    <a:pt x="0" y="21600"/>
                  </a:lnTo>
                  <a:lnTo>
                    <a:pt x="0" y="0"/>
                  </a:lnTo>
                  <a:close/>
                </a:path>
              </a:pathLst>
            </a:cu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3" name="Google Shape;923;p8"/>
            <p:cNvSpPr/>
            <p:nvPr/>
          </p:nvSpPr>
          <p:spPr>
            <a:xfrm>
              <a:off x="521458" y="253171"/>
              <a:ext cx="25920" cy="24840"/>
            </a:xfrm>
            <a:custGeom>
              <a:rect b="b" l="l" r="r" t="t"/>
              <a:pathLst>
                <a:path extrusionOk="0" h="21600" w="21600">
                  <a:moveTo>
                    <a:pt x="11475" y="0"/>
                  </a:moveTo>
                  <a:lnTo>
                    <a:pt x="11925" y="0"/>
                  </a:lnTo>
                  <a:lnTo>
                    <a:pt x="15750" y="1174"/>
                  </a:lnTo>
                  <a:lnTo>
                    <a:pt x="18900" y="3522"/>
                  </a:lnTo>
                  <a:lnTo>
                    <a:pt x="20925" y="7278"/>
                  </a:lnTo>
                  <a:lnTo>
                    <a:pt x="21600" y="11504"/>
                  </a:lnTo>
                  <a:lnTo>
                    <a:pt x="20475" y="15496"/>
                  </a:lnTo>
                  <a:lnTo>
                    <a:pt x="18225" y="18783"/>
                  </a:lnTo>
                  <a:lnTo>
                    <a:pt x="14625" y="21365"/>
                  </a:lnTo>
                  <a:lnTo>
                    <a:pt x="10575" y="21600"/>
                  </a:lnTo>
                  <a:lnTo>
                    <a:pt x="9900" y="21600"/>
                  </a:lnTo>
                  <a:lnTo>
                    <a:pt x="5850" y="20426"/>
                  </a:lnTo>
                  <a:lnTo>
                    <a:pt x="2700" y="18078"/>
                  </a:lnTo>
                  <a:lnTo>
                    <a:pt x="900" y="14322"/>
                  </a:lnTo>
                  <a:lnTo>
                    <a:pt x="0" y="10096"/>
                  </a:lnTo>
                  <a:lnTo>
                    <a:pt x="1125" y="6104"/>
                  </a:lnTo>
                  <a:lnTo>
                    <a:pt x="3600" y="2817"/>
                  </a:lnTo>
                  <a:lnTo>
                    <a:pt x="7200" y="470"/>
                  </a:lnTo>
                  <a:lnTo>
                    <a:pt x="11475"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4" name="Google Shape;924;p8"/>
            <p:cNvSpPr/>
            <p:nvPr/>
          </p:nvSpPr>
          <p:spPr>
            <a:xfrm>
              <a:off x="604049" y="173549"/>
              <a:ext cx="37260" cy="44820"/>
            </a:xfrm>
            <a:custGeom>
              <a:rect b="b" l="l" r="r" t="t"/>
              <a:pathLst>
                <a:path extrusionOk="0" h="21600" w="21600">
                  <a:moveTo>
                    <a:pt x="6261" y="0"/>
                  </a:moveTo>
                  <a:lnTo>
                    <a:pt x="8922" y="260"/>
                  </a:lnTo>
                  <a:lnTo>
                    <a:pt x="11426" y="1171"/>
                  </a:lnTo>
                  <a:lnTo>
                    <a:pt x="13304" y="2863"/>
                  </a:lnTo>
                  <a:lnTo>
                    <a:pt x="20661" y="12492"/>
                  </a:lnTo>
                  <a:lnTo>
                    <a:pt x="21600" y="14704"/>
                  </a:lnTo>
                  <a:lnTo>
                    <a:pt x="21600" y="17046"/>
                  </a:lnTo>
                  <a:lnTo>
                    <a:pt x="20191" y="18998"/>
                  </a:lnTo>
                  <a:lnTo>
                    <a:pt x="18000" y="20689"/>
                  </a:lnTo>
                  <a:lnTo>
                    <a:pt x="15496" y="21600"/>
                  </a:lnTo>
                  <a:lnTo>
                    <a:pt x="12522" y="21340"/>
                  </a:lnTo>
                  <a:lnTo>
                    <a:pt x="10017" y="20429"/>
                  </a:lnTo>
                  <a:lnTo>
                    <a:pt x="8139" y="18607"/>
                  </a:lnTo>
                  <a:lnTo>
                    <a:pt x="783" y="9108"/>
                  </a:lnTo>
                  <a:lnTo>
                    <a:pt x="0" y="6766"/>
                  </a:lnTo>
                  <a:lnTo>
                    <a:pt x="0" y="4554"/>
                  </a:lnTo>
                  <a:lnTo>
                    <a:pt x="1252" y="2212"/>
                  </a:lnTo>
                  <a:lnTo>
                    <a:pt x="3443" y="911"/>
                  </a:lnTo>
                  <a:lnTo>
                    <a:pt x="62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5" name="Google Shape;925;p8"/>
            <p:cNvSpPr/>
            <p:nvPr/>
          </p:nvSpPr>
          <p:spPr>
            <a:xfrm>
              <a:off x="700945" y="111741"/>
              <a:ext cx="37800" cy="69390"/>
            </a:xfrm>
            <a:custGeom>
              <a:rect b="b" l="l" r="r" t="t"/>
              <a:pathLst>
                <a:path extrusionOk="0" h="21600" w="21600">
                  <a:moveTo>
                    <a:pt x="8177" y="0"/>
                  </a:moveTo>
                  <a:lnTo>
                    <a:pt x="10491" y="588"/>
                  </a:lnTo>
                  <a:lnTo>
                    <a:pt x="12651" y="1597"/>
                  </a:lnTo>
                  <a:lnTo>
                    <a:pt x="13731" y="2942"/>
                  </a:lnTo>
                  <a:lnTo>
                    <a:pt x="21600" y="16725"/>
                  </a:lnTo>
                  <a:lnTo>
                    <a:pt x="21600" y="18322"/>
                  </a:lnTo>
                  <a:lnTo>
                    <a:pt x="20829" y="19667"/>
                  </a:lnTo>
                  <a:lnTo>
                    <a:pt x="18823" y="20844"/>
                  </a:lnTo>
                  <a:lnTo>
                    <a:pt x="16200" y="21432"/>
                  </a:lnTo>
                  <a:lnTo>
                    <a:pt x="13577" y="21600"/>
                  </a:lnTo>
                  <a:lnTo>
                    <a:pt x="10800" y="21012"/>
                  </a:lnTo>
                  <a:lnTo>
                    <a:pt x="8949" y="20087"/>
                  </a:lnTo>
                  <a:lnTo>
                    <a:pt x="7560" y="18658"/>
                  </a:lnTo>
                  <a:lnTo>
                    <a:pt x="0" y="4875"/>
                  </a:lnTo>
                  <a:lnTo>
                    <a:pt x="0" y="3362"/>
                  </a:lnTo>
                  <a:lnTo>
                    <a:pt x="771" y="1933"/>
                  </a:lnTo>
                  <a:lnTo>
                    <a:pt x="2777" y="925"/>
                  </a:lnTo>
                  <a:lnTo>
                    <a:pt x="5091" y="168"/>
                  </a:lnTo>
                  <a:lnTo>
                    <a:pt x="81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6" name="Google Shape;926;p8"/>
            <p:cNvSpPr/>
            <p:nvPr/>
          </p:nvSpPr>
          <p:spPr>
            <a:xfrm>
              <a:off x="806478" y="61808"/>
              <a:ext cx="32130" cy="95526"/>
            </a:xfrm>
            <a:custGeom>
              <a:rect b="b" l="l" r="r" t="t"/>
              <a:pathLst>
                <a:path extrusionOk="0" h="21600" w="21600">
                  <a:moveTo>
                    <a:pt x="7987" y="0"/>
                  </a:moveTo>
                  <a:lnTo>
                    <a:pt x="11435" y="244"/>
                  </a:lnTo>
                  <a:lnTo>
                    <a:pt x="13976" y="732"/>
                  </a:lnTo>
                  <a:lnTo>
                    <a:pt x="15792" y="1586"/>
                  </a:lnTo>
                  <a:lnTo>
                    <a:pt x="16881" y="2685"/>
                  </a:lnTo>
                  <a:lnTo>
                    <a:pt x="21600" y="18671"/>
                  </a:lnTo>
                  <a:lnTo>
                    <a:pt x="20874" y="19708"/>
                  </a:lnTo>
                  <a:lnTo>
                    <a:pt x="19422" y="20685"/>
                  </a:lnTo>
                  <a:lnTo>
                    <a:pt x="16881" y="21295"/>
                  </a:lnTo>
                  <a:lnTo>
                    <a:pt x="13613" y="21600"/>
                  </a:lnTo>
                  <a:lnTo>
                    <a:pt x="10528" y="21417"/>
                  </a:lnTo>
                  <a:lnTo>
                    <a:pt x="7624" y="20868"/>
                  </a:lnTo>
                  <a:lnTo>
                    <a:pt x="5808" y="20014"/>
                  </a:lnTo>
                  <a:lnTo>
                    <a:pt x="4719" y="18976"/>
                  </a:lnTo>
                  <a:lnTo>
                    <a:pt x="0" y="2990"/>
                  </a:lnTo>
                  <a:lnTo>
                    <a:pt x="726" y="1953"/>
                  </a:lnTo>
                  <a:lnTo>
                    <a:pt x="2178" y="976"/>
                  </a:lnTo>
                  <a:lnTo>
                    <a:pt x="4719" y="305"/>
                  </a:lnTo>
                  <a:lnTo>
                    <a:pt x="798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7" name="Google Shape;927;p8"/>
            <p:cNvSpPr/>
            <p:nvPr/>
          </p:nvSpPr>
          <p:spPr>
            <a:xfrm>
              <a:off x="913900" y="26991"/>
              <a:ext cx="29700" cy="119556"/>
            </a:xfrm>
            <a:custGeom>
              <a:rect b="b" l="l" r="r" t="t"/>
              <a:pathLst>
                <a:path extrusionOk="0" h="21600" w="21600">
                  <a:moveTo>
                    <a:pt x="13353" y="0"/>
                  </a:moveTo>
                  <a:lnTo>
                    <a:pt x="16887" y="244"/>
                  </a:lnTo>
                  <a:lnTo>
                    <a:pt x="19636" y="780"/>
                  </a:lnTo>
                  <a:lnTo>
                    <a:pt x="21011" y="1512"/>
                  </a:lnTo>
                  <a:lnTo>
                    <a:pt x="21600" y="2487"/>
                  </a:lnTo>
                  <a:lnTo>
                    <a:pt x="18262" y="19552"/>
                  </a:lnTo>
                  <a:lnTo>
                    <a:pt x="17084" y="20430"/>
                  </a:lnTo>
                  <a:lnTo>
                    <a:pt x="14727" y="21112"/>
                  </a:lnTo>
                  <a:lnTo>
                    <a:pt x="11978" y="21551"/>
                  </a:lnTo>
                  <a:lnTo>
                    <a:pt x="8247" y="21600"/>
                  </a:lnTo>
                  <a:lnTo>
                    <a:pt x="4909" y="21356"/>
                  </a:lnTo>
                  <a:lnTo>
                    <a:pt x="2160" y="20771"/>
                  </a:lnTo>
                  <a:lnTo>
                    <a:pt x="393" y="20088"/>
                  </a:lnTo>
                  <a:lnTo>
                    <a:pt x="0" y="19162"/>
                  </a:lnTo>
                  <a:lnTo>
                    <a:pt x="3535" y="2048"/>
                  </a:lnTo>
                  <a:lnTo>
                    <a:pt x="4516" y="1170"/>
                  </a:lnTo>
                  <a:lnTo>
                    <a:pt x="6480" y="488"/>
                  </a:lnTo>
                  <a:lnTo>
                    <a:pt x="9622" y="98"/>
                  </a:lnTo>
                  <a:lnTo>
                    <a:pt x="13353"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8" name="Google Shape;928;p8"/>
            <p:cNvSpPr/>
            <p:nvPr/>
          </p:nvSpPr>
          <p:spPr>
            <a:xfrm>
              <a:off x="1015655" y="6208"/>
              <a:ext cx="46170" cy="141426"/>
            </a:xfrm>
            <a:custGeom>
              <a:rect b="b" l="l" r="r" t="t"/>
              <a:pathLst>
                <a:path extrusionOk="0" h="21600" w="21600">
                  <a:moveTo>
                    <a:pt x="15032" y="0"/>
                  </a:moveTo>
                  <a:lnTo>
                    <a:pt x="17179" y="0"/>
                  </a:lnTo>
                  <a:lnTo>
                    <a:pt x="19453" y="371"/>
                  </a:lnTo>
                  <a:lnTo>
                    <a:pt x="20968" y="866"/>
                  </a:lnTo>
                  <a:lnTo>
                    <a:pt x="21600" y="1525"/>
                  </a:lnTo>
                  <a:lnTo>
                    <a:pt x="21600" y="2308"/>
                  </a:lnTo>
                  <a:lnTo>
                    <a:pt x="11495" y="20157"/>
                  </a:lnTo>
                  <a:lnTo>
                    <a:pt x="10611" y="20858"/>
                  </a:lnTo>
                  <a:lnTo>
                    <a:pt x="8842" y="21311"/>
                  </a:lnTo>
                  <a:lnTo>
                    <a:pt x="6821" y="21600"/>
                  </a:lnTo>
                  <a:lnTo>
                    <a:pt x="4674" y="21600"/>
                  </a:lnTo>
                  <a:lnTo>
                    <a:pt x="2400" y="21311"/>
                  </a:lnTo>
                  <a:lnTo>
                    <a:pt x="884" y="20734"/>
                  </a:lnTo>
                  <a:lnTo>
                    <a:pt x="0" y="20075"/>
                  </a:lnTo>
                  <a:lnTo>
                    <a:pt x="253" y="19292"/>
                  </a:lnTo>
                  <a:lnTo>
                    <a:pt x="10358" y="1443"/>
                  </a:lnTo>
                  <a:lnTo>
                    <a:pt x="11242" y="783"/>
                  </a:lnTo>
                  <a:lnTo>
                    <a:pt x="12758" y="289"/>
                  </a:lnTo>
                  <a:lnTo>
                    <a:pt x="15032"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9" name="Google Shape;929;p8"/>
            <p:cNvSpPr/>
            <p:nvPr/>
          </p:nvSpPr>
          <p:spPr>
            <a:xfrm>
              <a:off x="1114980" y="0"/>
              <a:ext cx="68850" cy="161676"/>
            </a:xfrm>
            <a:custGeom>
              <a:rect b="b" l="l" r="r" t="t"/>
              <a:pathLst>
                <a:path extrusionOk="0" h="21600" w="21600">
                  <a:moveTo>
                    <a:pt x="17449" y="0"/>
                  </a:moveTo>
                  <a:lnTo>
                    <a:pt x="19144" y="144"/>
                  </a:lnTo>
                  <a:lnTo>
                    <a:pt x="20414" y="469"/>
                  </a:lnTo>
                  <a:lnTo>
                    <a:pt x="21346" y="974"/>
                  </a:lnTo>
                  <a:lnTo>
                    <a:pt x="21600" y="1587"/>
                  </a:lnTo>
                  <a:lnTo>
                    <a:pt x="21515" y="2236"/>
                  </a:lnTo>
                  <a:lnTo>
                    <a:pt x="7624" y="20518"/>
                  </a:lnTo>
                  <a:lnTo>
                    <a:pt x="6861" y="21095"/>
                  </a:lnTo>
                  <a:lnTo>
                    <a:pt x="5506" y="21492"/>
                  </a:lnTo>
                  <a:lnTo>
                    <a:pt x="4151" y="21600"/>
                  </a:lnTo>
                  <a:lnTo>
                    <a:pt x="2541" y="21528"/>
                  </a:lnTo>
                  <a:lnTo>
                    <a:pt x="1186" y="21167"/>
                  </a:lnTo>
                  <a:lnTo>
                    <a:pt x="339" y="20662"/>
                  </a:lnTo>
                  <a:lnTo>
                    <a:pt x="0" y="20049"/>
                  </a:lnTo>
                  <a:lnTo>
                    <a:pt x="169" y="19400"/>
                  </a:lnTo>
                  <a:lnTo>
                    <a:pt x="14061" y="1082"/>
                  </a:lnTo>
                  <a:lnTo>
                    <a:pt x="14824" y="577"/>
                  </a:lnTo>
                  <a:lnTo>
                    <a:pt x="16179" y="216"/>
                  </a:lnTo>
                  <a:lnTo>
                    <a:pt x="17449"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0" name="Google Shape;930;p8"/>
            <p:cNvSpPr/>
            <p:nvPr/>
          </p:nvSpPr>
          <p:spPr>
            <a:xfrm>
              <a:off x="1212686" y="11336"/>
              <a:ext cx="94986" cy="176796"/>
            </a:xfrm>
            <a:custGeom>
              <a:rect b="b" l="l" r="r" t="t"/>
              <a:pathLst>
                <a:path extrusionOk="0" h="21600" w="21600">
                  <a:moveTo>
                    <a:pt x="18961" y="0"/>
                  </a:moveTo>
                  <a:lnTo>
                    <a:pt x="20005" y="198"/>
                  </a:lnTo>
                  <a:lnTo>
                    <a:pt x="20986" y="594"/>
                  </a:lnTo>
                  <a:lnTo>
                    <a:pt x="21416" y="1055"/>
                  </a:lnTo>
                  <a:lnTo>
                    <a:pt x="21600" y="1616"/>
                  </a:lnTo>
                  <a:lnTo>
                    <a:pt x="21293" y="2242"/>
                  </a:lnTo>
                  <a:lnTo>
                    <a:pt x="5339" y="20776"/>
                  </a:lnTo>
                  <a:lnTo>
                    <a:pt x="4725" y="21237"/>
                  </a:lnTo>
                  <a:lnTo>
                    <a:pt x="3743" y="21534"/>
                  </a:lnTo>
                  <a:lnTo>
                    <a:pt x="2639" y="21600"/>
                  </a:lnTo>
                  <a:lnTo>
                    <a:pt x="1595" y="21435"/>
                  </a:lnTo>
                  <a:lnTo>
                    <a:pt x="614" y="21072"/>
                  </a:lnTo>
                  <a:lnTo>
                    <a:pt x="184" y="20545"/>
                  </a:lnTo>
                  <a:lnTo>
                    <a:pt x="0" y="19984"/>
                  </a:lnTo>
                  <a:lnTo>
                    <a:pt x="307" y="19424"/>
                  </a:lnTo>
                  <a:lnTo>
                    <a:pt x="16261" y="890"/>
                  </a:lnTo>
                  <a:lnTo>
                    <a:pt x="16936" y="363"/>
                  </a:lnTo>
                  <a:lnTo>
                    <a:pt x="17857" y="132"/>
                  </a:lnTo>
                  <a:lnTo>
                    <a:pt x="18961"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1" name="Google Shape;931;p8"/>
            <p:cNvSpPr/>
            <p:nvPr/>
          </p:nvSpPr>
          <p:spPr>
            <a:xfrm>
              <a:off x="1308772" y="39676"/>
              <a:ext cx="122526" cy="187596"/>
            </a:xfrm>
            <a:custGeom>
              <a:rect b="b" l="l" r="r" t="t"/>
              <a:pathLst>
                <a:path extrusionOk="0" h="21600" w="21600">
                  <a:moveTo>
                    <a:pt x="19840" y="0"/>
                  </a:moveTo>
                  <a:lnTo>
                    <a:pt x="20601" y="218"/>
                  </a:lnTo>
                  <a:lnTo>
                    <a:pt x="21267" y="653"/>
                  </a:lnTo>
                  <a:lnTo>
                    <a:pt x="21600" y="1150"/>
                  </a:lnTo>
                  <a:lnTo>
                    <a:pt x="21600" y="1678"/>
                  </a:lnTo>
                  <a:lnTo>
                    <a:pt x="21267" y="2238"/>
                  </a:lnTo>
                  <a:lnTo>
                    <a:pt x="3996" y="21009"/>
                  </a:lnTo>
                  <a:lnTo>
                    <a:pt x="3330" y="21382"/>
                  </a:lnTo>
                  <a:lnTo>
                    <a:pt x="2569" y="21600"/>
                  </a:lnTo>
                  <a:lnTo>
                    <a:pt x="1760" y="21600"/>
                  </a:lnTo>
                  <a:lnTo>
                    <a:pt x="904" y="21382"/>
                  </a:lnTo>
                  <a:lnTo>
                    <a:pt x="333" y="21009"/>
                  </a:lnTo>
                  <a:lnTo>
                    <a:pt x="0" y="20512"/>
                  </a:lnTo>
                  <a:lnTo>
                    <a:pt x="0" y="19953"/>
                  </a:lnTo>
                  <a:lnTo>
                    <a:pt x="333" y="19424"/>
                  </a:lnTo>
                  <a:lnTo>
                    <a:pt x="17604" y="653"/>
                  </a:lnTo>
                  <a:lnTo>
                    <a:pt x="18174" y="218"/>
                  </a:lnTo>
                  <a:lnTo>
                    <a:pt x="19031" y="0"/>
                  </a:lnTo>
                  <a:lnTo>
                    <a:pt x="19840"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2" name="Google Shape;932;p8"/>
            <p:cNvSpPr/>
            <p:nvPr/>
          </p:nvSpPr>
          <p:spPr>
            <a:xfrm>
              <a:off x="1398651" y="85020"/>
              <a:ext cx="154656" cy="193536"/>
            </a:xfrm>
            <a:custGeom>
              <a:rect b="b" l="l" r="r" t="t"/>
              <a:pathLst>
                <a:path extrusionOk="0" h="21600" w="21600">
                  <a:moveTo>
                    <a:pt x="19677" y="0"/>
                  </a:moveTo>
                  <a:lnTo>
                    <a:pt x="20356" y="30"/>
                  </a:lnTo>
                  <a:lnTo>
                    <a:pt x="20997" y="301"/>
                  </a:lnTo>
                  <a:lnTo>
                    <a:pt x="21412" y="723"/>
                  </a:lnTo>
                  <a:lnTo>
                    <a:pt x="21600" y="1205"/>
                  </a:lnTo>
                  <a:lnTo>
                    <a:pt x="21525" y="1717"/>
                  </a:lnTo>
                  <a:lnTo>
                    <a:pt x="21185" y="2259"/>
                  </a:lnTo>
                  <a:lnTo>
                    <a:pt x="3053" y="21088"/>
                  </a:lnTo>
                  <a:lnTo>
                    <a:pt x="2526" y="21449"/>
                  </a:lnTo>
                  <a:lnTo>
                    <a:pt x="1923" y="21600"/>
                  </a:lnTo>
                  <a:lnTo>
                    <a:pt x="1206" y="21540"/>
                  </a:lnTo>
                  <a:lnTo>
                    <a:pt x="603" y="21299"/>
                  </a:lnTo>
                  <a:lnTo>
                    <a:pt x="188" y="20877"/>
                  </a:lnTo>
                  <a:lnTo>
                    <a:pt x="0" y="20335"/>
                  </a:lnTo>
                  <a:lnTo>
                    <a:pt x="75" y="19823"/>
                  </a:lnTo>
                  <a:lnTo>
                    <a:pt x="415" y="19341"/>
                  </a:lnTo>
                  <a:lnTo>
                    <a:pt x="18509" y="452"/>
                  </a:lnTo>
                  <a:lnTo>
                    <a:pt x="19074" y="90"/>
                  </a:lnTo>
                  <a:lnTo>
                    <a:pt x="19677" y="0"/>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933" name="Shape 933"/>
        <p:cNvGrpSpPr/>
        <p:nvPr/>
      </p:nvGrpSpPr>
      <p:grpSpPr>
        <a:xfrm>
          <a:off x="0" y="0"/>
          <a:ext cx="0" cy="0"/>
          <a:chOff x="0" y="0"/>
          <a:chExt cx="0" cy="0"/>
        </a:xfrm>
      </p:grpSpPr>
      <p:sp>
        <p:nvSpPr>
          <p:cNvPr id="934" name="Google Shape;934;p9"/>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showMasterSp="0">
  <p:cSld name="2_Title Only">
    <p:spTree>
      <p:nvGrpSpPr>
        <p:cNvPr id="935" name="Shape 935"/>
        <p:cNvGrpSpPr/>
        <p:nvPr/>
      </p:nvGrpSpPr>
      <p:grpSpPr>
        <a:xfrm>
          <a:off x="0" y="0"/>
          <a:ext cx="0" cy="0"/>
          <a:chOff x="0" y="0"/>
          <a:chExt cx="0" cy="0"/>
        </a:xfrm>
      </p:grpSpPr>
      <p:sp>
        <p:nvSpPr>
          <p:cNvPr id="936" name="Google Shape;936;p10"/>
          <p:cNvSpPr/>
          <p:nvPr/>
        </p:nvSpPr>
        <p:spPr>
          <a:xfrm>
            <a:off x="0" y="6251171"/>
            <a:ext cx="9144000" cy="606900"/>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7" name="Google Shape;937;p10"/>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icture 2" id="938" name="Google Shape;938;p10"/>
          <p:cNvPicPr preferRelativeResize="0"/>
          <p:nvPr/>
        </p:nvPicPr>
        <p:blipFill rotWithShape="1">
          <a:blip r:embed="rId2">
            <a:alphaModFix/>
          </a:blip>
          <a:srcRect b="0" l="0" r="0" t="0"/>
          <a:stretch/>
        </p:blipFill>
        <p:spPr>
          <a:xfrm>
            <a:off x="227764" y="6367322"/>
            <a:ext cx="1260214" cy="394767"/>
          </a:xfrm>
          <a:prstGeom prst="rect">
            <a:avLst/>
          </a:prstGeom>
          <a:noFill/>
          <a:ln>
            <a:noFill/>
          </a:ln>
        </p:spPr>
      </p:pic>
      <p:sp>
        <p:nvSpPr>
          <p:cNvPr id="939" name="Google Shape;939;p10"/>
          <p:cNvSpPr txBox="1"/>
          <p:nvPr>
            <p:ph type="title"/>
          </p:nvPr>
        </p:nvSpPr>
        <p:spPr>
          <a:xfrm>
            <a:off x="380009" y="-4950"/>
            <a:ext cx="8384100" cy="844500"/>
          </a:xfrm>
          <a:prstGeom prst="rect">
            <a:avLst/>
          </a:prstGeom>
          <a:noFill/>
          <a:ln>
            <a:noFill/>
          </a:ln>
        </p:spPr>
        <p:txBody>
          <a:bodyPr anchorCtr="0" anchor="ctr" bIns="45700" lIns="45700" spcFirstLastPara="1" rIns="45700" wrap="square" tIns="45700">
            <a:normAutofit/>
          </a:bodyPr>
          <a:lstStyle>
            <a:lvl1pPr lvl="0" rtl="0" algn="l">
              <a:lnSpc>
                <a:spcPct val="100000"/>
              </a:lnSpc>
              <a:spcBef>
                <a:spcPts val="0"/>
              </a:spcBef>
              <a:spcAft>
                <a:spcPts val="0"/>
              </a:spcAft>
              <a:buClr>
                <a:schemeClr val="accent1"/>
              </a:buClr>
              <a:buSzPts val="2400"/>
              <a:buFont typeface="Arial"/>
              <a:buNone/>
              <a:defRPr>
                <a:solidFill>
                  <a:schemeClr val="accent1"/>
                </a:solidFill>
              </a:defRPr>
            </a:lvl1pPr>
            <a:lvl2pPr lvl="1" rtl="0" algn="l">
              <a:lnSpc>
                <a:spcPct val="100000"/>
              </a:lnSpc>
              <a:spcBef>
                <a:spcPts val="0"/>
              </a:spcBef>
              <a:spcAft>
                <a:spcPts val="0"/>
              </a:spcAft>
              <a:buClr>
                <a:srgbClr val="FFFFFF"/>
              </a:buClr>
              <a:buSzPts val="1800"/>
              <a:buNone/>
              <a:defRPr/>
            </a:lvl2pPr>
            <a:lvl3pPr lvl="2" rtl="0" algn="l">
              <a:lnSpc>
                <a:spcPct val="100000"/>
              </a:lnSpc>
              <a:spcBef>
                <a:spcPts val="0"/>
              </a:spcBef>
              <a:spcAft>
                <a:spcPts val="0"/>
              </a:spcAft>
              <a:buClr>
                <a:srgbClr val="FFFFFF"/>
              </a:buClr>
              <a:buSzPts val="1800"/>
              <a:buNone/>
              <a:defRPr/>
            </a:lvl3pPr>
            <a:lvl4pPr lvl="3" rtl="0" algn="l">
              <a:lnSpc>
                <a:spcPct val="100000"/>
              </a:lnSpc>
              <a:spcBef>
                <a:spcPts val="0"/>
              </a:spcBef>
              <a:spcAft>
                <a:spcPts val="0"/>
              </a:spcAft>
              <a:buClr>
                <a:srgbClr val="FFFFFF"/>
              </a:buClr>
              <a:buSzPts val="1800"/>
              <a:buNone/>
              <a:defRPr/>
            </a:lvl4pPr>
            <a:lvl5pPr lvl="4" rtl="0" algn="l">
              <a:lnSpc>
                <a:spcPct val="100000"/>
              </a:lnSpc>
              <a:spcBef>
                <a:spcPts val="0"/>
              </a:spcBef>
              <a:spcAft>
                <a:spcPts val="0"/>
              </a:spcAft>
              <a:buClr>
                <a:srgbClr val="FFFFFF"/>
              </a:buClr>
              <a:buSzPts val="1800"/>
              <a:buNone/>
              <a:defRPr/>
            </a:lvl5pPr>
            <a:lvl6pPr lvl="5" rtl="0" algn="l">
              <a:lnSpc>
                <a:spcPct val="100000"/>
              </a:lnSpc>
              <a:spcBef>
                <a:spcPts val="0"/>
              </a:spcBef>
              <a:spcAft>
                <a:spcPts val="0"/>
              </a:spcAft>
              <a:buClr>
                <a:srgbClr val="FFFFFF"/>
              </a:buClr>
              <a:buSzPts val="1800"/>
              <a:buNone/>
              <a:defRPr/>
            </a:lvl6pPr>
            <a:lvl7pPr lvl="6" rtl="0" algn="l">
              <a:lnSpc>
                <a:spcPct val="100000"/>
              </a:lnSpc>
              <a:spcBef>
                <a:spcPts val="0"/>
              </a:spcBef>
              <a:spcAft>
                <a:spcPts val="0"/>
              </a:spcAft>
              <a:buClr>
                <a:srgbClr val="FFFFFF"/>
              </a:buClr>
              <a:buSzPts val="1800"/>
              <a:buNone/>
              <a:defRPr/>
            </a:lvl7pPr>
            <a:lvl8pPr lvl="7" rtl="0" algn="l">
              <a:lnSpc>
                <a:spcPct val="100000"/>
              </a:lnSpc>
              <a:spcBef>
                <a:spcPts val="0"/>
              </a:spcBef>
              <a:spcAft>
                <a:spcPts val="0"/>
              </a:spcAft>
              <a:buClr>
                <a:srgbClr val="FFFFFF"/>
              </a:buClr>
              <a:buSzPts val="1800"/>
              <a:buNone/>
              <a:defRPr/>
            </a:lvl8pPr>
            <a:lvl9pPr lvl="8" rtl="0" algn="l">
              <a:lnSpc>
                <a:spcPct val="100000"/>
              </a:lnSpc>
              <a:spcBef>
                <a:spcPts val="0"/>
              </a:spcBef>
              <a:spcAft>
                <a:spcPts val="0"/>
              </a:spcAft>
              <a:buClr>
                <a:srgbClr val="FFFFFF"/>
              </a:buClr>
              <a:buSzPts val="1800"/>
              <a:buNone/>
              <a:defRPr/>
            </a:lvl9pPr>
          </a:lstStyle>
          <a:p/>
        </p:txBody>
      </p:sp>
      <p:sp>
        <p:nvSpPr>
          <p:cNvPr id="940" name="Google Shape;940;p10"/>
          <p:cNvSpPr txBox="1"/>
          <p:nvPr>
            <p:ph idx="1" type="body"/>
          </p:nvPr>
        </p:nvSpPr>
        <p:spPr>
          <a:xfrm>
            <a:off x="380009" y="1097280"/>
            <a:ext cx="8384100" cy="4910100"/>
          </a:xfrm>
          <a:prstGeom prst="rect">
            <a:avLst/>
          </a:prstGeom>
          <a:noFill/>
          <a:ln>
            <a:noFill/>
          </a:ln>
        </p:spPr>
        <p:txBody>
          <a:bodyPr anchorCtr="0" anchor="t" bIns="45700" lIns="45700" spcFirstLastPara="1" rIns="45700" wrap="square" tIns="45700">
            <a:normAutofit/>
          </a:bodyPr>
          <a:lstStyle>
            <a:lvl1pPr indent="-342900" lvl="0" marL="457200" rtl="0" algn="l">
              <a:lnSpc>
                <a:spcPct val="100000"/>
              </a:lnSpc>
              <a:spcBef>
                <a:spcPts val="60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0"/>
              </a:spcAft>
              <a:buSzPts val="1800"/>
              <a:buChar char="•"/>
              <a:defRPr/>
            </a:lvl9pPr>
          </a:lstStyle>
          <a:p/>
        </p:txBody>
      </p:sp>
      <p:sp>
        <p:nvSpPr>
          <p:cNvPr id="941" name="Google Shape;941;p10"/>
          <p:cNvSpPr/>
          <p:nvPr/>
        </p:nvSpPr>
        <p:spPr>
          <a:xfrm>
            <a:off x="0" y="6251171"/>
            <a:ext cx="9144000" cy="606900"/>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9" id="942" name="Google Shape;942;p10"/>
          <p:cNvPicPr preferRelativeResize="0"/>
          <p:nvPr/>
        </p:nvPicPr>
        <p:blipFill rotWithShape="1">
          <a:blip r:embed="rId2">
            <a:alphaModFix/>
          </a:blip>
          <a:srcRect b="0" l="0" r="0" t="0"/>
          <a:stretch/>
        </p:blipFill>
        <p:spPr>
          <a:xfrm>
            <a:off x="227764" y="6367322"/>
            <a:ext cx="1260214" cy="39476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2" name="Shape 652"/>
        <p:cNvGrpSpPr/>
        <p:nvPr/>
      </p:nvGrpSpPr>
      <p:grpSpPr>
        <a:xfrm>
          <a:off x="0" y="0"/>
          <a:ext cx="0" cy="0"/>
          <a:chOff x="0" y="0"/>
          <a:chExt cx="0" cy="0"/>
        </a:xfrm>
      </p:grpSpPr>
      <p:pic>
        <p:nvPicPr>
          <p:cNvPr descr="Picture 23" id="653" name="Google Shape;653;p1"/>
          <p:cNvPicPr preferRelativeResize="0"/>
          <p:nvPr/>
        </p:nvPicPr>
        <p:blipFill rotWithShape="1">
          <a:blip r:embed="rId1">
            <a:alphaModFix/>
          </a:blip>
          <a:srcRect b="647" l="0" r="0" t="91556"/>
          <a:stretch/>
        </p:blipFill>
        <p:spPr>
          <a:xfrm>
            <a:off x="-2" y="6259483"/>
            <a:ext cx="9144005" cy="598517"/>
          </a:xfrm>
          <a:prstGeom prst="rect">
            <a:avLst/>
          </a:prstGeom>
          <a:noFill/>
          <a:ln>
            <a:noFill/>
          </a:ln>
        </p:spPr>
      </p:pic>
      <p:sp>
        <p:nvSpPr>
          <p:cNvPr id="654" name="Google Shape;654;p1"/>
          <p:cNvSpPr txBox="1"/>
          <p:nvPr>
            <p:ph idx="12" type="sldNum"/>
          </p:nvPr>
        </p:nvSpPr>
        <p:spPr>
          <a:xfrm>
            <a:off x="8710772" y="6414147"/>
            <a:ext cx="273600" cy="2643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icture 5" id="655" name="Google Shape;655;p1"/>
          <p:cNvPicPr preferRelativeResize="0"/>
          <p:nvPr/>
        </p:nvPicPr>
        <p:blipFill rotWithShape="1">
          <a:blip r:embed="rId1">
            <a:alphaModFix/>
          </a:blip>
          <a:srcRect b="647" l="0" r="0" t="91556"/>
          <a:stretch/>
        </p:blipFill>
        <p:spPr>
          <a:xfrm>
            <a:off x="-2" y="6259483"/>
            <a:ext cx="9144005" cy="598517"/>
          </a:xfrm>
          <a:prstGeom prst="rect">
            <a:avLst/>
          </a:prstGeom>
          <a:noFill/>
          <a:ln>
            <a:noFill/>
          </a:ln>
        </p:spPr>
      </p:pic>
      <p:sp>
        <p:nvSpPr>
          <p:cNvPr id="656" name="Google Shape;656;p1"/>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lvl1pPr lvl="0"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9pPr>
          </a:lstStyle>
          <a:p/>
        </p:txBody>
      </p:sp>
      <p:sp>
        <p:nvSpPr>
          <p:cNvPr id="657" name="Google Shape;657;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1pPr>
            <a:lvl2pPr indent="-406400" lvl="1" marL="9144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2pPr>
            <a:lvl3pPr indent="-406400" lvl="2" marL="13716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3pPr>
            <a:lvl4pPr indent="-406400" lvl="3" marL="18288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4pPr>
            <a:lvl5pPr indent="-406400" lvl="4" marL="22860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5pPr>
            <a:lvl6pPr indent="-406400" lvl="5" marL="27432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6pPr>
            <a:lvl7pPr indent="-406400" lvl="6" marL="32004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7pPr>
            <a:lvl8pPr indent="-406400" lvl="7" marL="36576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8pPr>
            <a:lvl9pPr indent="-406400" lvl="8" marL="4114800" marR="0" rtl="0" algn="l">
              <a:lnSpc>
                <a:spcPct val="100000"/>
              </a:lnSpc>
              <a:spcBef>
                <a:spcPts val="600"/>
              </a:spcBef>
              <a:spcAft>
                <a:spcPts val="0"/>
              </a:spcAft>
              <a:buClr>
                <a:schemeClr val="accent1"/>
              </a:buClr>
              <a:buSzPts val="2800"/>
              <a:buFont typeface="Arial"/>
              <a:buChar char="•"/>
              <a:defRPr b="0" i="0" sz="2800" u="none" cap="none" strike="noStrike">
                <a:solidFill>
                  <a:schemeClr val="accent3"/>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6" name="Shape 1036"/>
        <p:cNvGrpSpPr/>
        <p:nvPr/>
      </p:nvGrpSpPr>
      <p:grpSpPr>
        <a:xfrm>
          <a:off x="0" y="0"/>
          <a:ext cx="0" cy="0"/>
          <a:chOff x="0" y="0"/>
          <a:chExt cx="0" cy="0"/>
        </a:xfrm>
      </p:grpSpPr>
      <p:grpSp>
        <p:nvGrpSpPr>
          <p:cNvPr id="1037" name="Google Shape;1037;p14"/>
          <p:cNvGrpSpPr/>
          <p:nvPr/>
        </p:nvGrpSpPr>
        <p:grpSpPr>
          <a:xfrm>
            <a:off x="0" y="0"/>
            <a:ext cx="9144000" cy="1219200"/>
            <a:chOff x="0" y="0"/>
            <a:chExt cx="9144000" cy="1219200"/>
          </a:xfrm>
        </p:grpSpPr>
        <p:sp>
          <p:nvSpPr>
            <p:cNvPr id="1038" name="Google Shape;1038;p14"/>
            <p:cNvSpPr/>
            <p:nvPr/>
          </p:nvSpPr>
          <p:spPr>
            <a:xfrm>
              <a:off x="0" y="0"/>
              <a:ext cx="9144000" cy="1219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39" name="Google Shape;1039;p14"/>
            <p:cNvGrpSpPr/>
            <p:nvPr/>
          </p:nvGrpSpPr>
          <p:grpSpPr>
            <a:xfrm>
              <a:off x="7264455" y="365802"/>
              <a:ext cx="1553131" cy="487664"/>
              <a:chOff x="166688" y="-3240088"/>
              <a:chExt cx="9136063" cy="2868613"/>
            </a:xfrm>
          </p:grpSpPr>
          <p:sp>
            <p:nvSpPr>
              <p:cNvPr id="1040" name="Google Shape;1040;p14"/>
              <p:cNvSpPr/>
              <p:nvPr/>
            </p:nvSpPr>
            <p:spPr>
              <a:xfrm>
                <a:off x="166688" y="-1244600"/>
                <a:ext cx="876300" cy="850900"/>
              </a:xfrm>
              <a:custGeom>
                <a:rect b="b" l="l" r="r" t="t"/>
                <a:pathLst>
                  <a:path extrusionOk="0" h="536" w="552">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1" name="Google Shape;1041;p14"/>
              <p:cNvSpPr/>
              <p:nvPr/>
            </p:nvSpPr>
            <p:spPr>
              <a:xfrm>
                <a:off x="1258888" y="-1244600"/>
                <a:ext cx="774700" cy="850900"/>
              </a:xfrm>
              <a:custGeom>
                <a:rect b="b" l="l" r="r" t="t"/>
                <a:pathLst>
                  <a:path extrusionOk="0" h="536" w="488">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2" name="Google Shape;1042;p14"/>
              <p:cNvSpPr/>
              <p:nvPr/>
            </p:nvSpPr>
            <p:spPr>
              <a:xfrm>
                <a:off x="2219326" y="-1244600"/>
                <a:ext cx="906463" cy="850900"/>
              </a:xfrm>
              <a:custGeom>
                <a:rect b="b" l="l" r="r" t="t"/>
                <a:pathLst>
                  <a:path extrusionOk="0" h="536" w="571">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3" name="Google Shape;1043;p14"/>
              <p:cNvSpPr/>
              <p:nvPr/>
            </p:nvSpPr>
            <p:spPr>
              <a:xfrm>
                <a:off x="3125788" y="-1244600"/>
                <a:ext cx="1017588" cy="850900"/>
              </a:xfrm>
              <a:custGeom>
                <a:rect b="b" l="l" r="r" t="t"/>
                <a:pathLst>
                  <a:path extrusionOk="0" h="536" w="641">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4" name="Google Shape;1044;p14"/>
              <p:cNvSpPr/>
              <p:nvPr/>
            </p:nvSpPr>
            <p:spPr>
              <a:xfrm>
                <a:off x="4106863" y="-1244600"/>
                <a:ext cx="928688" cy="850900"/>
              </a:xfrm>
              <a:custGeom>
                <a:rect b="b" l="l" r="r" t="t"/>
                <a:pathLst>
                  <a:path extrusionOk="0" h="536" w="585">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5" name="Google Shape;1045;p14"/>
              <p:cNvSpPr/>
              <p:nvPr/>
            </p:nvSpPr>
            <p:spPr>
              <a:xfrm>
                <a:off x="5214938" y="-1244600"/>
                <a:ext cx="906463" cy="873125"/>
              </a:xfrm>
              <a:custGeom>
                <a:rect b="b" l="l" r="r" t="t"/>
                <a:pathLst>
                  <a:path extrusionOk="0" h="550" w="571">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6" name="Google Shape;1046;p14"/>
              <p:cNvSpPr/>
              <p:nvPr/>
            </p:nvSpPr>
            <p:spPr>
              <a:xfrm>
                <a:off x="6384926" y="-1244600"/>
                <a:ext cx="873125" cy="850900"/>
              </a:xfrm>
              <a:custGeom>
                <a:rect b="b" l="l" r="r" t="t"/>
                <a:pathLst>
                  <a:path extrusionOk="0" h="536" w="55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7" name="Google Shape;1047;p14"/>
              <p:cNvSpPr/>
              <p:nvPr/>
            </p:nvSpPr>
            <p:spPr>
              <a:xfrm>
                <a:off x="7477126" y="-1244600"/>
                <a:ext cx="774700" cy="850900"/>
              </a:xfrm>
              <a:custGeom>
                <a:rect b="b" l="l" r="r" t="t"/>
                <a:pathLst>
                  <a:path extrusionOk="0" h="536" w="488">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8" name="Google Shape;1048;p14"/>
              <p:cNvSpPr/>
              <p:nvPr/>
            </p:nvSpPr>
            <p:spPr>
              <a:xfrm>
                <a:off x="3233738" y="-1751013"/>
                <a:ext cx="152400" cy="146050"/>
              </a:xfrm>
              <a:custGeom>
                <a:rect b="b" l="l" r="r" t="t"/>
                <a:pathLst>
                  <a:path extrusionOk="0" h="92" w="96">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9" name="Google Shape;1049;p14"/>
              <p:cNvSpPr/>
              <p:nvPr/>
            </p:nvSpPr>
            <p:spPr>
              <a:xfrm>
                <a:off x="3719513" y="-2219325"/>
                <a:ext cx="219075" cy="263525"/>
              </a:xfrm>
              <a:custGeom>
                <a:rect b="b" l="l" r="r" t="t"/>
                <a:pathLst>
                  <a:path extrusionOk="0" h="166" w="138">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0" name="Google Shape;1050;p14"/>
              <p:cNvSpPr/>
              <p:nvPr/>
            </p:nvSpPr>
            <p:spPr>
              <a:xfrm>
                <a:off x="4289426" y="-2582863"/>
                <a:ext cx="222250" cy="407988"/>
              </a:xfrm>
              <a:custGeom>
                <a:rect b="b" l="l" r="r" t="t"/>
                <a:pathLst>
                  <a:path extrusionOk="0" h="257" w="14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1" name="Google Shape;1051;p14"/>
              <p:cNvSpPr/>
              <p:nvPr/>
            </p:nvSpPr>
            <p:spPr>
              <a:xfrm>
                <a:off x="4910138" y="-2876550"/>
                <a:ext cx="188913" cy="561975"/>
              </a:xfrm>
              <a:custGeom>
                <a:rect b="b" l="l" r="r" t="t"/>
                <a:pathLst>
                  <a:path extrusionOk="0" h="354" w="119">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2" name="Google Shape;1052;p14"/>
              <p:cNvSpPr/>
              <p:nvPr/>
            </p:nvSpPr>
            <p:spPr>
              <a:xfrm>
                <a:off x="5541963" y="-3081338"/>
                <a:ext cx="174625" cy="703263"/>
              </a:xfrm>
              <a:custGeom>
                <a:rect b="b" l="l" r="r" t="t"/>
                <a:pathLst>
                  <a:path extrusionOk="0" h="443" w="11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3" name="Google Shape;1053;p14"/>
              <p:cNvSpPr/>
              <p:nvPr/>
            </p:nvSpPr>
            <p:spPr>
              <a:xfrm>
                <a:off x="6140451" y="-3203575"/>
                <a:ext cx="271463" cy="831850"/>
              </a:xfrm>
              <a:custGeom>
                <a:rect b="b" l="l" r="r" t="t"/>
                <a:pathLst>
                  <a:path extrusionOk="0" h="524" w="171">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4" name="Google Shape;1054;p14"/>
              <p:cNvSpPr/>
              <p:nvPr/>
            </p:nvSpPr>
            <p:spPr>
              <a:xfrm>
                <a:off x="6724651" y="-3240088"/>
                <a:ext cx="404813" cy="950913"/>
              </a:xfrm>
              <a:custGeom>
                <a:rect b="b" l="l" r="r" t="t"/>
                <a:pathLst>
                  <a:path extrusionOk="0" h="599" w="255">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5" name="Google Shape;1055;p14"/>
              <p:cNvSpPr/>
              <p:nvPr/>
            </p:nvSpPr>
            <p:spPr>
              <a:xfrm>
                <a:off x="7299326" y="-3173413"/>
                <a:ext cx="558800" cy="1039813"/>
              </a:xfrm>
              <a:custGeom>
                <a:rect b="b" l="l" r="r" t="t"/>
                <a:pathLst>
                  <a:path extrusionOk="0" h="655" w="352">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6" name="Google Shape;1056;p14"/>
              <p:cNvSpPr/>
              <p:nvPr/>
            </p:nvSpPr>
            <p:spPr>
              <a:xfrm>
                <a:off x="7864476" y="-3006725"/>
                <a:ext cx="720725" cy="1103313"/>
              </a:xfrm>
              <a:custGeom>
                <a:rect b="b" l="l" r="r" t="t"/>
                <a:pathLst>
                  <a:path extrusionOk="0" h="695" w="454">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7" name="Google Shape;1057;p14"/>
              <p:cNvSpPr/>
              <p:nvPr/>
            </p:nvSpPr>
            <p:spPr>
              <a:xfrm>
                <a:off x="8393113" y="-2740025"/>
                <a:ext cx="909638" cy="1138238"/>
              </a:xfrm>
              <a:custGeom>
                <a:rect b="b" l="l" r="r" t="t"/>
                <a:pathLst>
                  <a:path extrusionOk="0" h="717" w="573">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1058" name="Google Shape;1058;p14"/>
          <p:cNvSpPr txBox="1"/>
          <p:nvPr>
            <p:ph idx="1" type="body"/>
          </p:nvPr>
        </p:nvSpPr>
        <p:spPr>
          <a:xfrm>
            <a:off x="380010" y="1481446"/>
            <a:ext cx="8384100" cy="4526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100000"/>
              </a:lnSpc>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100000"/>
              </a:lnSpc>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00000"/>
              </a:lnSpc>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9" name="Google Shape;1059;p14"/>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1200"/>
              <a:buFont typeface="Arial"/>
              <a:buNone/>
              <a:defRPr b="1"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0" name="Google Shape;1060;p14"/>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Sailash/Project_3/tree/main/activeCities"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github.com/MANASWINI1591/BIG_DATA_PROJECT_3"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drive.google.com/file/d/1kEeUJ4ELMvVLiZwRv-YnYsCMy0KrOQXU/view" TargetMode="Externa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mvnrepository.com/artifact/org.apache.spark/spark-streaming-kafka-0-8_2.11/2.0.1" TargetMode="External"/><Relationship Id="rId10" Type="http://schemas.openxmlformats.org/officeDocument/2006/relationships/hyperlink" Target="https://mvnrepository.com/artifact/org.apache.spark/spark-streaming-kafka-0-8_2.11/2.0.1" TargetMode="External"/><Relationship Id="rId13" Type="http://schemas.openxmlformats.org/officeDocument/2006/relationships/hyperlink" Target="https://stream.meetup.com/2/rsvps" TargetMode="External"/><Relationship Id="rId12" Type="http://schemas.openxmlformats.org/officeDocument/2006/relationships/hyperlink" Target="http://spark.apache.org/docs/latest/streaming-kafka-integration.html" TargetMode="External"/><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github.com/Sailash/Project_3" TargetMode="External"/><Relationship Id="rId4" Type="http://schemas.openxmlformats.org/officeDocument/2006/relationships/hyperlink" Target="https://mvnrepository.com/artifact/org.apache.spark/spark-streaming-kafka-0-8_2.11/2.0.1" TargetMode="External"/><Relationship Id="rId9" Type="http://schemas.openxmlformats.org/officeDocument/2006/relationships/hyperlink" Target="https://mvnrepository.com/artifact/org.apache.spark/spark-streaming-kafka-0-8_2.11/2.0.1" TargetMode="External"/><Relationship Id="rId5" Type="http://schemas.openxmlformats.org/officeDocument/2006/relationships/hyperlink" Target="https://mvnrepository.com/artifact/org.apache.spark/spark-streaming-kafka-0-8_2.11/2.0.1" TargetMode="External"/><Relationship Id="rId6" Type="http://schemas.openxmlformats.org/officeDocument/2006/relationships/hyperlink" Target="https://mvnrepository.com/artifact/org.apache.spark/spark-streaming-kafka-0-8_2.11/2.0.1" TargetMode="External"/><Relationship Id="rId7" Type="http://schemas.openxmlformats.org/officeDocument/2006/relationships/hyperlink" Target="https://mvnrepository.com/artifact/org.apache.spark/spark-streaming-kafka-0-8_2.11/2.0.1" TargetMode="External"/><Relationship Id="rId8" Type="http://schemas.openxmlformats.org/officeDocument/2006/relationships/hyperlink" Target="https://mvnrepository.com/artifact/org.apache.spark/spark-streaming-kafka-0-8_2.11/2.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kafka.apache.org/powered-b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20"/>
          <p:cNvSpPr txBox="1"/>
          <p:nvPr>
            <p:ph idx="1" type="body"/>
          </p:nvPr>
        </p:nvSpPr>
        <p:spPr>
          <a:xfrm>
            <a:off x="2966649" y="4045500"/>
            <a:ext cx="6060000" cy="684600"/>
          </a:xfrm>
          <a:prstGeom prst="rect">
            <a:avLst/>
          </a:prstGeom>
          <a:noFill/>
          <a:ln>
            <a:noFill/>
          </a:ln>
        </p:spPr>
        <p:txBody>
          <a:bodyPr anchorCtr="0" anchor="t" bIns="45700" lIns="45700" spcFirstLastPara="1" rIns="45700" wrap="square" tIns="45700">
            <a:normAutofit fontScale="85000" lnSpcReduction="20000"/>
          </a:bodyPr>
          <a:lstStyle/>
          <a:p>
            <a:pPr indent="0" lvl="0" marL="0" rtl="0" algn="r">
              <a:lnSpc>
                <a:spcPct val="100000"/>
              </a:lnSpc>
              <a:spcBef>
                <a:spcPts val="0"/>
              </a:spcBef>
              <a:spcAft>
                <a:spcPts val="0"/>
              </a:spcAft>
              <a:buSzPct val="90337"/>
              <a:buNone/>
            </a:pPr>
            <a:r>
              <a:rPr b="1" lang="en-US" sz="2435">
                <a:latin typeface="Times New Roman"/>
                <a:ea typeface="Times New Roman"/>
                <a:cs typeface="Times New Roman"/>
                <a:sym typeface="Times New Roman"/>
              </a:rPr>
              <a:t>Batch Name :  </a:t>
            </a:r>
            <a:r>
              <a:rPr i="0" lang="en-US" sz="2635">
                <a:latin typeface="Times New Roman"/>
                <a:ea typeface="Times New Roman"/>
                <a:cs typeface="Times New Roman"/>
                <a:sym typeface="Times New Roman"/>
              </a:rPr>
              <a:t>210628 - Chennai - Python Spark</a:t>
            </a:r>
            <a:endParaRPr sz="3035">
              <a:latin typeface="Times New Roman"/>
              <a:ea typeface="Times New Roman"/>
              <a:cs typeface="Times New Roman"/>
              <a:sym typeface="Times New Roman"/>
            </a:endParaRPr>
          </a:p>
          <a:p>
            <a:pPr indent="0" lvl="0" marL="0" rtl="0" algn="l">
              <a:lnSpc>
                <a:spcPct val="100000"/>
              </a:lnSpc>
              <a:spcBef>
                <a:spcPts val="400"/>
              </a:spcBef>
              <a:spcAft>
                <a:spcPts val="0"/>
              </a:spcAft>
              <a:buSzPct val="90337"/>
              <a:buNone/>
            </a:pPr>
            <a:r>
              <a:t/>
            </a:r>
            <a:endParaRPr b="1" sz="2435">
              <a:latin typeface="Times New Roman"/>
              <a:ea typeface="Times New Roman"/>
              <a:cs typeface="Times New Roman"/>
              <a:sym typeface="Times New Roman"/>
            </a:endParaRPr>
          </a:p>
        </p:txBody>
      </p:sp>
      <p:sp>
        <p:nvSpPr>
          <p:cNvPr id="1123" name="Google Shape;1123;p20"/>
          <p:cNvSpPr txBox="1"/>
          <p:nvPr/>
        </p:nvSpPr>
        <p:spPr>
          <a:xfrm>
            <a:off x="219685" y="2180109"/>
            <a:ext cx="2914800" cy="96540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1600"/>
              <a:buFont typeface="Poppins"/>
              <a:buNone/>
            </a:pPr>
            <a:r>
              <a:t/>
            </a:r>
            <a:endParaRPr b="1" i="0" sz="1600" u="none" cap="none" strike="noStrike">
              <a:solidFill>
                <a:srgbClr val="000000"/>
              </a:solidFill>
              <a:latin typeface="Arial"/>
              <a:ea typeface="Arial"/>
              <a:cs typeface="Arial"/>
              <a:sym typeface="Arial"/>
            </a:endParaRPr>
          </a:p>
        </p:txBody>
      </p:sp>
      <p:sp>
        <p:nvSpPr>
          <p:cNvPr id="1124" name="Google Shape;1124;p20"/>
          <p:cNvSpPr txBox="1"/>
          <p:nvPr/>
        </p:nvSpPr>
        <p:spPr>
          <a:xfrm>
            <a:off x="496177" y="320634"/>
            <a:ext cx="6807000" cy="2543400"/>
          </a:xfrm>
          <a:prstGeom prst="rect">
            <a:avLst/>
          </a:prstGeom>
          <a:noFill/>
          <a:ln>
            <a:noFill/>
          </a:ln>
        </p:spPr>
        <p:txBody>
          <a:bodyPr anchorCtr="0" anchor="b" bIns="45700" lIns="45700" spcFirstLastPara="1" rIns="45700" wrap="square" tIns="45700">
            <a:normAutofit/>
          </a:bodyPr>
          <a:lstStyle/>
          <a:p>
            <a:pPr indent="0" lvl="0" marL="0" marR="0" rtl="0" algn="l">
              <a:lnSpc>
                <a:spcPct val="80000"/>
              </a:lnSpc>
              <a:spcBef>
                <a:spcPts val="0"/>
              </a:spcBef>
              <a:spcAft>
                <a:spcPts val="0"/>
              </a:spcAft>
              <a:buClr>
                <a:srgbClr val="FFFFFF"/>
              </a:buClr>
              <a:buSzPts val="2800"/>
              <a:buFont typeface="Arial"/>
              <a:buNone/>
            </a:pPr>
            <a:r>
              <a:rPr b="1" i="0" lang="en-US" sz="3000" u="none" cap="none" strike="noStrike">
                <a:solidFill>
                  <a:srgbClr val="FFFFFF"/>
                </a:solidFill>
                <a:latin typeface="Times New Roman"/>
                <a:ea typeface="Times New Roman"/>
                <a:cs typeface="Times New Roman"/>
                <a:sym typeface="Times New Roman"/>
              </a:rPr>
              <a:t>Big Data- Python/Spark</a:t>
            </a:r>
            <a:endParaRPr b="1" i="0" sz="6200" u="none" cap="none" strike="noStrike">
              <a:solidFill>
                <a:srgbClr val="F2692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29"/>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Spark Application Programming</a:t>
            </a:r>
            <a:endParaRPr>
              <a:latin typeface="Times New Roman"/>
              <a:ea typeface="Times New Roman"/>
              <a:cs typeface="Times New Roman"/>
              <a:sym typeface="Times New Roman"/>
            </a:endParaRPr>
          </a:p>
        </p:txBody>
      </p:sp>
      <p:sp>
        <p:nvSpPr>
          <p:cNvPr id="1192" name="Google Shape;1192;p29"/>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
        <p:nvSpPr>
          <p:cNvPr id="1193" name="Google Shape;1193;p29"/>
          <p:cNvSpPr txBox="1"/>
          <p:nvPr/>
        </p:nvSpPr>
        <p:spPr>
          <a:xfrm>
            <a:off x="635325" y="1471250"/>
            <a:ext cx="8349000" cy="16470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1000"/>
              </a:spcBef>
              <a:spcAft>
                <a:spcPts val="0"/>
              </a:spcAft>
              <a:buClr>
                <a:schemeClr val="accent1"/>
              </a:buClr>
              <a:buSzPts val="1900"/>
              <a:buFont typeface="Times New Roman"/>
              <a:buChar char="•"/>
            </a:pPr>
            <a:r>
              <a:rPr b="0" i="0" lang="en-US" sz="1900" u="none" cap="none" strike="noStrike">
                <a:solidFill>
                  <a:schemeClr val="dk2"/>
                </a:solidFill>
                <a:latin typeface="Times New Roman"/>
                <a:ea typeface="Times New Roman"/>
                <a:cs typeface="Times New Roman"/>
                <a:sym typeface="Times New Roman"/>
              </a:rPr>
              <a:t>Apache Spark Architecture is based on two main abstractions:</a:t>
            </a:r>
            <a:endParaRPr b="0" i="0" sz="1900" u="none" cap="none" strike="noStrike">
              <a:solidFill>
                <a:schemeClr val="dk2"/>
              </a:solidFill>
              <a:latin typeface="Times New Roman"/>
              <a:ea typeface="Times New Roman"/>
              <a:cs typeface="Times New Roman"/>
              <a:sym typeface="Times New Roman"/>
            </a:endParaRPr>
          </a:p>
          <a:p>
            <a:pPr indent="-234950" lvl="0" marL="800100" marR="0" rtl="0" algn="l">
              <a:lnSpc>
                <a:spcPct val="100000"/>
              </a:lnSpc>
              <a:spcBef>
                <a:spcPts val="1000"/>
              </a:spcBef>
              <a:spcAft>
                <a:spcPts val="0"/>
              </a:spcAft>
              <a:buClr>
                <a:schemeClr val="dk2"/>
              </a:buClr>
              <a:buSzPts val="1900"/>
              <a:buFont typeface="Times New Roman"/>
              <a:buAutoNum type="arabicPeriod"/>
            </a:pPr>
            <a:r>
              <a:rPr b="1" i="0" lang="en-US" sz="1900" u="none" cap="none" strike="noStrike">
                <a:solidFill>
                  <a:schemeClr val="dk2"/>
                </a:solidFill>
                <a:latin typeface="Times New Roman"/>
                <a:ea typeface="Times New Roman"/>
                <a:cs typeface="Times New Roman"/>
                <a:sym typeface="Times New Roman"/>
              </a:rPr>
              <a:t>Resilient Distributed Dataset (RDD)</a:t>
            </a:r>
            <a:endParaRPr b="1" i="0" sz="1900" u="none" cap="none" strike="noStrike">
              <a:solidFill>
                <a:schemeClr val="dk2"/>
              </a:solidFill>
              <a:latin typeface="Times New Roman"/>
              <a:ea typeface="Times New Roman"/>
              <a:cs typeface="Times New Roman"/>
              <a:sym typeface="Times New Roman"/>
            </a:endParaRPr>
          </a:p>
          <a:p>
            <a:pPr indent="-234950" lvl="0" marL="800100" marR="0" rtl="0" algn="l">
              <a:lnSpc>
                <a:spcPct val="100000"/>
              </a:lnSpc>
              <a:spcBef>
                <a:spcPts val="1000"/>
              </a:spcBef>
              <a:spcAft>
                <a:spcPts val="0"/>
              </a:spcAft>
              <a:buClr>
                <a:schemeClr val="dk2"/>
              </a:buClr>
              <a:buSzPts val="1900"/>
              <a:buFont typeface="Times New Roman"/>
              <a:buAutoNum type="arabicPeriod"/>
            </a:pPr>
            <a:r>
              <a:rPr b="1" i="0" lang="en-US" sz="1900" u="none" cap="none" strike="noStrike">
                <a:solidFill>
                  <a:schemeClr val="dk2"/>
                </a:solidFill>
                <a:highlight>
                  <a:srgbClr val="FFFFFF"/>
                </a:highlight>
                <a:latin typeface="Times New Roman"/>
                <a:ea typeface="Times New Roman"/>
                <a:cs typeface="Times New Roman"/>
                <a:sym typeface="Times New Roman"/>
              </a:rPr>
              <a:t>Directed Acyclic Graph (DAG)</a:t>
            </a:r>
            <a:endParaRPr b="1" i="0" sz="2700" u="none" cap="none" strike="noStrike">
              <a:solidFill>
                <a:schemeClr val="dk2"/>
              </a:solidFill>
              <a:latin typeface="Times New Roman"/>
              <a:ea typeface="Times New Roman"/>
              <a:cs typeface="Times New Roman"/>
              <a:sym typeface="Times New Roman"/>
            </a:endParaRPr>
          </a:p>
          <a:p>
            <a:pPr indent="-336550" lvl="0" marL="342900" marR="0" rtl="0" algn="l">
              <a:lnSpc>
                <a:spcPct val="100000"/>
              </a:lnSpc>
              <a:spcBef>
                <a:spcPts val="1000"/>
              </a:spcBef>
              <a:spcAft>
                <a:spcPts val="0"/>
              </a:spcAft>
              <a:buClr>
                <a:schemeClr val="accent1"/>
              </a:buClr>
              <a:buSzPts val="1900"/>
              <a:buFont typeface="Times New Roman"/>
              <a:buChar char="•"/>
            </a:pPr>
            <a:r>
              <a:rPr b="0" i="0" lang="en-US" sz="1900" u="none" cap="none" strike="noStrike">
                <a:solidFill>
                  <a:schemeClr val="dk2"/>
                </a:solidFill>
                <a:latin typeface="Times New Roman"/>
                <a:ea typeface="Times New Roman"/>
                <a:cs typeface="Times New Roman"/>
                <a:sym typeface="Times New Roman"/>
              </a:rPr>
              <a:t>In Spark, we mainly have Spark Context and Spark Session.</a:t>
            </a:r>
            <a:endParaRPr b="0" i="0" sz="1900" u="none" cap="none" strike="noStrike">
              <a:solidFill>
                <a:schemeClr val="dk1"/>
              </a:solidFill>
              <a:latin typeface="Times New Roman"/>
              <a:ea typeface="Times New Roman"/>
              <a:cs typeface="Times New Roman"/>
              <a:sym typeface="Times New Roman"/>
            </a:endParaRPr>
          </a:p>
        </p:txBody>
      </p:sp>
      <p:pic>
        <p:nvPicPr>
          <p:cNvPr id="1194" name="Google Shape;1194;p29"/>
          <p:cNvPicPr preferRelativeResize="0"/>
          <p:nvPr/>
        </p:nvPicPr>
        <p:blipFill rotWithShape="1">
          <a:blip r:embed="rId3">
            <a:alphaModFix/>
          </a:blip>
          <a:srcRect b="0" l="0" r="0" t="0"/>
          <a:stretch/>
        </p:blipFill>
        <p:spPr>
          <a:xfrm>
            <a:off x="1638300" y="3200400"/>
            <a:ext cx="6041501" cy="345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30"/>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Submitting the Spark Application</a:t>
            </a:r>
            <a:endParaRPr>
              <a:latin typeface="Times New Roman"/>
              <a:ea typeface="Times New Roman"/>
              <a:cs typeface="Times New Roman"/>
              <a:sym typeface="Times New Roman"/>
            </a:endParaRPr>
          </a:p>
        </p:txBody>
      </p:sp>
      <p:sp>
        <p:nvSpPr>
          <p:cNvPr id="1200" name="Google Shape;1200;p30"/>
          <p:cNvSpPr txBox="1"/>
          <p:nvPr>
            <p:ph idx="1" type="body"/>
          </p:nvPr>
        </p:nvSpPr>
        <p:spPr>
          <a:xfrm>
            <a:off x="380000" y="1481450"/>
            <a:ext cx="8604300" cy="197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80000"/>
              </a:lnSpc>
              <a:spcBef>
                <a:spcPts val="0"/>
              </a:spcBef>
              <a:spcAft>
                <a:spcPts val="0"/>
              </a:spcAft>
              <a:buSzPts val="2050"/>
              <a:buChar char="•"/>
            </a:pPr>
            <a:r>
              <a:rPr i="0" lang="en-US" sz="2050">
                <a:latin typeface="Times New Roman"/>
                <a:ea typeface="Times New Roman"/>
                <a:cs typeface="Times New Roman"/>
                <a:sym typeface="Times New Roman"/>
              </a:rPr>
              <a:t>Start </a:t>
            </a:r>
            <a:r>
              <a:rPr b="1" i="0" lang="en-US" sz="2050" u="sng">
                <a:latin typeface="Times New Roman"/>
                <a:ea typeface="Times New Roman"/>
                <a:cs typeface="Times New Roman"/>
                <a:sym typeface="Times New Roman"/>
              </a:rPr>
              <a:t>Consumer.py</a:t>
            </a:r>
            <a:r>
              <a:rPr i="0" lang="en-US" sz="2050">
                <a:latin typeface="Times New Roman"/>
                <a:ea typeface="Times New Roman"/>
                <a:cs typeface="Times New Roman"/>
                <a:sym typeface="Times New Roman"/>
              </a:rPr>
              <a:t> to consume the stream from the '''</a:t>
            </a:r>
            <a:r>
              <a:rPr b="1" i="0" lang="en-US" sz="2050">
                <a:latin typeface="Times New Roman"/>
                <a:ea typeface="Times New Roman"/>
                <a:cs typeface="Times New Roman"/>
                <a:sym typeface="Times New Roman"/>
              </a:rPr>
              <a:t>meetup</a:t>
            </a:r>
            <a:r>
              <a:rPr i="0" lang="en-US" sz="2050">
                <a:latin typeface="Times New Roman"/>
                <a:ea typeface="Times New Roman"/>
                <a:cs typeface="Times New Roman"/>
                <a:sym typeface="Times New Roman"/>
              </a:rPr>
              <a:t>''' topic</a:t>
            </a:r>
            <a:endParaRPr sz="279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2050"/>
              <a:buFont typeface="Times New Roman"/>
              <a:buChar char="•"/>
            </a:pPr>
            <a:r>
              <a:rPr i="0" lang="en-US" sz="2050">
                <a:latin typeface="Times New Roman"/>
                <a:ea typeface="Times New Roman"/>
                <a:cs typeface="Times New Roman"/>
                <a:sym typeface="Times New Roman"/>
              </a:rPr>
              <a:t>Submit the spark job spark_meetup.py, to read the data into Spark Streaming </a:t>
            </a:r>
            <a:endParaRPr i="0" sz="2050">
              <a:latin typeface="Times New Roman"/>
              <a:ea typeface="Times New Roman"/>
              <a:cs typeface="Times New Roman"/>
              <a:sym typeface="Times New Roman"/>
            </a:endParaRPr>
          </a:p>
          <a:p>
            <a:pPr indent="0" lvl="0" marL="342900" rtl="0" algn="l">
              <a:lnSpc>
                <a:spcPct val="80000"/>
              </a:lnSpc>
              <a:spcBef>
                <a:spcPts val="1000"/>
              </a:spcBef>
              <a:spcAft>
                <a:spcPts val="0"/>
              </a:spcAft>
              <a:buSzPts val="1800"/>
              <a:buNone/>
            </a:pPr>
            <a:r>
              <a:rPr i="0" lang="en-US" sz="2050">
                <a:latin typeface="Times New Roman"/>
                <a:ea typeface="Times New Roman"/>
                <a:cs typeface="Times New Roman"/>
                <a:sym typeface="Times New Roman"/>
              </a:rPr>
              <a:t>from Kafka.</a:t>
            </a:r>
            <a:endParaRPr sz="2790">
              <a:latin typeface="Times New Roman"/>
              <a:ea typeface="Times New Roman"/>
              <a:cs typeface="Times New Roman"/>
              <a:sym typeface="Times New Roman"/>
            </a:endParaRPr>
          </a:p>
          <a:p>
            <a:pPr indent="-342900" lvl="0" marL="342900" rtl="0" algn="l">
              <a:lnSpc>
                <a:spcPct val="80000"/>
              </a:lnSpc>
              <a:spcBef>
                <a:spcPts val="1000"/>
              </a:spcBef>
              <a:spcAft>
                <a:spcPts val="0"/>
              </a:spcAft>
              <a:buClr>
                <a:srgbClr val="4070A0"/>
              </a:buClr>
              <a:buSzPts val="2050"/>
              <a:buFont typeface="Times New Roman"/>
              <a:buChar char="•"/>
            </a:pPr>
            <a:r>
              <a:rPr lang="en-US" sz="2050" u="sng">
                <a:solidFill>
                  <a:srgbClr val="4070A0"/>
                </a:solidFill>
                <a:latin typeface="Times New Roman"/>
                <a:ea typeface="Times New Roman"/>
                <a:cs typeface="Times New Roman"/>
                <a:sym typeface="Times New Roman"/>
              </a:rPr>
              <a:t>.bin/spark-submit --packages org.apache.spark:spark-streaming-kafka-0-10_</a:t>
            </a:r>
            <a:endParaRPr sz="2050" u="sng">
              <a:solidFill>
                <a:srgbClr val="4070A0"/>
              </a:solidFill>
              <a:latin typeface="Times New Roman"/>
              <a:ea typeface="Times New Roman"/>
              <a:cs typeface="Times New Roman"/>
              <a:sym typeface="Times New Roman"/>
            </a:endParaRPr>
          </a:p>
          <a:p>
            <a:pPr indent="0" lvl="0" marL="342900" rtl="0" algn="l">
              <a:lnSpc>
                <a:spcPct val="80000"/>
              </a:lnSpc>
              <a:spcBef>
                <a:spcPts val="1000"/>
              </a:spcBef>
              <a:spcAft>
                <a:spcPts val="0"/>
              </a:spcAft>
              <a:buSzPts val="1800"/>
              <a:buNone/>
            </a:pPr>
            <a:r>
              <a:rPr lang="en-US" sz="2050" u="sng">
                <a:solidFill>
                  <a:srgbClr val="4070A0"/>
                </a:solidFill>
                <a:latin typeface="Times New Roman"/>
                <a:ea typeface="Times New Roman"/>
                <a:cs typeface="Times New Roman"/>
                <a:sym typeface="Times New Roman"/>
              </a:rPr>
              <a:t>2.12:3.1.2 spark_meetup.py localhost:2181 meetup</a:t>
            </a:r>
            <a:endParaRPr sz="2050" u="sng">
              <a:solidFill>
                <a:srgbClr val="4070A0"/>
              </a:solidFill>
              <a:latin typeface="Times New Roman"/>
              <a:ea typeface="Times New Roman"/>
              <a:cs typeface="Times New Roman"/>
              <a:sym typeface="Times New Roman"/>
            </a:endParaRPr>
          </a:p>
        </p:txBody>
      </p:sp>
      <p:sp>
        <p:nvSpPr>
          <p:cNvPr id="1201" name="Google Shape;1201;p30"/>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202" name="Google Shape;1202;p30"/>
          <p:cNvPicPr preferRelativeResize="0"/>
          <p:nvPr/>
        </p:nvPicPr>
        <p:blipFill rotWithShape="1">
          <a:blip r:embed="rId3">
            <a:alphaModFix/>
          </a:blip>
          <a:srcRect b="0" l="0" r="0" t="0"/>
          <a:stretch/>
        </p:blipFill>
        <p:spPr>
          <a:xfrm>
            <a:off x="380000" y="3731900"/>
            <a:ext cx="4172391" cy="2486050"/>
          </a:xfrm>
          <a:prstGeom prst="rect">
            <a:avLst/>
          </a:prstGeom>
          <a:noFill/>
          <a:ln>
            <a:noFill/>
          </a:ln>
        </p:spPr>
      </p:pic>
      <p:pic>
        <p:nvPicPr>
          <p:cNvPr id="1203" name="Google Shape;1203;p30"/>
          <p:cNvPicPr preferRelativeResize="0"/>
          <p:nvPr/>
        </p:nvPicPr>
        <p:blipFill rotWithShape="1">
          <a:blip r:embed="rId4">
            <a:alphaModFix/>
          </a:blip>
          <a:srcRect b="6644" l="0" r="0" t="7951"/>
          <a:stretch/>
        </p:blipFill>
        <p:spPr>
          <a:xfrm>
            <a:off x="4751225" y="3759212"/>
            <a:ext cx="3884776" cy="248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31"/>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Code Walk-through</a:t>
            </a:r>
            <a:endParaRPr>
              <a:latin typeface="Times New Roman"/>
              <a:ea typeface="Times New Roman"/>
              <a:cs typeface="Times New Roman"/>
              <a:sym typeface="Times New Roman"/>
            </a:endParaRPr>
          </a:p>
        </p:txBody>
      </p:sp>
      <p:sp>
        <p:nvSpPr>
          <p:cNvPr id="1209" name="Google Shape;1209;p31"/>
          <p:cNvSpPr txBox="1"/>
          <p:nvPr>
            <p:ph idx="1" type="body"/>
          </p:nvPr>
        </p:nvSpPr>
        <p:spPr>
          <a:xfrm>
            <a:off x="380010" y="1481446"/>
            <a:ext cx="83841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Font typeface="Times New Roman"/>
              <a:buChar char="•"/>
            </a:pPr>
            <a:r>
              <a:rPr b="1" lang="en-US" sz="2000">
                <a:highlight>
                  <a:schemeClr val="lt1"/>
                </a:highlight>
                <a:latin typeface="Times New Roman"/>
                <a:ea typeface="Times New Roman"/>
                <a:cs typeface="Times New Roman"/>
                <a:sym typeface="Times New Roman"/>
              </a:rPr>
              <a:t>What are the current active cities in the US which are scheduling Meetup Events?</a:t>
            </a:r>
            <a:endParaRPr b="1" sz="2000">
              <a:highlight>
                <a:schemeClr val="lt1"/>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4070A0"/>
              </a:buClr>
              <a:buSzPts val="2000"/>
              <a:buFont typeface="Times New Roman"/>
              <a:buChar char="•"/>
            </a:pPr>
            <a:r>
              <a:rPr b="1" lang="en-US" sz="2000" u="sng">
                <a:solidFill>
                  <a:schemeClr val="hlink"/>
                </a:solidFill>
                <a:highlight>
                  <a:schemeClr val="lt1"/>
                </a:highlight>
                <a:latin typeface="Times New Roman"/>
                <a:ea typeface="Times New Roman"/>
                <a:cs typeface="Times New Roman"/>
                <a:sym typeface="Times New Roman"/>
                <a:hlinkClick r:id="rId3"/>
              </a:rPr>
              <a:t>https://github.com/Sailash/Project_3/tree/main/activeCities</a:t>
            </a:r>
            <a:endParaRPr b="1" sz="2000">
              <a:solidFill>
                <a:srgbClr val="4070A0"/>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b="1" sz="1200">
              <a:highlight>
                <a:schemeClr val="lt1"/>
              </a:highlight>
              <a:latin typeface="Times New Roman"/>
              <a:ea typeface="Times New Roman"/>
              <a:cs typeface="Times New Roman"/>
              <a:sym typeface="Times New Roman"/>
            </a:endParaRPr>
          </a:p>
        </p:txBody>
      </p:sp>
      <p:sp>
        <p:nvSpPr>
          <p:cNvPr id="1210" name="Google Shape;1210;p3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211" name="Google Shape;1211;p31"/>
          <p:cNvPicPr preferRelativeResize="0"/>
          <p:nvPr/>
        </p:nvPicPr>
        <p:blipFill rotWithShape="1">
          <a:blip r:embed="rId4">
            <a:alphaModFix/>
          </a:blip>
          <a:srcRect b="0" l="0" r="0" t="0"/>
          <a:stretch/>
        </p:blipFill>
        <p:spPr>
          <a:xfrm>
            <a:off x="691313" y="2687950"/>
            <a:ext cx="7761474" cy="367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32"/>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Code Walk-through</a:t>
            </a:r>
            <a:endParaRPr>
              <a:latin typeface="Times New Roman"/>
              <a:ea typeface="Times New Roman"/>
              <a:cs typeface="Times New Roman"/>
              <a:sym typeface="Times New Roman"/>
            </a:endParaRPr>
          </a:p>
        </p:txBody>
      </p:sp>
      <p:sp>
        <p:nvSpPr>
          <p:cNvPr id="1217" name="Google Shape;1217;p32"/>
          <p:cNvSpPr txBox="1"/>
          <p:nvPr>
            <p:ph idx="1" type="body"/>
          </p:nvPr>
        </p:nvSpPr>
        <p:spPr>
          <a:xfrm>
            <a:off x="380010" y="1481446"/>
            <a:ext cx="83841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300"/>
              </a:spcBef>
              <a:spcAft>
                <a:spcPts val="0"/>
              </a:spcAft>
              <a:buSzPts val="1800"/>
              <a:buFont typeface="Times New Roman"/>
              <a:buChar char="●"/>
            </a:pPr>
            <a:r>
              <a:rPr b="1" lang="en-US" sz="2000">
                <a:highlight>
                  <a:schemeClr val="lt1"/>
                </a:highlight>
                <a:latin typeface="Times New Roman"/>
                <a:ea typeface="Times New Roman"/>
                <a:cs typeface="Times New Roman"/>
                <a:sym typeface="Times New Roman"/>
              </a:rPr>
              <a:t>What are the trending topics in US Meetup Events?</a:t>
            </a:r>
            <a:endParaRPr b="1" sz="2000">
              <a:highlight>
                <a:schemeClr val="lt1"/>
              </a:highlight>
              <a:latin typeface="Times New Roman"/>
              <a:ea typeface="Times New Roman"/>
              <a:cs typeface="Times New Roman"/>
              <a:sym typeface="Times New Roman"/>
            </a:endParaRPr>
          </a:p>
          <a:p>
            <a:pPr indent="-355600" lvl="0" marL="457200" rtl="0" algn="l">
              <a:lnSpc>
                <a:spcPct val="115000"/>
              </a:lnSpc>
              <a:spcBef>
                <a:spcPts val="1000"/>
              </a:spcBef>
              <a:spcAft>
                <a:spcPts val="1200"/>
              </a:spcAft>
              <a:buSzPts val="2000"/>
              <a:buFont typeface="Times New Roman"/>
              <a:buChar char="●"/>
            </a:pPr>
            <a:r>
              <a:rPr b="1" lang="en-US" sz="2000" u="sng">
                <a:solidFill>
                  <a:srgbClr val="4070A0"/>
                </a:solidFill>
                <a:highlight>
                  <a:schemeClr val="lt1"/>
                </a:highlight>
                <a:latin typeface="Times New Roman"/>
                <a:ea typeface="Times New Roman"/>
                <a:cs typeface="Times New Roman"/>
                <a:sym typeface="Times New Roman"/>
              </a:rPr>
              <a:t>https://github.com/MANASWINI1591/BIG_DATA_PROJECT_3</a:t>
            </a:r>
            <a:endParaRPr b="1" sz="2000" u="sng">
              <a:solidFill>
                <a:srgbClr val="4070A0"/>
              </a:solidFill>
              <a:highlight>
                <a:schemeClr val="lt1"/>
              </a:highlight>
              <a:latin typeface="Times New Roman"/>
              <a:ea typeface="Times New Roman"/>
              <a:cs typeface="Times New Roman"/>
              <a:sym typeface="Times New Roman"/>
            </a:endParaRPr>
          </a:p>
        </p:txBody>
      </p:sp>
      <p:sp>
        <p:nvSpPr>
          <p:cNvPr id="1218" name="Google Shape;1218;p32"/>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219" name="Google Shape;1219;p32">
            <a:hlinkClick r:id="rId3"/>
          </p:cNvPr>
          <p:cNvPicPr preferRelativeResize="0"/>
          <p:nvPr/>
        </p:nvPicPr>
        <p:blipFill rotWithShape="1">
          <a:blip r:embed="rId4">
            <a:alphaModFix/>
          </a:blip>
          <a:srcRect b="0" l="2070" r="4243" t="0"/>
          <a:stretch/>
        </p:blipFill>
        <p:spPr>
          <a:xfrm>
            <a:off x="795350" y="2548438"/>
            <a:ext cx="7924800" cy="3629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33"/>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Data Visualization</a:t>
            </a:r>
            <a:endParaRPr>
              <a:latin typeface="Times New Roman"/>
              <a:ea typeface="Times New Roman"/>
              <a:cs typeface="Times New Roman"/>
              <a:sym typeface="Times New Roman"/>
            </a:endParaRPr>
          </a:p>
        </p:txBody>
      </p:sp>
      <p:sp>
        <p:nvSpPr>
          <p:cNvPr id="1225" name="Google Shape;1225;p33"/>
          <p:cNvSpPr txBox="1"/>
          <p:nvPr>
            <p:ph idx="1" type="body"/>
          </p:nvPr>
        </p:nvSpPr>
        <p:spPr>
          <a:xfrm>
            <a:off x="380010" y="1481446"/>
            <a:ext cx="8384100" cy="4526100"/>
          </a:xfrm>
          <a:prstGeom prst="rect">
            <a:avLst/>
          </a:prstGeom>
          <a:noFill/>
          <a:ln>
            <a:noFill/>
          </a:ln>
        </p:spPr>
        <p:txBody>
          <a:bodyPr anchorCtr="0" anchor="t" bIns="45700" lIns="91425" spcFirstLastPara="1" rIns="91425" wrap="square" tIns="45700">
            <a:normAutofit/>
          </a:bodyPr>
          <a:lstStyle/>
          <a:p>
            <a:pPr indent="-330200" lvl="0" marL="342900" rtl="0" algn="l">
              <a:lnSpc>
                <a:spcPct val="100000"/>
              </a:lnSpc>
              <a:spcBef>
                <a:spcPts val="0"/>
              </a:spcBef>
              <a:spcAft>
                <a:spcPts val="0"/>
              </a:spcAft>
              <a:buSzPts val="2200"/>
              <a:buFont typeface="Times New Roman"/>
              <a:buChar char="•"/>
            </a:pPr>
            <a:r>
              <a:rPr i="0" lang="en-US" sz="2200">
                <a:latin typeface="Times New Roman"/>
                <a:ea typeface="Times New Roman"/>
                <a:cs typeface="Times New Roman"/>
                <a:sym typeface="Times New Roman"/>
              </a:rPr>
              <a:t>Visualize the data using Bar chart</a:t>
            </a:r>
            <a:endParaRPr sz="2600">
              <a:latin typeface="Times New Roman"/>
              <a:ea typeface="Times New Roman"/>
              <a:cs typeface="Times New Roman"/>
              <a:sym typeface="Times New Roman"/>
            </a:endParaRPr>
          </a:p>
          <a:p>
            <a:pPr indent="-190500" lvl="0" marL="342900" rtl="0" algn="l">
              <a:lnSpc>
                <a:spcPct val="100000"/>
              </a:lnSpc>
              <a:spcBef>
                <a:spcPts val="480"/>
              </a:spcBef>
              <a:spcAft>
                <a:spcPts val="0"/>
              </a:spcAft>
              <a:buSzPts val="2400"/>
              <a:buFont typeface="Arial"/>
              <a:buNone/>
            </a:pPr>
            <a:r>
              <a:t/>
            </a:r>
            <a:endParaRPr i="0" sz="2400">
              <a:solidFill>
                <a:schemeClr val="dk1"/>
              </a:solidFill>
              <a:latin typeface="Times New Roman"/>
              <a:ea typeface="Times New Roman"/>
              <a:cs typeface="Times New Roman"/>
              <a:sym typeface="Times New Roman"/>
            </a:endParaRPr>
          </a:p>
          <a:p>
            <a:pPr indent="-165100" lvl="0" marL="342900" rtl="0" algn="l">
              <a:lnSpc>
                <a:spcPct val="100000"/>
              </a:lnSpc>
              <a:spcBef>
                <a:spcPts val="560"/>
              </a:spcBef>
              <a:spcAft>
                <a:spcPts val="0"/>
              </a:spcAft>
              <a:buSzPts val="2800"/>
              <a:buNone/>
            </a:pPr>
            <a:r>
              <a:t/>
            </a:r>
            <a:endParaRPr>
              <a:latin typeface="Times New Roman"/>
              <a:ea typeface="Times New Roman"/>
              <a:cs typeface="Times New Roman"/>
              <a:sym typeface="Times New Roman"/>
            </a:endParaRPr>
          </a:p>
        </p:txBody>
      </p:sp>
      <p:sp>
        <p:nvSpPr>
          <p:cNvPr id="1226" name="Google Shape;1226;p3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227" name="Google Shape;1227;p33"/>
          <p:cNvPicPr preferRelativeResize="0"/>
          <p:nvPr/>
        </p:nvPicPr>
        <p:blipFill rotWithShape="1">
          <a:blip r:embed="rId3">
            <a:alphaModFix/>
          </a:blip>
          <a:srcRect b="0" l="0" r="0" t="0"/>
          <a:stretch/>
        </p:blipFill>
        <p:spPr>
          <a:xfrm>
            <a:off x="1670525" y="2028518"/>
            <a:ext cx="5587551" cy="2267575"/>
          </a:xfrm>
          <a:prstGeom prst="rect">
            <a:avLst/>
          </a:prstGeom>
          <a:noFill/>
          <a:ln>
            <a:noFill/>
          </a:ln>
        </p:spPr>
      </p:pic>
      <p:pic>
        <p:nvPicPr>
          <p:cNvPr id="1228" name="Google Shape;1228;p33"/>
          <p:cNvPicPr preferRelativeResize="0"/>
          <p:nvPr/>
        </p:nvPicPr>
        <p:blipFill rotWithShape="1">
          <a:blip r:embed="rId4">
            <a:alphaModFix/>
          </a:blip>
          <a:srcRect b="0" l="0" r="0" t="0"/>
          <a:stretch/>
        </p:blipFill>
        <p:spPr>
          <a:xfrm>
            <a:off x="1750600" y="4322300"/>
            <a:ext cx="6003962" cy="240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34"/>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Demo Video</a:t>
            </a:r>
            <a:endParaRPr>
              <a:latin typeface="Times New Roman"/>
              <a:ea typeface="Times New Roman"/>
              <a:cs typeface="Times New Roman"/>
              <a:sym typeface="Times New Roman"/>
            </a:endParaRPr>
          </a:p>
        </p:txBody>
      </p:sp>
      <p:sp>
        <p:nvSpPr>
          <p:cNvPr id="1234" name="Google Shape;1234;p34"/>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235" name="Google Shape;1235;p34" title="final_6141963de910f30092e8feed_670915.mp4">
            <a:hlinkClick r:id="rId3"/>
          </p:cNvPr>
          <p:cNvPicPr preferRelativeResize="0"/>
          <p:nvPr/>
        </p:nvPicPr>
        <p:blipFill rotWithShape="1">
          <a:blip r:embed="rId4">
            <a:alphaModFix/>
          </a:blip>
          <a:srcRect b="0" l="0" r="0" t="0"/>
          <a:stretch/>
        </p:blipFill>
        <p:spPr>
          <a:xfrm>
            <a:off x="547888" y="2247187"/>
            <a:ext cx="8200624" cy="3959375"/>
          </a:xfrm>
          <a:prstGeom prst="rect">
            <a:avLst/>
          </a:prstGeom>
          <a:noFill/>
          <a:ln>
            <a:noFill/>
          </a:ln>
        </p:spPr>
      </p:pic>
      <p:sp>
        <p:nvSpPr>
          <p:cNvPr id="1236" name="Google Shape;1236;p34"/>
          <p:cNvSpPr txBox="1"/>
          <p:nvPr/>
        </p:nvSpPr>
        <p:spPr>
          <a:xfrm>
            <a:off x="416400" y="1485000"/>
            <a:ext cx="73779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accent1"/>
              </a:buClr>
              <a:buSzPts val="2200"/>
              <a:buFont typeface="Times New Roman"/>
              <a:buChar char="●"/>
            </a:pPr>
            <a:r>
              <a:rPr b="0" i="0" lang="en-US" sz="2200" u="none" cap="none" strike="noStrike">
                <a:solidFill>
                  <a:schemeClr val="dk2"/>
                </a:solidFill>
                <a:latin typeface="Times New Roman"/>
                <a:ea typeface="Times New Roman"/>
                <a:cs typeface="Times New Roman"/>
                <a:sym typeface="Times New Roman"/>
              </a:rPr>
              <a:t>Working Flow of Project</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35"/>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Times New Roman"/>
                <a:ea typeface="Times New Roman"/>
                <a:cs typeface="Times New Roman"/>
                <a:sym typeface="Times New Roman"/>
              </a:rPr>
              <a:t>Tech Challenges</a:t>
            </a:r>
            <a:endParaRPr>
              <a:latin typeface="Times New Roman"/>
              <a:ea typeface="Times New Roman"/>
              <a:cs typeface="Times New Roman"/>
              <a:sym typeface="Times New Roman"/>
            </a:endParaRPr>
          </a:p>
        </p:txBody>
      </p:sp>
      <p:sp>
        <p:nvSpPr>
          <p:cNvPr id="1242" name="Google Shape;1242;p35"/>
          <p:cNvSpPr txBox="1"/>
          <p:nvPr>
            <p:ph idx="1" type="body"/>
          </p:nvPr>
        </p:nvSpPr>
        <p:spPr>
          <a:xfrm>
            <a:off x="492150" y="1819200"/>
            <a:ext cx="8159700" cy="4342800"/>
          </a:xfrm>
          <a:prstGeom prst="rect">
            <a:avLst/>
          </a:prstGeom>
          <a:noFill/>
          <a:ln>
            <a:noFill/>
          </a:ln>
        </p:spPr>
        <p:txBody>
          <a:bodyPr anchorCtr="0" anchor="t" bIns="45700" lIns="91425" spcFirstLastPara="1" rIns="91425" wrap="square" tIns="45700">
            <a:noAutofit/>
          </a:bodyPr>
          <a:lstStyle/>
          <a:p>
            <a:pPr indent="-361950" lvl="0" marL="457200" rtl="0" algn="just">
              <a:lnSpc>
                <a:spcPct val="100000"/>
              </a:lnSpc>
              <a:spcBef>
                <a:spcPts val="360"/>
              </a:spcBef>
              <a:spcAft>
                <a:spcPts val="0"/>
              </a:spcAft>
              <a:buSzPts val="2100"/>
              <a:buFont typeface="Times New Roman"/>
              <a:buChar char="●"/>
            </a:pPr>
            <a:r>
              <a:rPr lang="en-US" sz="2300">
                <a:latin typeface="Times New Roman"/>
                <a:ea typeface="Times New Roman"/>
                <a:cs typeface="Times New Roman"/>
                <a:sym typeface="Times New Roman"/>
              </a:rPr>
              <a:t>We got dependencies error while connecting kafka with spark </a:t>
            </a:r>
            <a:r>
              <a:rPr lang="en-US" sz="2300">
                <a:latin typeface="Impact"/>
                <a:ea typeface="Impact"/>
                <a:cs typeface="Impact"/>
                <a:sym typeface="Impact"/>
              </a:rPr>
              <a:t>→ </a:t>
            </a:r>
            <a:r>
              <a:rPr lang="en-US" sz="2300">
                <a:latin typeface="Times New Roman"/>
                <a:ea typeface="Times New Roman"/>
                <a:cs typeface="Times New Roman"/>
                <a:sym typeface="Times New Roman"/>
              </a:rPr>
              <a:t>such issues arise like </a:t>
            </a:r>
            <a:r>
              <a:rPr lang="en-US" sz="2400">
                <a:latin typeface="Times New Roman"/>
                <a:ea typeface="Times New Roman"/>
                <a:cs typeface="Times New Roman"/>
                <a:sym typeface="Times New Roman"/>
              </a:rPr>
              <a:t>“</a:t>
            </a:r>
            <a:r>
              <a:rPr b="1" lang="en-US" sz="2200">
                <a:latin typeface="Times New Roman"/>
                <a:ea typeface="Times New Roman"/>
                <a:cs typeface="Times New Roman"/>
                <a:sym typeface="Times New Roman"/>
              </a:rPr>
              <a:t>Please deploy the application as per the deployment section of Structured Streaming + Kafka Integration Guide</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Char char="●"/>
            </a:pPr>
            <a:r>
              <a:rPr lang="en-US" sz="2300">
                <a:latin typeface="Times New Roman"/>
                <a:ea typeface="Times New Roman"/>
                <a:cs typeface="Times New Roman"/>
                <a:sym typeface="Times New Roman"/>
              </a:rPr>
              <a:t>At initial stages we faced difficulties while </a:t>
            </a:r>
            <a:r>
              <a:rPr b="1" lang="en-US" sz="2300">
                <a:latin typeface="Times New Roman"/>
                <a:ea typeface="Times New Roman"/>
                <a:cs typeface="Times New Roman"/>
                <a:sym typeface="Times New Roman"/>
              </a:rPr>
              <a:t>Structuring the schema of streaming data.</a:t>
            </a:r>
            <a:endParaRPr b="1" sz="23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Char char="●"/>
            </a:pPr>
            <a:r>
              <a:rPr lang="en-US" sz="2300">
                <a:latin typeface="Times New Roman"/>
                <a:ea typeface="Times New Roman"/>
                <a:cs typeface="Times New Roman"/>
                <a:sym typeface="Times New Roman"/>
              </a:rPr>
              <a:t>After completed the operations, we faced difficulties while </a:t>
            </a:r>
            <a:r>
              <a:rPr b="1" lang="en-US" sz="2300">
                <a:latin typeface="Times New Roman"/>
                <a:ea typeface="Times New Roman"/>
                <a:cs typeface="Times New Roman"/>
                <a:sym typeface="Times New Roman"/>
              </a:rPr>
              <a:t>sending back data to kafka topic</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55600" lvl="0" marL="457200" rtl="0" algn="just">
              <a:lnSpc>
                <a:spcPct val="100000"/>
              </a:lnSpc>
              <a:spcBef>
                <a:spcPts val="1000"/>
              </a:spcBef>
              <a:spcAft>
                <a:spcPts val="0"/>
              </a:spcAft>
              <a:buSzPts val="2000"/>
              <a:buChar char="●"/>
            </a:pPr>
            <a:r>
              <a:rPr b="1" lang="en-US" sz="2300">
                <a:latin typeface="Times New Roman"/>
                <a:ea typeface="Times New Roman"/>
                <a:cs typeface="Times New Roman"/>
                <a:sym typeface="Times New Roman"/>
              </a:rPr>
              <a:t>Kafka server </a:t>
            </a:r>
            <a:r>
              <a:rPr lang="en-US" sz="2300">
                <a:latin typeface="Times New Roman"/>
                <a:ea typeface="Times New Roman"/>
                <a:cs typeface="Times New Roman"/>
                <a:sym typeface="Times New Roman"/>
              </a:rPr>
              <a:t>disconnected many times.</a:t>
            </a:r>
            <a:endParaRPr sz="23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900"/>
          </a:p>
        </p:txBody>
      </p:sp>
      <p:sp>
        <p:nvSpPr>
          <p:cNvPr id="1243" name="Google Shape;1243;p35"/>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36"/>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Tech Solution</a:t>
            </a:r>
            <a:endParaRPr>
              <a:latin typeface="Times New Roman"/>
              <a:ea typeface="Times New Roman"/>
              <a:cs typeface="Times New Roman"/>
              <a:sym typeface="Times New Roman"/>
            </a:endParaRPr>
          </a:p>
        </p:txBody>
      </p:sp>
      <p:sp>
        <p:nvSpPr>
          <p:cNvPr id="1249" name="Google Shape;1249;p36"/>
          <p:cNvSpPr txBox="1"/>
          <p:nvPr>
            <p:ph idx="1" type="body"/>
          </p:nvPr>
        </p:nvSpPr>
        <p:spPr>
          <a:xfrm>
            <a:off x="379960" y="1734121"/>
            <a:ext cx="8384100" cy="45261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400"/>
              </a:spcBef>
              <a:spcAft>
                <a:spcPts val="0"/>
              </a:spcAft>
              <a:buSzPts val="1800"/>
              <a:buChar char="•"/>
            </a:pPr>
            <a:r>
              <a:rPr lang="en-US" sz="2300">
                <a:latin typeface="Times New Roman"/>
                <a:ea typeface="Times New Roman"/>
                <a:cs typeface="Times New Roman"/>
                <a:sym typeface="Times New Roman"/>
              </a:rPr>
              <a:t>We sorted out the dependencies error by</a:t>
            </a:r>
            <a:r>
              <a:rPr lang="en-US" sz="27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changing the current version of </a:t>
            </a:r>
            <a:r>
              <a:rPr b="1" lang="en-US" sz="2200">
                <a:latin typeface="Times New Roman"/>
                <a:ea typeface="Times New Roman"/>
                <a:cs typeface="Times New Roman"/>
                <a:sym typeface="Times New Roman"/>
              </a:rPr>
              <a:t>kafka and pyspark with stable version</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36550" lvl="0" marL="457200" rtl="0" algn="just">
              <a:lnSpc>
                <a:spcPct val="100000"/>
              </a:lnSpc>
              <a:spcBef>
                <a:spcPts val="1000"/>
              </a:spcBef>
              <a:spcAft>
                <a:spcPts val="0"/>
              </a:spcAft>
              <a:buSzPts val="1700"/>
              <a:buChar char="•"/>
            </a:pPr>
            <a:r>
              <a:rPr lang="en-US" sz="2200">
                <a:latin typeface="Times New Roman"/>
                <a:ea typeface="Times New Roman"/>
                <a:cs typeface="Times New Roman"/>
                <a:sym typeface="Times New Roman"/>
              </a:rPr>
              <a:t>We created the </a:t>
            </a:r>
            <a:r>
              <a:rPr b="1" lang="en-US" sz="2200">
                <a:latin typeface="Times New Roman"/>
                <a:ea typeface="Times New Roman"/>
                <a:cs typeface="Times New Roman"/>
                <a:sym typeface="Times New Roman"/>
              </a:rPr>
              <a:t>structured schema </a:t>
            </a:r>
            <a:r>
              <a:rPr lang="en-US" sz="2200">
                <a:latin typeface="Times New Roman"/>
                <a:ea typeface="Times New Roman"/>
                <a:cs typeface="Times New Roman"/>
                <a:sym typeface="Times New Roman"/>
              </a:rPr>
              <a:t> for nested document streaming data (</a:t>
            </a:r>
            <a:r>
              <a:rPr b="1" lang="en-US" sz="2200">
                <a:latin typeface="Times New Roman"/>
                <a:ea typeface="Times New Roman"/>
                <a:cs typeface="Times New Roman"/>
                <a:sym typeface="Times New Roman"/>
              </a:rPr>
              <a:t>json file</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36550" lvl="0" marL="457200" rtl="0" algn="just">
              <a:lnSpc>
                <a:spcPct val="100000"/>
              </a:lnSpc>
              <a:spcBef>
                <a:spcPts val="1000"/>
              </a:spcBef>
              <a:spcAft>
                <a:spcPts val="0"/>
              </a:spcAft>
              <a:buSzPts val="1700"/>
              <a:buChar char="•"/>
            </a:pPr>
            <a:r>
              <a:rPr lang="en-US" sz="2200">
                <a:latin typeface="Times New Roman"/>
                <a:ea typeface="Times New Roman"/>
                <a:cs typeface="Times New Roman"/>
                <a:sym typeface="Times New Roman"/>
              </a:rPr>
              <a:t>We used </a:t>
            </a:r>
            <a:r>
              <a:rPr b="1" lang="en-US" sz="2200">
                <a:latin typeface="Times New Roman"/>
                <a:ea typeface="Times New Roman"/>
                <a:cs typeface="Times New Roman"/>
                <a:sym typeface="Times New Roman"/>
              </a:rPr>
              <a:t>write and read stream</a:t>
            </a: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methods of spark structure streaming</a:t>
            </a:r>
            <a:r>
              <a:rPr lang="en-US" sz="2200">
                <a:latin typeface="Times New Roman"/>
                <a:ea typeface="Times New Roman"/>
                <a:cs typeface="Times New Roman"/>
                <a:sym typeface="Times New Roman"/>
              </a:rPr>
              <a:t> that solved our problem to store the data back to output topic.</a:t>
            </a:r>
            <a:endParaRPr sz="2200">
              <a:latin typeface="Times New Roman"/>
              <a:ea typeface="Times New Roman"/>
              <a:cs typeface="Times New Roman"/>
              <a:sym typeface="Times New Roman"/>
            </a:endParaRPr>
          </a:p>
          <a:p>
            <a:pPr indent="-336550" lvl="0" marL="457200" rtl="0" algn="just">
              <a:lnSpc>
                <a:spcPct val="100000"/>
              </a:lnSpc>
              <a:spcBef>
                <a:spcPts val="1000"/>
              </a:spcBef>
              <a:spcAft>
                <a:spcPts val="0"/>
              </a:spcAft>
              <a:buSzPts val="1700"/>
              <a:buChar char="•"/>
            </a:pPr>
            <a:r>
              <a:rPr lang="en-US" sz="2200">
                <a:latin typeface="Times New Roman"/>
                <a:ea typeface="Times New Roman"/>
                <a:cs typeface="Times New Roman"/>
                <a:sym typeface="Times New Roman"/>
              </a:rPr>
              <a:t>We used the </a:t>
            </a:r>
            <a:r>
              <a:rPr b="1" lang="en-US" sz="2200">
                <a:latin typeface="Times New Roman"/>
                <a:ea typeface="Times New Roman"/>
                <a:cs typeface="Times New Roman"/>
                <a:sym typeface="Times New Roman"/>
              </a:rPr>
              <a:t>kafka-server-stop</a:t>
            </a: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script</a:t>
            </a:r>
            <a:r>
              <a:rPr lang="en-US" sz="2200">
                <a:latin typeface="Times New Roman"/>
                <a:ea typeface="Times New Roman"/>
                <a:cs typeface="Times New Roman"/>
                <a:sym typeface="Times New Roman"/>
              </a:rPr>
              <a:t> to stop the server and restarted again.</a:t>
            </a:r>
            <a:endParaRPr sz="2200">
              <a:latin typeface="Times New Roman"/>
              <a:ea typeface="Times New Roman"/>
              <a:cs typeface="Times New Roman"/>
              <a:sym typeface="Times New Roman"/>
            </a:endParaRPr>
          </a:p>
        </p:txBody>
      </p:sp>
      <p:sp>
        <p:nvSpPr>
          <p:cNvPr id="1250" name="Google Shape;1250;p36"/>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37"/>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Business Solution</a:t>
            </a:r>
            <a:endParaRPr>
              <a:latin typeface="Times New Roman"/>
              <a:ea typeface="Times New Roman"/>
              <a:cs typeface="Times New Roman"/>
              <a:sym typeface="Times New Roman"/>
            </a:endParaRPr>
          </a:p>
        </p:txBody>
      </p:sp>
      <p:sp>
        <p:nvSpPr>
          <p:cNvPr id="1256" name="Google Shape;1256;p37"/>
          <p:cNvSpPr txBox="1"/>
          <p:nvPr>
            <p:ph idx="1" type="body"/>
          </p:nvPr>
        </p:nvSpPr>
        <p:spPr>
          <a:xfrm>
            <a:off x="380010" y="1761546"/>
            <a:ext cx="83841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Trebuchet MS"/>
              <a:buChar char="•"/>
            </a:pPr>
            <a:r>
              <a:rPr b="1" lang="en-US" sz="1800">
                <a:latin typeface="Trebuchet MS"/>
                <a:ea typeface="Trebuchet MS"/>
                <a:cs typeface="Trebuchet MS"/>
                <a:sym typeface="Trebuchet MS"/>
              </a:rPr>
              <a:t>Minimizing preventable losses</a:t>
            </a:r>
            <a:endParaRPr b="1"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rPr lang="en-US" sz="1800">
                <a:latin typeface="Trebuchet MS"/>
                <a:ea typeface="Trebuchet MS"/>
                <a:cs typeface="Trebuchet MS"/>
                <a:sym typeface="Trebuchet MS"/>
              </a:rPr>
              <a:t>Streaming analytics prevents or minimizes any damage caused by events such as security branches, manufacturing defects, customer churn etc.</a:t>
            </a:r>
            <a:endParaRPr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t/>
            </a:r>
            <a:endParaRPr sz="1800">
              <a:latin typeface="Trebuchet MS"/>
              <a:ea typeface="Trebuchet MS"/>
              <a:cs typeface="Trebuchet MS"/>
              <a:sym typeface="Trebuchet MS"/>
            </a:endParaRPr>
          </a:p>
          <a:p>
            <a:pPr indent="-342900" lvl="0" marL="457200" rtl="0" algn="l">
              <a:lnSpc>
                <a:spcPct val="100000"/>
              </a:lnSpc>
              <a:spcBef>
                <a:spcPts val="0"/>
              </a:spcBef>
              <a:spcAft>
                <a:spcPts val="0"/>
              </a:spcAft>
              <a:buSzPts val="1800"/>
              <a:buFont typeface="Trebuchet MS"/>
              <a:buChar char="•"/>
            </a:pPr>
            <a:r>
              <a:rPr b="1" lang="en-US" sz="1800">
                <a:latin typeface="Trebuchet MS"/>
                <a:ea typeface="Trebuchet MS"/>
                <a:cs typeface="Trebuchet MS"/>
                <a:sym typeface="Trebuchet MS"/>
              </a:rPr>
              <a:t>Analyzing routine business operations</a:t>
            </a:r>
            <a:endParaRPr b="1"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rPr lang="en-US" sz="1800">
                <a:latin typeface="Trebuchet MS"/>
                <a:ea typeface="Trebuchet MS"/>
                <a:cs typeface="Trebuchet MS"/>
                <a:sym typeface="Trebuchet MS"/>
              </a:rPr>
              <a:t>Operations such as IT systems, financial transactions such as authentications and validations can be monitored in real time.</a:t>
            </a:r>
            <a:endParaRPr sz="1800">
              <a:latin typeface="Trebuchet MS"/>
              <a:ea typeface="Trebuchet MS"/>
              <a:cs typeface="Trebuchet MS"/>
              <a:sym typeface="Trebuchet MS"/>
            </a:endParaRPr>
          </a:p>
          <a:p>
            <a:pPr indent="0" lvl="0" marL="0" rtl="0" algn="l">
              <a:lnSpc>
                <a:spcPct val="100000"/>
              </a:lnSpc>
              <a:spcBef>
                <a:spcPts val="0"/>
              </a:spcBef>
              <a:spcAft>
                <a:spcPts val="0"/>
              </a:spcAft>
              <a:buSzPts val="1800"/>
              <a:buNone/>
            </a:pPr>
            <a:r>
              <a:t/>
            </a:r>
            <a:endParaRPr sz="1800">
              <a:latin typeface="Trebuchet MS"/>
              <a:ea typeface="Trebuchet MS"/>
              <a:cs typeface="Trebuchet MS"/>
              <a:sym typeface="Trebuchet MS"/>
            </a:endParaRPr>
          </a:p>
          <a:p>
            <a:pPr indent="-342900" lvl="0" marL="457200" rtl="0" algn="l">
              <a:lnSpc>
                <a:spcPct val="100000"/>
              </a:lnSpc>
              <a:spcBef>
                <a:spcPts val="0"/>
              </a:spcBef>
              <a:spcAft>
                <a:spcPts val="0"/>
              </a:spcAft>
              <a:buSzPts val="1800"/>
              <a:buFont typeface="Trebuchet MS"/>
              <a:buChar char="•"/>
            </a:pPr>
            <a:r>
              <a:rPr b="1" lang="en-US" sz="1800">
                <a:latin typeface="Trebuchet MS"/>
                <a:ea typeface="Trebuchet MS"/>
                <a:cs typeface="Trebuchet MS"/>
                <a:sym typeface="Trebuchet MS"/>
              </a:rPr>
              <a:t>Finding missed opportunities</a:t>
            </a:r>
            <a:endParaRPr b="1"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rPr lang="en-US" sz="1800">
                <a:latin typeface="Trebuchet MS"/>
                <a:ea typeface="Trebuchet MS"/>
                <a:cs typeface="Trebuchet MS"/>
                <a:sym typeface="Trebuchet MS"/>
              </a:rPr>
              <a:t>Streaming and analysis of big data can help businesses as well as immediately recommend, upsell based on what information presents.</a:t>
            </a:r>
            <a:endParaRPr sz="1800">
              <a:latin typeface="Trebuchet MS"/>
              <a:ea typeface="Trebuchet MS"/>
              <a:cs typeface="Trebuchet MS"/>
              <a:sym typeface="Trebuchet MS"/>
            </a:endParaRPr>
          </a:p>
          <a:p>
            <a:pPr indent="0" lvl="0" marL="0" rtl="0" algn="l">
              <a:lnSpc>
                <a:spcPct val="100000"/>
              </a:lnSpc>
              <a:spcBef>
                <a:spcPts val="0"/>
              </a:spcBef>
              <a:spcAft>
                <a:spcPts val="0"/>
              </a:spcAft>
              <a:buSzPts val="1800"/>
              <a:buNone/>
            </a:pPr>
            <a:r>
              <a:t/>
            </a:r>
            <a:endParaRPr sz="1800">
              <a:latin typeface="Trebuchet MS"/>
              <a:ea typeface="Trebuchet MS"/>
              <a:cs typeface="Trebuchet MS"/>
              <a:sym typeface="Trebuchet MS"/>
            </a:endParaRPr>
          </a:p>
          <a:p>
            <a:pPr indent="-342900" lvl="0" marL="457200" rtl="0" algn="l">
              <a:lnSpc>
                <a:spcPct val="100000"/>
              </a:lnSpc>
              <a:spcBef>
                <a:spcPts val="0"/>
              </a:spcBef>
              <a:spcAft>
                <a:spcPts val="0"/>
              </a:spcAft>
              <a:buSzPts val="1800"/>
              <a:buFont typeface="Trebuchet MS"/>
              <a:buChar char="•"/>
            </a:pPr>
            <a:r>
              <a:rPr b="1" lang="en-US" sz="1800">
                <a:latin typeface="Trebuchet MS"/>
                <a:ea typeface="Trebuchet MS"/>
                <a:cs typeface="Trebuchet MS"/>
                <a:sym typeface="Trebuchet MS"/>
              </a:rPr>
              <a:t>Create new opportunities</a:t>
            </a:r>
            <a:endParaRPr b="1"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rPr lang="en-US" sz="1800">
                <a:latin typeface="Trebuchet MS"/>
                <a:ea typeface="Trebuchet MS"/>
                <a:cs typeface="Trebuchet MS"/>
                <a:sym typeface="Trebuchet MS"/>
              </a:rPr>
              <a:t>Existence of streaming data technology has resulted in the invention of new business models, product innovations and revenue streams. </a:t>
            </a:r>
            <a:endParaRPr sz="1800">
              <a:latin typeface="Trebuchet MS"/>
              <a:ea typeface="Trebuchet MS"/>
              <a:cs typeface="Trebuchet MS"/>
              <a:sym typeface="Trebuchet MS"/>
            </a:endParaRPr>
          </a:p>
          <a:p>
            <a:pPr indent="0" lvl="0" marL="457200" rtl="0" algn="l">
              <a:lnSpc>
                <a:spcPct val="100000"/>
              </a:lnSpc>
              <a:spcBef>
                <a:spcPts val="0"/>
              </a:spcBef>
              <a:spcAft>
                <a:spcPts val="0"/>
              </a:spcAft>
              <a:buSzPts val="1800"/>
              <a:buNone/>
            </a:pPr>
            <a:r>
              <a:t/>
            </a:r>
            <a:endParaRPr sz="1800">
              <a:latin typeface="Trebuchet MS"/>
              <a:ea typeface="Trebuchet MS"/>
              <a:cs typeface="Trebuchet MS"/>
              <a:sym typeface="Trebuchet MS"/>
            </a:endParaRPr>
          </a:p>
        </p:txBody>
      </p:sp>
      <p:sp>
        <p:nvSpPr>
          <p:cNvPr id="1257" name="Google Shape;1257;p37"/>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38"/>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Times New Roman"/>
                <a:ea typeface="Times New Roman"/>
                <a:cs typeface="Times New Roman"/>
                <a:sym typeface="Times New Roman"/>
              </a:rPr>
              <a:t>Take from the project</a:t>
            </a:r>
            <a:endParaRPr>
              <a:latin typeface="Times New Roman"/>
              <a:ea typeface="Times New Roman"/>
              <a:cs typeface="Times New Roman"/>
              <a:sym typeface="Times New Roman"/>
            </a:endParaRPr>
          </a:p>
        </p:txBody>
      </p:sp>
      <p:sp>
        <p:nvSpPr>
          <p:cNvPr id="1263" name="Google Shape;1263;p38"/>
          <p:cNvSpPr txBox="1"/>
          <p:nvPr>
            <p:ph idx="1" type="body"/>
          </p:nvPr>
        </p:nvSpPr>
        <p:spPr>
          <a:xfrm>
            <a:off x="379960" y="1837596"/>
            <a:ext cx="8384100" cy="4526100"/>
          </a:xfrm>
          <a:prstGeom prst="rect">
            <a:avLst/>
          </a:prstGeom>
          <a:noFill/>
          <a:ln>
            <a:noFill/>
          </a:ln>
        </p:spPr>
        <p:txBody>
          <a:bodyPr anchorCtr="0" anchor="t" bIns="45700" lIns="91425" spcFirstLastPara="1" rIns="91425" wrap="square" tIns="45700">
            <a:normAutofit/>
          </a:bodyPr>
          <a:lstStyle/>
          <a:p>
            <a:pPr indent="-374650" lvl="0" marL="457200" rtl="0" algn="l">
              <a:lnSpc>
                <a:spcPct val="100000"/>
              </a:lnSpc>
              <a:spcBef>
                <a:spcPts val="360"/>
              </a:spcBef>
              <a:spcAft>
                <a:spcPts val="0"/>
              </a:spcAft>
              <a:buSzPts val="2300"/>
              <a:buFont typeface="Times New Roman"/>
              <a:buChar char="•"/>
            </a:pPr>
            <a:r>
              <a:rPr lang="en-US" sz="2300">
                <a:latin typeface="Times New Roman"/>
                <a:ea typeface="Times New Roman"/>
                <a:cs typeface="Times New Roman"/>
                <a:sym typeface="Times New Roman"/>
              </a:rPr>
              <a:t>We got to know how companies deal with real time data processing.</a:t>
            </a:r>
            <a:endParaRPr sz="2300">
              <a:latin typeface="Times New Roman"/>
              <a:ea typeface="Times New Roman"/>
              <a:cs typeface="Times New Roman"/>
              <a:sym typeface="Times New Roman"/>
            </a:endParaRPr>
          </a:p>
          <a:p>
            <a:pPr indent="-374650" lvl="0" marL="457200" rtl="0" algn="l">
              <a:lnSpc>
                <a:spcPct val="100000"/>
              </a:lnSpc>
              <a:spcBef>
                <a:spcPts val="1000"/>
              </a:spcBef>
              <a:spcAft>
                <a:spcPts val="0"/>
              </a:spcAft>
              <a:buSzPts val="2300"/>
              <a:buFont typeface="Times New Roman"/>
              <a:buChar char="•"/>
            </a:pPr>
            <a:r>
              <a:rPr lang="en-US" sz="2300">
                <a:latin typeface="Times New Roman"/>
                <a:ea typeface="Times New Roman"/>
                <a:cs typeface="Times New Roman"/>
                <a:sym typeface="Times New Roman"/>
              </a:rPr>
              <a:t>Our understanding of Kafka and Spark Streaming were enhanced by working with them.</a:t>
            </a:r>
            <a:endParaRPr sz="2300">
              <a:latin typeface="Times New Roman"/>
              <a:ea typeface="Times New Roman"/>
              <a:cs typeface="Times New Roman"/>
              <a:sym typeface="Times New Roman"/>
            </a:endParaRPr>
          </a:p>
          <a:p>
            <a:pPr indent="-374650" lvl="0" marL="457200" rtl="0" algn="l">
              <a:lnSpc>
                <a:spcPct val="100000"/>
              </a:lnSpc>
              <a:spcBef>
                <a:spcPts val="1000"/>
              </a:spcBef>
              <a:spcAft>
                <a:spcPts val="0"/>
              </a:spcAft>
              <a:buSzPts val="2300"/>
              <a:buFont typeface="Times New Roman"/>
              <a:buChar char="•"/>
            </a:pPr>
            <a:r>
              <a:rPr lang="en-US" sz="2300">
                <a:latin typeface="Times New Roman"/>
                <a:ea typeface="Times New Roman"/>
                <a:cs typeface="Times New Roman"/>
                <a:sym typeface="Times New Roman"/>
              </a:rPr>
              <a:t>We understood how to deal with various errors that may arise during a Kafka project.</a:t>
            </a:r>
            <a:endParaRPr sz="2300">
              <a:latin typeface="Times New Roman"/>
              <a:ea typeface="Times New Roman"/>
              <a:cs typeface="Times New Roman"/>
              <a:sym typeface="Times New Roman"/>
            </a:endParaRPr>
          </a:p>
          <a:p>
            <a:pPr indent="0" lvl="0" marL="457200" rtl="0" algn="l">
              <a:lnSpc>
                <a:spcPct val="100000"/>
              </a:lnSpc>
              <a:spcBef>
                <a:spcPts val="1000"/>
              </a:spcBef>
              <a:spcAft>
                <a:spcPts val="0"/>
              </a:spcAft>
              <a:buSzPts val="1800"/>
              <a:buNone/>
            </a:pPr>
            <a:r>
              <a:t/>
            </a:r>
            <a:endParaRPr sz="2300">
              <a:latin typeface="Times New Roman"/>
              <a:ea typeface="Times New Roman"/>
              <a:cs typeface="Times New Roman"/>
              <a:sym typeface="Times New Roman"/>
            </a:endParaRPr>
          </a:p>
        </p:txBody>
      </p:sp>
      <p:sp>
        <p:nvSpPr>
          <p:cNvPr id="1264" name="Google Shape;1264;p38"/>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21"/>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Use Case Description</a:t>
            </a:r>
            <a:endParaRPr>
              <a:latin typeface="Times New Roman"/>
              <a:ea typeface="Times New Roman"/>
              <a:cs typeface="Times New Roman"/>
              <a:sym typeface="Times New Roman"/>
            </a:endParaRPr>
          </a:p>
        </p:txBody>
      </p:sp>
      <p:sp>
        <p:nvSpPr>
          <p:cNvPr id="1130" name="Google Shape;1130;p21"/>
          <p:cNvSpPr txBox="1"/>
          <p:nvPr>
            <p:ph idx="1" type="body"/>
          </p:nvPr>
        </p:nvSpPr>
        <p:spPr>
          <a:xfrm>
            <a:off x="380010" y="1610046"/>
            <a:ext cx="83841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n-US" sz="2200">
                <a:highlight>
                  <a:srgbClr val="FFFFFF"/>
                </a:highlight>
                <a:latin typeface="Times New Roman"/>
                <a:ea typeface="Times New Roman"/>
                <a:cs typeface="Times New Roman"/>
                <a:sym typeface="Times New Roman"/>
              </a:rPr>
              <a:t>Real-Time Analytics using </a:t>
            </a:r>
            <a:r>
              <a:rPr b="1" lang="en-US" sz="2200">
                <a:highlight>
                  <a:srgbClr val="FFFFFF"/>
                </a:highlight>
                <a:latin typeface="Times New Roman"/>
                <a:ea typeface="Times New Roman"/>
                <a:cs typeface="Times New Roman"/>
                <a:sym typeface="Times New Roman"/>
              </a:rPr>
              <a:t>Apache Kafka, Zookeeper, PySpark</a:t>
            </a:r>
            <a:r>
              <a:rPr lang="en-US" sz="2200">
                <a:highlight>
                  <a:srgbClr val="FFFFFF"/>
                </a:highlight>
                <a:latin typeface="Times New Roman"/>
                <a:ea typeface="Times New Roman"/>
                <a:cs typeface="Times New Roman"/>
                <a:sym typeface="Times New Roman"/>
              </a:rPr>
              <a:t>. Analyzing the real time </a:t>
            </a:r>
            <a:r>
              <a:rPr b="1" lang="en-US" sz="2200" u="sng">
                <a:highlight>
                  <a:srgbClr val="FFFFFF"/>
                </a:highlight>
                <a:latin typeface="Times New Roman"/>
                <a:ea typeface="Times New Roman"/>
                <a:cs typeface="Times New Roman"/>
                <a:sym typeface="Times New Roman"/>
              </a:rPr>
              <a:t>RSVP</a:t>
            </a:r>
            <a:r>
              <a:rPr lang="en-US" sz="2200">
                <a:highlight>
                  <a:srgbClr val="FFFFFF"/>
                </a:highlight>
                <a:latin typeface="Times New Roman"/>
                <a:ea typeface="Times New Roman"/>
                <a:cs typeface="Times New Roman"/>
                <a:sym typeface="Times New Roman"/>
              </a:rPr>
              <a:t> data of meetup.com to get real-time insights such as trending topics, cities etc. along with other business insights related to Meetups RSVPs. The data processing scripts are developed in Python.</a:t>
            </a:r>
            <a:endParaRPr sz="22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US" sz="2400">
                <a:highlight>
                  <a:schemeClr val="lt1"/>
                </a:highlight>
                <a:latin typeface="Times New Roman"/>
                <a:ea typeface="Times New Roman"/>
                <a:cs typeface="Times New Roman"/>
                <a:sym typeface="Times New Roman"/>
              </a:rPr>
              <a:t>Problem Statement : </a:t>
            </a:r>
            <a:endParaRPr b="1" sz="2400">
              <a:highlight>
                <a:srgbClr val="FFFFFF"/>
              </a:highlight>
              <a:latin typeface="Times New Roman"/>
              <a:ea typeface="Times New Roman"/>
              <a:cs typeface="Times New Roman"/>
              <a:sym typeface="Times New Roman"/>
            </a:endParaRPr>
          </a:p>
          <a:p>
            <a:pPr indent="-382028" lvl="0" marL="457200" rtl="0" algn="l">
              <a:lnSpc>
                <a:spcPct val="115000"/>
              </a:lnSpc>
              <a:spcBef>
                <a:spcPts val="1200"/>
              </a:spcBef>
              <a:spcAft>
                <a:spcPts val="0"/>
              </a:spcAft>
              <a:buSzPts val="2416"/>
              <a:buFont typeface="Times New Roman"/>
              <a:buAutoNum type="arabicPeriod"/>
            </a:pPr>
            <a:r>
              <a:rPr lang="en-US" sz="2416">
                <a:highlight>
                  <a:srgbClr val="FFFFFF"/>
                </a:highlight>
                <a:latin typeface="Times New Roman"/>
                <a:ea typeface="Times New Roman"/>
                <a:cs typeface="Times New Roman"/>
                <a:sym typeface="Times New Roman"/>
              </a:rPr>
              <a:t>What are the current active cities in the US which are scheduling Meetup Events?</a:t>
            </a:r>
            <a:endParaRPr sz="2416">
              <a:highlight>
                <a:srgbClr val="FFFFFF"/>
              </a:highlight>
              <a:latin typeface="Times New Roman"/>
              <a:ea typeface="Times New Roman"/>
              <a:cs typeface="Times New Roman"/>
              <a:sym typeface="Times New Roman"/>
            </a:endParaRPr>
          </a:p>
          <a:p>
            <a:pPr indent="-382028" lvl="0" marL="457200" rtl="0" algn="l">
              <a:lnSpc>
                <a:spcPct val="115000"/>
              </a:lnSpc>
              <a:spcBef>
                <a:spcPts val="0"/>
              </a:spcBef>
              <a:spcAft>
                <a:spcPts val="0"/>
              </a:spcAft>
              <a:buSzPts val="2416"/>
              <a:buFont typeface="Times New Roman"/>
              <a:buAutoNum type="arabicPeriod"/>
            </a:pPr>
            <a:r>
              <a:rPr lang="en-US" sz="2416">
                <a:highlight>
                  <a:srgbClr val="FFFFFF"/>
                </a:highlight>
                <a:latin typeface="Times New Roman"/>
                <a:ea typeface="Times New Roman"/>
                <a:cs typeface="Times New Roman"/>
                <a:sym typeface="Times New Roman"/>
              </a:rPr>
              <a:t>What are the trending topics in US Meetup Events?</a:t>
            </a:r>
            <a:endParaRPr sz="2416">
              <a:highlight>
                <a:srgbClr val="FFFFFF"/>
              </a:highlight>
              <a:latin typeface="Times New Roman"/>
              <a:ea typeface="Times New Roman"/>
              <a:cs typeface="Times New Roman"/>
              <a:sym typeface="Times New Roman"/>
            </a:endParaRPr>
          </a:p>
          <a:p>
            <a:pPr indent="-165100" lvl="0" marL="342900" rtl="0" algn="l">
              <a:lnSpc>
                <a:spcPct val="100000"/>
              </a:lnSpc>
              <a:spcBef>
                <a:spcPts val="560"/>
              </a:spcBef>
              <a:spcAft>
                <a:spcPts val="0"/>
              </a:spcAft>
              <a:buSzPts val="2800"/>
              <a:buNone/>
            </a:pPr>
            <a:r>
              <a:t/>
            </a:r>
            <a:endParaRPr>
              <a:latin typeface="Times New Roman"/>
              <a:ea typeface="Times New Roman"/>
              <a:cs typeface="Times New Roman"/>
              <a:sym typeface="Times New Roman"/>
            </a:endParaRPr>
          </a:p>
        </p:txBody>
      </p:sp>
      <p:sp>
        <p:nvSpPr>
          <p:cNvPr id="1131" name="Google Shape;1131;p2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39"/>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Times New Roman"/>
                <a:ea typeface="Times New Roman"/>
                <a:cs typeface="Times New Roman"/>
                <a:sym typeface="Times New Roman"/>
              </a:rPr>
              <a:t>Future Enhancements</a:t>
            </a:r>
            <a:endParaRPr>
              <a:latin typeface="Times New Roman"/>
              <a:ea typeface="Times New Roman"/>
              <a:cs typeface="Times New Roman"/>
              <a:sym typeface="Times New Roman"/>
            </a:endParaRPr>
          </a:p>
        </p:txBody>
      </p:sp>
      <p:sp>
        <p:nvSpPr>
          <p:cNvPr id="1270" name="Google Shape;1270;p39"/>
          <p:cNvSpPr txBox="1"/>
          <p:nvPr>
            <p:ph idx="1" type="body"/>
          </p:nvPr>
        </p:nvSpPr>
        <p:spPr>
          <a:xfrm>
            <a:off x="379960" y="1837596"/>
            <a:ext cx="8384100" cy="4526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36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This project can be extended to get the real time trending topics across the world or for a specific geographical location along with other business insights. </a:t>
            </a:r>
            <a:endParaRPr sz="2400">
              <a:highlight>
                <a:srgbClr val="FFFFFF"/>
              </a:highlight>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By giving real time trends in topics like in twitter, users of meetup will be aware of more and less popular topics in near real time. </a:t>
            </a:r>
            <a:endParaRPr sz="2400">
              <a:highlight>
                <a:srgbClr val="FFFFFF"/>
              </a:highlight>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With minor modifications, this project can also be extended to process and analyze IoT data.</a:t>
            </a:r>
            <a:endParaRPr sz="4000">
              <a:latin typeface="Times New Roman"/>
              <a:ea typeface="Times New Roman"/>
              <a:cs typeface="Times New Roman"/>
              <a:sym typeface="Times New Roman"/>
            </a:endParaRPr>
          </a:p>
        </p:txBody>
      </p:sp>
      <p:sp>
        <p:nvSpPr>
          <p:cNvPr id="1271" name="Google Shape;1271;p39"/>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40"/>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77" name="Google Shape;1277;p40"/>
          <p:cNvSpPr txBox="1"/>
          <p:nvPr>
            <p:ph idx="1" type="body"/>
          </p:nvPr>
        </p:nvSpPr>
        <p:spPr>
          <a:xfrm>
            <a:off x="479050" y="1739725"/>
            <a:ext cx="8362500" cy="50652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000"/>
              </a:spcBef>
              <a:spcAft>
                <a:spcPts val="0"/>
              </a:spcAft>
              <a:buSzPts val="1800"/>
              <a:buNone/>
            </a:pPr>
            <a:r>
              <a:rPr lang="en-US" sz="2100">
                <a:latin typeface="Times New Roman"/>
                <a:ea typeface="Times New Roman"/>
                <a:cs typeface="Times New Roman"/>
                <a:sym typeface="Times New Roman"/>
              </a:rPr>
              <a:t>Through this project we were able to successfully find out the answers to some of the basic data analysis questions that one can have regarding Meetups. These insights can be useful in increasing revenue significantly. Now let’s try to analyze that why did we get the output that we got.  </a:t>
            </a:r>
            <a:endParaRPr sz="21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2100"/>
              <a:buFont typeface="Times New Roman"/>
              <a:buChar char="•"/>
            </a:pPr>
            <a:r>
              <a:rPr lang="en-US" sz="2100">
                <a:latin typeface="Times New Roman"/>
                <a:ea typeface="Times New Roman"/>
                <a:cs typeface="Times New Roman"/>
                <a:sym typeface="Times New Roman"/>
              </a:rPr>
              <a:t>For the first question regarding active US cities i.e. the cities that are scheduling meetups, we got mostly the west-coast cities topping the list. That's because being wealthier than the east-coast cities, people there have more leisure time. New York was the exception there, being the business hub of US.</a:t>
            </a:r>
            <a:endParaRPr sz="29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2100"/>
              <a:buFont typeface="Times New Roman"/>
              <a:buChar char="•"/>
            </a:pPr>
            <a:r>
              <a:rPr lang="en-US" sz="2100">
                <a:latin typeface="Times New Roman"/>
                <a:ea typeface="Times New Roman"/>
                <a:cs typeface="Times New Roman"/>
                <a:sym typeface="Times New Roman"/>
              </a:rPr>
              <a:t>For the second question regarding trending topics in US, topics related to outdoor activities topped the list. That's because people have spent enough time indoors, all because of the current COVID pandemic.</a:t>
            </a:r>
            <a:endParaRPr sz="2200">
              <a:latin typeface="Times New Roman"/>
              <a:ea typeface="Times New Roman"/>
              <a:cs typeface="Times New Roman"/>
              <a:sym typeface="Times New Roman"/>
            </a:endParaRPr>
          </a:p>
        </p:txBody>
      </p:sp>
      <p:sp>
        <p:nvSpPr>
          <p:cNvPr id="1278" name="Google Shape;1278;p40"/>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41"/>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t>GitHub &amp; References</a:t>
            </a:r>
            <a:endParaRPr/>
          </a:p>
        </p:txBody>
      </p:sp>
      <p:sp>
        <p:nvSpPr>
          <p:cNvPr id="1284" name="Google Shape;1284;p41"/>
          <p:cNvSpPr txBox="1"/>
          <p:nvPr>
            <p:ph idx="1" type="body"/>
          </p:nvPr>
        </p:nvSpPr>
        <p:spPr>
          <a:xfrm>
            <a:off x="366835" y="1871696"/>
            <a:ext cx="8384100" cy="4526100"/>
          </a:xfrm>
          <a:prstGeom prst="rect">
            <a:avLst/>
          </a:prstGeom>
          <a:noFill/>
          <a:ln>
            <a:noFill/>
          </a:ln>
        </p:spPr>
        <p:txBody>
          <a:bodyPr anchorCtr="0" anchor="t" bIns="45700" lIns="91425" spcFirstLastPara="1" rIns="91425" wrap="square" tIns="45700">
            <a:normAutofit/>
          </a:bodyPr>
          <a:lstStyle/>
          <a:p>
            <a:pPr indent="-304800" lvl="0" marL="342900" rtl="0" algn="l">
              <a:lnSpc>
                <a:spcPct val="100000"/>
              </a:lnSpc>
              <a:spcBef>
                <a:spcPts val="0"/>
              </a:spcBef>
              <a:spcAft>
                <a:spcPts val="0"/>
              </a:spcAft>
              <a:buSzPts val="1800"/>
              <a:buChar char="●"/>
            </a:pPr>
            <a:r>
              <a:rPr lang="en-US" sz="2400">
                <a:solidFill>
                  <a:schemeClr val="dk1"/>
                </a:solidFill>
                <a:latin typeface="Times New Roman"/>
                <a:ea typeface="Times New Roman"/>
                <a:cs typeface="Times New Roman"/>
                <a:sym typeface="Times New Roman"/>
              </a:rPr>
              <a:t>GitHub repo </a:t>
            </a:r>
            <a:r>
              <a:rPr lang="en-US" sz="2400">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2400" u="sng">
                <a:solidFill>
                  <a:schemeClr val="hlink"/>
                </a:solidFill>
                <a:latin typeface="Times New Roman"/>
                <a:ea typeface="Times New Roman"/>
                <a:cs typeface="Times New Roman"/>
                <a:sym typeface="Times New Roman"/>
                <a:hlinkClick r:id="rId3"/>
              </a:rPr>
              <a:t>https://github.com/Sailash/Project_3</a:t>
            </a:r>
            <a:endParaRPr sz="2400">
              <a:solidFill>
                <a:srgbClr val="4070A0"/>
              </a:solidFill>
              <a:latin typeface="Times New Roman"/>
              <a:ea typeface="Times New Roman"/>
              <a:cs typeface="Times New Roman"/>
              <a:sym typeface="Times New Roman"/>
            </a:endParaRPr>
          </a:p>
          <a:p>
            <a:pPr indent="-292100" lvl="0" marL="342900" rtl="0" algn="l">
              <a:lnSpc>
                <a:spcPct val="100000"/>
              </a:lnSpc>
              <a:spcBef>
                <a:spcPts val="560"/>
              </a:spcBef>
              <a:spcAft>
                <a:spcPts val="0"/>
              </a:spcAft>
              <a:buSzPts val="2000"/>
              <a:buFont typeface="Times New Roman"/>
              <a:buChar char="●"/>
            </a:pPr>
            <a:r>
              <a:rPr lang="en-US" sz="2400">
                <a:solidFill>
                  <a:schemeClr val="dk1"/>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a:p>
            <a:pPr indent="0" lvl="0" marL="342900" rtl="0" algn="l">
              <a:lnSpc>
                <a:spcPct val="100000"/>
              </a:lnSpc>
              <a:spcBef>
                <a:spcPts val="560"/>
              </a:spcBef>
              <a:spcAft>
                <a:spcPts val="0"/>
              </a:spcAft>
              <a:buSzPts val="1800"/>
              <a:buNone/>
            </a:pPr>
            <a:r>
              <a:rPr i="0" lang="en-US" sz="2000" u="sng" strike="noStrike">
                <a:solidFill>
                  <a:schemeClr val="hlink"/>
                </a:solidFill>
                <a:latin typeface="Times New Roman"/>
                <a:ea typeface="Times New Roman"/>
                <a:cs typeface="Times New Roman"/>
                <a:sym typeface="Times New Roman"/>
                <a:hlinkClick r:id="rId4"/>
              </a:rPr>
              <a:t>https://mvnrepository.com/artifact/org.apache.spark/spark-streaming-kafka-0-</a:t>
            </a:r>
            <a:r>
              <a:rPr lang="en-US" sz="2000" u="sng">
                <a:solidFill>
                  <a:schemeClr val="hlink"/>
                </a:solidFill>
                <a:latin typeface="Times New Roman"/>
                <a:ea typeface="Times New Roman"/>
                <a:cs typeface="Times New Roman"/>
                <a:sym typeface="Times New Roman"/>
                <a:hlinkClick r:id="rId5"/>
              </a:rPr>
              <a:t>10</a:t>
            </a:r>
            <a:r>
              <a:rPr i="0" lang="en-US" sz="2000" u="sng" strike="noStrike">
                <a:solidFill>
                  <a:schemeClr val="hlink"/>
                </a:solidFill>
                <a:latin typeface="Times New Roman"/>
                <a:ea typeface="Times New Roman"/>
                <a:cs typeface="Times New Roman"/>
                <a:sym typeface="Times New Roman"/>
                <a:hlinkClick r:id="rId6"/>
              </a:rPr>
              <a:t>_2.1</a:t>
            </a:r>
            <a:r>
              <a:rPr lang="en-US" sz="2000" u="sng">
                <a:solidFill>
                  <a:schemeClr val="hlink"/>
                </a:solidFill>
                <a:latin typeface="Times New Roman"/>
                <a:ea typeface="Times New Roman"/>
                <a:cs typeface="Times New Roman"/>
                <a:sym typeface="Times New Roman"/>
                <a:hlinkClick r:id="rId7"/>
              </a:rPr>
              <a:t>2</a:t>
            </a:r>
            <a:r>
              <a:rPr i="0" lang="en-US" sz="2000" u="sng" strike="noStrike">
                <a:solidFill>
                  <a:schemeClr val="hlink"/>
                </a:solidFill>
                <a:latin typeface="Times New Roman"/>
                <a:ea typeface="Times New Roman"/>
                <a:cs typeface="Times New Roman"/>
                <a:sym typeface="Times New Roman"/>
                <a:hlinkClick r:id="rId8"/>
              </a:rPr>
              <a:t>/</a:t>
            </a:r>
            <a:r>
              <a:rPr lang="en-US" sz="2000" u="sng">
                <a:solidFill>
                  <a:schemeClr val="hlink"/>
                </a:solidFill>
                <a:latin typeface="Times New Roman"/>
                <a:ea typeface="Times New Roman"/>
                <a:cs typeface="Times New Roman"/>
                <a:sym typeface="Times New Roman"/>
                <a:hlinkClick r:id="rId9"/>
              </a:rPr>
              <a:t>3</a:t>
            </a:r>
            <a:r>
              <a:rPr i="0" lang="en-US" sz="2000" u="sng" strike="noStrike">
                <a:solidFill>
                  <a:schemeClr val="hlink"/>
                </a:solidFill>
                <a:latin typeface="Times New Roman"/>
                <a:ea typeface="Times New Roman"/>
                <a:cs typeface="Times New Roman"/>
                <a:sym typeface="Times New Roman"/>
                <a:hlinkClick r:id="rId10"/>
              </a:rPr>
              <a:t>.1.</a:t>
            </a:r>
            <a:r>
              <a:rPr lang="en-US" sz="2000" u="sng">
                <a:solidFill>
                  <a:schemeClr val="hlink"/>
                </a:solidFill>
                <a:latin typeface="Times New Roman"/>
                <a:ea typeface="Times New Roman"/>
                <a:cs typeface="Times New Roman"/>
                <a:sym typeface="Times New Roman"/>
                <a:hlinkClick r:id="rId11"/>
              </a:rPr>
              <a:t>2</a:t>
            </a:r>
            <a:r>
              <a:rPr lang="en-US" sz="2000">
                <a:solidFill>
                  <a:srgbClr val="4070A0"/>
                </a:solidFill>
                <a:latin typeface="Times New Roman"/>
                <a:ea typeface="Times New Roman"/>
                <a:cs typeface="Times New Roman"/>
                <a:sym typeface="Times New Roman"/>
              </a:rPr>
              <a:t>)</a:t>
            </a:r>
            <a:endParaRPr>
              <a:solidFill>
                <a:srgbClr val="4070A0"/>
              </a:solidFill>
              <a:latin typeface="Times New Roman"/>
              <a:ea typeface="Times New Roman"/>
              <a:cs typeface="Times New Roman"/>
              <a:sym typeface="Times New Roman"/>
            </a:endParaRPr>
          </a:p>
          <a:p>
            <a:pPr indent="0" lvl="0" marL="342900" rtl="0" algn="l">
              <a:lnSpc>
                <a:spcPct val="100000"/>
              </a:lnSpc>
              <a:spcBef>
                <a:spcPts val="560"/>
              </a:spcBef>
              <a:spcAft>
                <a:spcPts val="0"/>
              </a:spcAft>
              <a:buSzPts val="1800"/>
              <a:buNone/>
            </a:pPr>
            <a:r>
              <a:rPr i="0" lang="en-US" sz="2000" u="sng" strike="noStrike">
                <a:solidFill>
                  <a:schemeClr val="hlink"/>
                </a:solidFill>
                <a:latin typeface="Times New Roman"/>
                <a:ea typeface="Times New Roman"/>
                <a:cs typeface="Times New Roman"/>
                <a:sym typeface="Times New Roman"/>
                <a:hlinkClick r:id="rId12"/>
              </a:rPr>
              <a:t>http://spark.apache.org/docs/latest/streaming-kafka-integration.html</a:t>
            </a:r>
            <a:endParaRPr>
              <a:solidFill>
                <a:srgbClr val="4070A0"/>
              </a:solidFill>
              <a:latin typeface="Times New Roman"/>
              <a:ea typeface="Times New Roman"/>
              <a:cs typeface="Times New Roman"/>
              <a:sym typeface="Times New Roman"/>
            </a:endParaRPr>
          </a:p>
          <a:p>
            <a:pPr indent="0" lvl="0" marL="342900" rtl="0" algn="l">
              <a:lnSpc>
                <a:spcPct val="100000"/>
              </a:lnSpc>
              <a:spcBef>
                <a:spcPts val="560"/>
              </a:spcBef>
              <a:spcAft>
                <a:spcPts val="0"/>
              </a:spcAft>
              <a:buSzPts val="1800"/>
              <a:buNone/>
            </a:pPr>
            <a:r>
              <a:rPr i="0" lang="en-US" sz="2000" u="sng" strike="noStrike">
                <a:solidFill>
                  <a:schemeClr val="hlink"/>
                </a:solidFill>
                <a:latin typeface="Times New Roman"/>
                <a:ea typeface="Times New Roman"/>
                <a:cs typeface="Times New Roman"/>
                <a:sym typeface="Times New Roman"/>
                <a:hlinkClick r:id="rId13"/>
              </a:rPr>
              <a:t>https://stream.meetup.com/2/rsvps</a:t>
            </a:r>
            <a:endParaRPr i="0" sz="2000">
              <a:solidFill>
                <a:srgbClr val="4070A0"/>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2800"/>
              <a:buNone/>
            </a:pPr>
            <a:r>
              <a:t/>
            </a:r>
            <a:endParaRPr>
              <a:solidFill>
                <a:schemeClr val="dk1"/>
              </a:solidFill>
              <a:highlight>
                <a:srgbClr val="C0C0C0"/>
              </a:highlight>
              <a:latin typeface="Times New Roman"/>
              <a:ea typeface="Times New Roman"/>
              <a:cs typeface="Times New Roman"/>
              <a:sym typeface="Times New Roman"/>
            </a:endParaRPr>
          </a:p>
          <a:p>
            <a:pPr indent="-165100" lvl="0" marL="342900" rtl="0" algn="l">
              <a:lnSpc>
                <a:spcPct val="100000"/>
              </a:lnSpc>
              <a:spcBef>
                <a:spcPts val="560"/>
              </a:spcBef>
              <a:spcAft>
                <a:spcPts val="0"/>
              </a:spcAft>
              <a:buSzPts val="2800"/>
              <a:buNone/>
            </a:pPr>
            <a:r>
              <a:t/>
            </a:r>
            <a:endParaRPr>
              <a:solidFill>
                <a:schemeClr val="dk1"/>
              </a:solidFill>
              <a:highlight>
                <a:srgbClr val="C0C0C0"/>
              </a:highlight>
              <a:latin typeface="Times New Roman"/>
              <a:ea typeface="Times New Roman"/>
              <a:cs typeface="Times New Roman"/>
              <a:sym typeface="Times New Roman"/>
            </a:endParaRPr>
          </a:p>
          <a:p>
            <a:pPr indent="-165100" lvl="0" marL="342900" rtl="0" algn="l">
              <a:lnSpc>
                <a:spcPct val="100000"/>
              </a:lnSpc>
              <a:spcBef>
                <a:spcPts val="560"/>
              </a:spcBef>
              <a:spcAft>
                <a:spcPts val="0"/>
              </a:spcAft>
              <a:buSzPts val="2800"/>
              <a:buNone/>
            </a:pPr>
            <a:r>
              <a:t/>
            </a:r>
            <a:endParaRPr>
              <a:highlight>
                <a:srgbClr val="FFFF00"/>
              </a:highlight>
              <a:latin typeface="Times New Roman"/>
              <a:ea typeface="Times New Roman"/>
              <a:cs typeface="Times New Roman"/>
              <a:sym typeface="Times New Roman"/>
            </a:endParaRPr>
          </a:p>
        </p:txBody>
      </p:sp>
      <p:sp>
        <p:nvSpPr>
          <p:cNvPr id="1285" name="Google Shape;1285;p4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descr="Image result for bridgepoint education logo" id="1290" name="Google Shape;1290;p4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91" name="Google Shape;1291;p42"/>
          <p:cNvPicPr preferRelativeResize="0"/>
          <p:nvPr/>
        </p:nvPicPr>
        <p:blipFill rotWithShape="1">
          <a:blip r:embed="rId3">
            <a:alphaModFix/>
          </a:blip>
          <a:srcRect b="1380" l="0" r="0" t="30928"/>
          <a:stretch/>
        </p:blipFill>
        <p:spPr>
          <a:xfrm flipH="1" rot="10800000">
            <a:off x="0" y="1662545"/>
            <a:ext cx="9143998" cy="5195455"/>
          </a:xfrm>
          <a:prstGeom prst="rect">
            <a:avLst/>
          </a:prstGeom>
          <a:noFill/>
          <a:ln>
            <a:noFill/>
          </a:ln>
        </p:spPr>
      </p:pic>
      <p:sp>
        <p:nvSpPr>
          <p:cNvPr id="1292" name="Google Shape;1292;p42"/>
          <p:cNvSpPr txBox="1"/>
          <p:nvPr>
            <p:ph idx="4294967295" type="body"/>
          </p:nvPr>
        </p:nvSpPr>
        <p:spPr>
          <a:xfrm>
            <a:off x="307975" y="2209690"/>
            <a:ext cx="7769100" cy="1117500"/>
          </a:xfrm>
          <a:prstGeom prst="rect">
            <a:avLst/>
          </a:prstGeom>
          <a:noFill/>
          <a:ln>
            <a:noFill/>
          </a:ln>
        </p:spPr>
        <p:txBody>
          <a:bodyPr anchorCtr="0" anchor="t" bIns="45700" lIns="45700" spcFirstLastPara="1" rIns="45700" wrap="square" tIns="45700">
            <a:noAutofit/>
          </a:bodyPr>
          <a:lstStyle/>
          <a:p>
            <a:pPr indent="0" lvl="1" marL="3175" rtl="0" algn="l">
              <a:lnSpc>
                <a:spcPct val="80000"/>
              </a:lnSpc>
              <a:spcBef>
                <a:spcPts val="0"/>
              </a:spcBef>
              <a:spcAft>
                <a:spcPts val="0"/>
              </a:spcAft>
              <a:buClr>
                <a:schemeClr val="lt1"/>
              </a:buClr>
              <a:buSzPts val="7000"/>
              <a:buNone/>
            </a:pPr>
            <a:r>
              <a:rPr b="1" lang="en-US" sz="7000">
                <a:solidFill>
                  <a:schemeClr val="lt1"/>
                </a:solidFill>
                <a:latin typeface="Helvetica Neue"/>
                <a:ea typeface="Helvetica Neue"/>
                <a:cs typeface="Helvetica Neue"/>
                <a:sym typeface="Helvetica Neue"/>
              </a:rPr>
              <a:t>Thank You</a:t>
            </a:r>
            <a:endParaRPr/>
          </a:p>
        </p:txBody>
      </p:sp>
      <p:sp>
        <p:nvSpPr>
          <p:cNvPr id="1293" name="Google Shape;1293;p42"/>
          <p:cNvSpPr txBox="1"/>
          <p:nvPr/>
        </p:nvSpPr>
        <p:spPr>
          <a:xfrm>
            <a:off x="6108700" y="2570411"/>
            <a:ext cx="2625600" cy="315600"/>
          </a:xfrm>
          <a:prstGeom prst="rect">
            <a:avLst/>
          </a:prstGeom>
          <a:noFill/>
          <a:ln>
            <a:noFill/>
          </a:ln>
        </p:spPr>
        <p:txBody>
          <a:bodyPr anchorCtr="0" anchor="t" bIns="45700" lIns="91425" spcFirstLastPara="1" rIns="91425" wrap="square" tIns="45700">
            <a:noAutofit/>
          </a:bodyPr>
          <a:lstStyle/>
          <a:p>
            <a:pPr indent="0" lvl="1" marL="3175" marR="0" rtl="0" algn="l">
              <a:lnSpc>
                <a:spcPct val="80000"/>
              </a:lnSpc>
              <a:spcBef>
                <a:spcPts val="0"/>
              </a:spcBef>
              <a:spcAft>
                <a:spcPts val="0"/>
              </a:spcAft>
              <a:buClr>
                <a:srgbClr val="FFFFFF"/>
              </a:buClr>
              <a:buSzPts val="2400"/>
              <a:buFont typeface="Arial"/>
              <a:buNone/>
            </a:pPr>
            <a:r>
              <a:rPr b="1" i="0" lang="en-US" sz="2400" u="none" cap="none" strike="noStrike">
                <a:solidFill>
                  <a:srgbClr val="FFFFFF"/>
                </a:solidFill>
                <a:latin typeface="Poppins"/>
                <a:ea typeface="Poppins"/>
                <a:cs typeface="Poppins"/>
                <a:sym typeface="Poppins"/>
              </a:rPr>
              <a:t>Revature.com</a:t>
            </a:r>
            <a:endParaRPr b="0" i="0" sz="1400" u="none" cap="none" strike="noStrike">
              <a:solidFill>
                <a:srgbClr val="000000"/>
              </a:solidFill>
              <a:latin typeface="Arial"/>
              <a:ea typeface="Arial"/>
              <a:cs typeface="Arial"/>
              <a:sym typeface="Arial"/>
            </a:endParaRPr>
          </a:p>
        </p:txBody>
      </p:sp>
      <p:pic>
        <p:nvPicPr>
          <p:cNvPr id="1294" name="Google Shape;1294;p42"/>
          <p:cNvPicPr preferRelativeResize="0"/>
          <p:nvPr/>
        </p:nvPicPr>
        <p:blipFill rotWithShape="1">
          <a:blip r:embed="rId4">
            <a:alphaModFix/>
          </a:blip>
          <a:srcRect b="0" l="0" r="0" t="0"/>
          <a:stretch/>
        </p:blipFill>
        <p:spPr>
          <a:xfrm>
            <a:off x="543706" y="368318"/>
            <a:ext cx="2861645" cy="8979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22"/>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The Goal of Analysis</a:t>
            </a:r>
            <a:endParaRPr>
              <a:latin typeface="Times New Roman"/>
              <a:ea typeface="Times New Roman"/>
              <a:cs typeface="Times New Roman"/>
              <a:sym typeface="Times New Roman"/>
            </a:endParaRPr>
          </a:p>
        </p:txBody>
      </p:sp>
      <p:sp>
        <p:nvSpPr>
          <p:cNvPr id="1137" name="Google Shape;1137;p22"/>
          <p:cNvSpPr txBox="1"/>
          <p:nvPr>
            <p:ph idx="1" type="body"/>
          </p:nvPr>
        </p:nvSpPr>
        <p:spPr>
          <a:xfrm>
            <a:off x="380000" y="1481451"/>
            <a:ext cx="8384100" cy="5124900"/>
          </a:xfrm>
          <a:prstGeom prst="rect">
            <a:avLst/>
          </a:prstGeom>
          <a:noFill/>
          <a:ln>
            <a:noFill/>
          </a:ln>
        </p:spPr>
        <p:txBody>
          <a:bodyPr anchorCtr="0" anchor="t" bIns="45700" lIns="91425" spcFirstLastPara="1" rIns="91425" wrap="square" tIns="45700">
            <a:normAutofit/>
          </a:bodyPr>
          <a:lstStyle/>
          <a:p>
            <a:pPr indent="-330200" lvl="0" marL="342900" rtl="0" algn="l">
              <a:lnSpc>
                <a:spcPct val="100000"/>
              </a:lnSpc>
              <a:spcBef>
                <a:spcPts val="0"/>
              </a:spcBef>
              <a:spcAft>
                <a:spcPts val="0"/>
              </a:spcAft>
              <a:buSzPts val="2200"/>
              <a:buFont typeface="Times New Roman"/>
              <a:buChar char="•"/>
            </a:pPr>
            <a:r>
              <a:rPr i="0" lang="en-US" sz="2200">
                <a:latin typeface="Times New Roman"/>
                <a:ea typeface="Times New Roman"/>
                <a:cs typeface="Times New Roman"/>
                <a:sym typeface="Times New Roman"/>
              </a:rPr>
              <a:t>Real-Time Analysis</a:t>
            </a:r>
            <a:r>
              <a:rPr lang="en-US" sz="2200">
                <a:latin typeface="Times New Roman"/>
                <a:ea typeface="Times New Roman"/>
                <a:cs typeface="Times New Roman"/>
                <a:sym typeface="Times New Roman"/>
              </a:rPr>
              <a:t> </a:t>
            </a:r>
            <a:r>
              <a:rPr lang="en-US" sz="2200">
                <a:highlight>
                  <a:srgbClr val="FFFFFF"/>
                </a:highlight>
                <a:latin typeface="Times New Roman"/>
                <a:ea typeface="Times New Roman"/>
                <a:cs typeface="Times New Roman"/>
                <a:sym typeface="Times New Roman"/>
              </a:rPr>
              <a:t>means </a:t>
            </a:r>
            <a:r>
              <a:rPr lang="en-US" sz="2200">
                <a:solidFill>
                  <a:srgbClr val="202124"/>
                </a:solidFill>
                <a:highlight>
                  <a:srgbClr val="FFFFFF"/>
                </a:highlight>
                <a:latin typeface="Times New Roman"/>
                <a:ea typeface="Times New Roman"/>
                <a:cs typeface="Times New Roman"/>
                <a:sym typeface="Times New Roman"/>
              </a:rPr>
              <a:t>that </a:t>
            </a:r>
            <a:r>
              <a:rPr lang="en-US" sz="2200">
                <a:highlight>
                  <a:srgbClr val="FFFFFF"/>
                </a:highlight>
                <a:latin typeface="Times New Roman"/>
                <a:ea typeface="Times New Roman"/>
                <a:cs typeface="Times New Roman"/>
                <a:sym typeface="Times New Roman"/>
              </a:rPr>
              <a:t>you can </a:t>
            </a:r>
            <a:r>
              <a:rPr b="1" lang="en-US" sz="2200">
                <a:highlight>
                  <a:srgbClr val="FFFFFF"/>
                </a:highlight>
                <a:latin typeface="Times New Roman"/>
                <a:ea typeface="Times New Roman"/>
                <a:cs typeface="Times New Roman"/>
                <a:sym typeface="Times New Roman"/>
              </a:rPr>
              <a:t>immediately process</a:t>
            </a:r>
            <a:r>
              <a:rPr lang="en-US" sz="2200">
                <a:highlight>
                  <a:srgbClr val="FFFFFF"/>
                </a:highlight>
                <a:latin typeface="Times New Roman"/>
                <a:ea typeface="Times New Roman"/>
                <a:cs typeface="Times New Roman"/>
                <a:sym typeface="Times New Roman"/>
              </a:rPr>
              <a:t> and query </a:t>
            </a:r>
            <a:r>
              <a:rPr b="1" lang="en-US" sz="2200">
                <a:highlight>
                  <a:srgbClr val="FFFFFF"/>
                </a:highlight>
                <a:latin typeface="Times New Roman"/>
                <a:ea typeface="Times New Roman"/>
                <a:cs typeface="Times New Roman"/>
                <a:sym typeface="Times New Roman"/>
              </a:rPr>
              <a:t>new data as it is created</a:t>
            </a:r>
            <a:r>
              <a:rPr lang="en-US" sz="2200">
                <a:highlight>
                  <a:srgbClr val="FFFFFF"/>
                </a:highlight>
                <a:latin typeface="Times New Roman"/>
                <a:ea typeface="Times New Roman"/>
                <a:cs typeface="Times New Roman"/>
                <a:sym typeface="Times New Roman"/>
              </a:rPr>
              <a:t> to inform decisions in the moment and </a:t>
            </a:r>
            <a:r>
              <a:rPr b="1" lang="en-US" sz="2200">
                <a:highlight>
                  <a:srgbClr val="FFFFFF"/>
                </a:highlight>
                <a:latin typeface="Times New Roman"/>
                <a:ea typeface="Times New Roman"/>
                <a:cs typeface="Times New Roman"/>
                <a:sym typeface="Times New Roman"/>
              </a:rPr>
              <a:t>guide your business decision making</a:t>
            </a:r>
            <a:r>
              <a:rPr lang="en-US" sz="2200">
                <a:highlight>
                  <a:srgbClr val="FFFFFF"/>
                </a:highlight>
                <a:latin typeface="Times New Roman"/>
                <a:ea typeface="Times New Roman"/>
                <a:cs typeface="Times New Roman"/>
                <a:sym typeface="Times New Roman"/>
              </a:rPr>
              <a:t>.</a:t>
            </a:r>
            <a:endParaRPr sz="2200">
              <a:highlight>
                <a:srgbClr val="FFFFFF"/>
              </a:highlight>
              <a:latin typeface="Times New Roman"/>
              <a:ea typeface="Times New Roman"/>
              <a:cs typeface="Times New Roman"/>
              <a:sym typeface="Times New Roman"/>
            </a:endParaRPr>
          </a:p>
          <a:p>
            <a:pPr indent="0" lvl="0" marL="342900" rtl="0" algn="l">
              <a:lnSpc>
                <a:spcPct val="100000"/>
              </a:lnSpc>
              <a:spcBef>
                <a:spcPts val="0"/>
              </a:spcBef>
              <a:spcAft>
                <a:spcPts val="0"/>
              </a:spcAft>
              <a:buSzPts val="1800"/>
              <a:buNone/>
            </a:pPr>
            <a:r>
              <a:t/>
            </a:r>
            <a:endParaRPr sz="2200">
              <a:solidFill>
                <a:srgbClr val="202124"/>
              </a:solidFill>
              <a:highlight>
                <a:srgbClr val="FFFFFF"/>
              </a:highlight>
              <a:latin typeface="Times New Roman"/>
              <a:ea typeface="Times New Roman"/>
              <a:cs typeface="Times New Roman"/>
              <a:sym typeface="Times New Roman"/>
            </a:endParaRPr>
          </a:p>
          <a:p>
            <a:pPr indent="-330200" lvl="0" marL="342900" rtl="0" algn="l">
              <a:lnSpc>
                <a:spcPct val="100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Advantages of real-time analysis:</a:t>
            </a:r>
            <a:endParaRPr sz="2200">
              <a:highlight>
                <a:srgbClr val="FFFFFF"/>
              </a:highlight>
              <a:latin typeface="Times New Roman"/>
              <a:ea typeface="Times New Roman"/>
              <a:cs typeface="Times New Roman"/>
              <a:sym typeface="Times New Roman"/>
            </a:endParaRPr>
          </a:p>
          <a:p>
            <a:pPr indent="-311150" lvl="1" marL="742950" rtl="0" algn="l">
              <a:lnSpc>
                <a:spcPct val="100000"/>
              </a:lnSpc>
              <a:spcBef>
                <a:spcPts val="0"/>
              </a:spcBef>
              <a:spcAft>
                <a:spcPts val="0"/>
              </a:spcAft>
              <a:buSzPts val="2200"/>
              <a:buFont typeface="Times New Roman"/>
              <a:buChar char="•"/>
            </a:pPr>
            <a:r>
              <a:rPr b="1" lang="en-US" sz="2200">
                <a:highlight>
                  <a:srgbClr val="FFFFFF"/>
                </a:highlight>
                <a:latin typeface="Times New Roman"/>
                <a:ea typeface="Times New Roman"/>
                <a:cs typeface="Times New Roman"/>
                <a:sym typeface="Times New Roman"/>
              </a:rPr>
              <a:t>Data Visualization</a:t>
            </a:r>
            <a:endParaRPr b="1" sz="2200">
              <a:highlight>
                <a:srgbClr val="FFFFFF"/>
              </a:highlight>
              <a:latin typeface="Times New Roman"/>
              <a:ea typeface="Times New Roman"/>
              <a:cs typeface="Times New Roman"/>
              <a:sym typeface="Times New Roman"/>
            </a:endParaRPr>
          </a:p>
          <a:p>
            <a:pPr indent="-311150" lvl="1" marL="742950" rtl="0" algn="l">
              <a:lnSpc>
                <a:spcPct val="100000"/>
              </a:lnSpc>
              <a:spcBef>
                <a:spcPts val="0"/>
              </a:spcBef>
              <a:spcAft>
                <a:spcPts val="0"/>
              </a:spcAft>
              <a:buSzPts val="2200"/>
              <a:buFont typeface="Times New Roman"/>
              <a:buChar char="•"/>
            </a:pPr>
            <a:r>
              <a:rPr b="1" lang="en-US" sz="2200">
                <a:highlight>
                  <a:srgbClr val="FFFFFF"/>
                </a:highlight>
                <a:latin typeface="Times New Roman"/>
                <a:ea typeface="Times New Roman"/>
                <a:cs typeface="Times New Roman"/>
                <a:sym typeface="Times New Roman"/>
              </a:rPr>
              <a:t>Business Insights</a:t>
            </a:r>
            <a:endParaRPr b="1" sz="2200">
              <a:highlight>
                <a:srgbClr val="FFFFFF"/>
              </a:highlight>
              <a:latin typeface="Times New Roman"/>
              <a:ea typeface="Times New Roman"/>
              <a:cs typeface="Times New Roman"/>
              <a:sym typeface="Times New Roman"/>
            </a:endParaRPr>
          </a:p>
          <a:p>
            <a:pPr indent="-311150" lvl="1" marL="742950" rtl="0" algn="l">
              <a:lnSpc>
                <a:spcPct val="100000"/>
              </a:lnSpc>
              <a:spcBef>
                <a:spcPts val="0"/>
              </a:spcBef>
              <a:spcAft>
                <a:spcPts val="0"/>
              </a:spcAft>
              <a:buSzPts val="2200"/>
              <a:buFont typeface="Times New Roman"/>
              <a:buChar char="•"/>
            </a:pPr>
            <a:r>
              <a:rPr b="1" lang="en-US" sz="2200">
                <a:highlight>
                  <a:srgbClr val="FFFFFF"/>
                </a:highlight>
                <a:latin typeface="Times New Roman"/>
                <a:ea typeface="Times New Roman"/>
                <a:cs typeface="Times New Roman"/>
                <a:sym typeface="Times New Roman"/>
              </a:rPr>
              <a:t>Increased Competitiveness</a:t>
            </a:r>
            <a:endParaRPr b="1" sz="2200">
              <a:highlight>
                <a:srgbClr val="FFFFFF"/>
              </a:highlight>
              <a:latin typeface="Times New Roman"/>
              <a:ea typeface="Times New Roman"/>
              <a:cs typeface="Times New Roman"/>
              <a:sym typeface="Times New Roman"/>
            </a:endParaRPr>
          </a:p>
          <a:p>
            <a:pPr indent="0" lvl="0" marL="742950" rtl="0" algn="l">
              <a:lnSpc>
                <a:spcPct val="100000"/>
              </a:lnSpc>
              <a:spcBef>
                <a:spcPts val="0"/>
              </a:spcBef>
              <a:spcAft>
                <a:spcPts val="0"/>
              </a:spcAft>
              <a:buSzPts val="1800"/>
              <a:buNone/>
            </a:pPr>
            <a:r>
              <a:t/>
            </a:r>
            <a:endParaRPr sz="2200">
              <a:highlight>
                <a:srgbClr val="FFFFFF"/>
              </a:highlight>
              <a:latin typeface="Times New Roman"/>
              <a:ea typeface="Times New Roman"/>
              <a:cs typeface="Times New Roman"/>
              <a:sym typeface="Times New Roman"/>
            </a:endParaRPr>
          </a:p>
          <a:p>
            <a:pPr indent="-330200" lvl="0" marL="3429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We are a</a:t>
            </a:r>
            <a:r>
              <a:rPr i="0" lang="en-US" sz="2200">
                <a:latin typeface="Times New Roman"/>
                <a:ea typeface="Times New Roman"/>
                <a:cs typeface="Times New Roman"/>
                <a:sym typeface="Times New Roman"/>
              </a:rPr>
              <a:t>nalyzing the real time RSVP data of meetup.com to get real-time insights such as trending topics, cities etc. along with other business insights related to Meetups RSVPs. </a:t>
            </a:r>
            <a:endParaRPr sz="2200">
              <a:latin typeface="Times New Roman"/>
              <a:ea typeface="Times New Roman"/>
              <a:cs typeface="Times New Roman"/>
              <a:sym typeface="Times New Roman"/>
            </a:endParaRPr>
          </a:p>
          <a:p>
            <a:pPr indent="-330200" lvl="0" marL="3429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With this,  the businesses will know the most trending topics and build more effective relationships among the events.</a:t>
            </a:r>
            <a:endParaRPr sz="2200">
              <a:latin typeface="Times New Roman"/>
              <a:ea typeface="Times New Roman"/>
              <a:cs typeface="Times New Roman"/>
              <a:sym typeface="Times New Roman"/>
            </a:endParaRPr>
          </a:p>
        </p:txBody>
      </p:sp>
      <p:sp>
        <p:nvSpPr>
          <p:cNvPr id="1138" name="Google Shape;1138;p22"/>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23"/>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Tech Stack and Configuration</a:t>
            </a:r>
            <a:endParaRPr>
              <a:latin typeface="Times New Roman"/>
              <a:ea typeface="Times New Roman"/>
              <a:cs typeface="Times New Roman"/>
              <a:sym typeface="Times New Roman"/>
            </a:endParaRPr>
          </a:p>
        </p:txBody>
      </p:sp>
      <p:sp>
        <p:nvSpPr>
          <p:cNvPr id="1144" name="Google Shape;1144;p23"/>
          <p:cNvSpPr txBox="1"/>
          <p:nvPr>
            <p:ph idx="1" type="body"/>
          </p:nvPr>
        </p:nvSpPr>
        <p:spPr>
          <a:xfrm>
            <a:off x="716176" y="1875575"/>
            <a:ext cx="7863900" cy="4206000"/>
          </a:xfrm>
          <a:prstGeom prst="rect">
            <a:avLst/>
          </a:prstGeom>
          <a:noFill/>
          <a:ln>
            <a:noFill/>
          </a:ln>
        </p:spPr>
        <p:txBody>
          <a:bodyPr anchorCtr="0" anchor="t" bIns="45700" lIns="91425" spcFirstLastPara="1" rIns="91425" wrap="square" tIns="45700">
            <a:normAutofit/>
          </a:bodyPr>
          <a:lstStyle/>
          <a:p>
            <a:pPr indent="-304800" lvl="0" marL="3429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Spark [3.1.2]</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i="0" lang="en-US" sz="2200">
                <a:latin typeface="Times New Roman"/>
                <a:ea typeface="Times New Roman"/>
                <a:cs typeface="Times New Roman"/>
                <a:sym typeface="Times New Roman"/>
              </a:rPr>
              <a:t>Kafka </a:t>
            </a:r>
            <a:r>
              <a:rPr lang="en-US" sz="2200">
                <a:latin typeface="Times New Roman"/>
                <a:ea typeface="Times New Roman"/>
                <a:cs typeface="Times New Roman"/>
                <a:sym typeface="Times New Roman"/>
              </a:rPr>
              <a:t>[</a:t>
            </a:r>
            <a:r>
              <a:rPr i="0" lang="en-US" sz="2200">
                <a:latin typeface="Times New Roman"/>
                <a:ea typeface="Times New Roman"/>
                <a:cs typeface="Times New Roman"/>
                <a:sym typeface="Times New Roman"/>
              </a:rPr>
              <a:t>2.8.0]</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lang="en-US" sz="2200">
                <a:latin typeface="Times New Roman"/>
                <a:ea typeface="Times New Roman"/>
                <a:cs typeface="Times New Roman"/>
                <a:sym typeface="Times New Roman"/>
              </a:rPr>
              <a:t>Py</a:t>
            </a:r>
            <a:r>
              <a:rPr i="0" lang="en-US" sz="2200">
                <a:latin typeface="Times New Roman"/>
                <a:ea typeface="Times New Roman"/>
                <a:cs typeface="Times New Roman"/>
                <a:sym typeface="Times New Roman"/>
              </a:rPr>
              <a:t>Spark [</a:t>
            </a:r>
            <a:r>
              <a:rPr lang="en-US" sz="2200">
                <a:latin typeface="Times New Roman"/>
                <a:ea typeface="Times New Roman"/>
                <a:cs typeface="Times New Roman"/>
                <a:sym typeface="Times New Roman"/>
              </a:rPr>
              <a:t>2.4</a:t>
            </a:r>
            <a:r>
              <a:rPr i="0" lang="en-US" sz="2200">
                <a:latin typeface="Times New Roman"/>
                <a:ea typeface="Times New Roman"/>
                <a:cs typeface="Times New Roman"/>
                <a:sym typeface="Times New Roman"/>
              </a:rPr>
              <a:t>.</a:t>
            </a:r>
            <a:r>
              <a:rPr lang="en-US" sz="2200">
                <a:latin typeface="Times New Roman"/>
                <a:ea typeface="Times New Roman"/>
                <a:cs typeface="Times New Roman"/>
                <a:sym typeface="Times New Roman"/>
              </a:rPr>
              <a:t>8]</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i="0" lang="en-US" sz="2200">
                <a:latin typeface="Times New Roman"/>
                <a:ea typeface="Times New Roman"/>
                <a:cs typeface="Times New Roman"/>
                <a:sym typeface="Times New Roman"/>
              </a:rPr>
              <a:t>Py</a:t>
            </a:r>
            <a:r>
              <a:rPr lang="en-US" sz="2200">
                <a:latin typeface="Times New Roman"/>
                <a:ea typeface="Times New Roman"/>
                <a:cs typeface="Times New Roman"/>
                <a:sym typeface="Times New Roman"/>
              </a:rPr>
              <a:t>thon [3.6]</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lang="en-US" sz="2200">
                <a:latin typeface="Times New Roman"/>
                <a:ea typeface="Times New Roman"/>
                <a:cs typeface="Times New Roman"/>
                <a:sym typeface="Times New Roman"/>
              </a:rPr>
              <a:t>ETL: Spark DataFrame, Spark Structured Streaming</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lang="en-US" sz="2200">
                <a:latin typeface="Times New Roman"/>
                <a:ea typeface="Times New Roman"/>
                <a:cs typeface="Times New Roman"/>
                <a:sym typeface="Times New Roman"/>
              </a:rPr>
              <a:t>Visualization: matplotlib [3.4.3]</a:t>
            </a:r>
            <a:endParaRPr sz="2200">
              <a:latin typeface="Times New Roman"/>
              <a:ea typeface="Times New Roman"/>
              <a:cs typeface="Times New Roman"/>
              <a:sym typeface="Times New Roman"/>
            </a:endParaRPr>
          </a:p>
          <a:p>
            <a:pPr indent="-304800" lvl="0" marL="342900" rtl="0" algn="l">
              <a:lnSpc>
                <a:spcPct val="100000"/>
              </a:lnSpc>
              <a:spcBef>
                <a:spcPts val="560"/>
              </a:spcBef>
              <a:spcAft>
                <a:spcPts val="0"/>
              </a:spcAft>
              <a:buSzPts val="2200"/>
              <a:buFont typeface="Times New Roman"/>
              <a:buChar char="•"/>
            </a:pPr>
            <a:r>
              <a:rPr i="0" lang="en-US" sz="2200">
                <a:latin typeface="Times New Roman"/>
                <a:ea typeface="Times New Roman"/>
                <a:cs typeface="Times New Roman"/>
                <a:sym typeface="Times New Roman"/>
              </a:rPr>
              <a:t>Git/GitHub</a:t>
            </a:r>
            <a:endParaRPr sz="2200">
              <a:latin typeface="Times New Roman"/>
              <a:ea typeface="Times New Roman"/>
              <a:cs typeface="Times New Roman"/>
              <a:sym typeface="Times New Roman"/>
            </a:endParaRPr>
          </a:p>
          <a:p>
            <a:pPr indent="0" lvl="0" marL="0" rtl="0" algn="l">
              <a:lnSpc>
                <a:spcPct val="100000"/>
              </a:lnSpc>
              <a:spcBef>
                <a:spcPts val="560"/>
              </a:spcBef>
              <a:spcAft>
                <a:spcPts val="0"/>
              </a:spcAft>
              <a:buSzPts val="2800"/>
              <a:buNone/>
            </a:pPr>
            <a:r>
              <a:t/>
            </a:r>
            <a:endParaRPr i="0">
              <a:solidFill>
                <a:schemeClr val="dk1"/>
              </a:solidFill>
              <a:latin typeface="Times New Roman"/>
              <a:ea typeface="Times New Roman"/>
              <a:cs typeface="Times New Roman"/>
              <a:sym typeface="Times New Roman"/>
            </a:endParaRPr>
          </a:p>
          <a:p>
            <a:pPr indent="-165100" lvl="0" marL="342900" rtl="0" algn="l">
              <a:lnSpc>
                <a:spcPct val="100000"/>
              </a:lnSpc>
              <a:spcBef>
                <a:spcPts val="560"/>
              </a:spcBef>
              <a:spcAft>
                <a:spcPts val="0"/>
              </a:spcAft>
              <a:buSzPts val="2800"/>
              <a:buNone/>
            </a:pPr>
            <a:r>
              <a:t/>
            </a:r>
            <a:endParaRPr>
              <a:latin typeface="Times New Roman"/>
              <a:ea typeface="Times New Roman"/>
              <a:cs typeface="Times New Roman"/>
              <a:sym typeface="Times New Roman"/>
            </a:endParaRPr>
          </a:p>
        </p:txBody>
      </p:sp>
      <p:sp>
        <p:nvSpPr>
          <p:cNvPr id="1145" name="Google Shape;1145;p2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24"/>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151" name="Google Shape;1151;p24"/>
          <p:cNvSpPr txBox="1"/>
          <p:nvPr>
            <p:ph idx="1" type="body"/>
          </p:nvPr>
        </p:nvSpPr>
        <p:spPr>
          <a:xfrm>
            <a:off x="379960" y="1767996"/>
            <a:ext cx="8384100" cy="4526100"/>
          </a:xfrm>
          <a:prstGeom prst="rect">
            <a:avLst/>
          </a:prstGeom>
          <a:noFill/>
          <a:ln>
            <a:noFill/>
          </a:ln>
        </p:spPr>
        <p:txBody>
          <a:bodyPr anchorCtr="0" anchor="t" bIns="45700" lIns="91425" spcFirstLastPara="1" rIns="91425" wrap="square" tIns="45700">
            <a:normAutofit/>
          </a:bodyPr>
          <a:lstStyle/>
          <a:p>
            <a:pPr indent="-364095" lvl="0" marL="457200" rtl="0" algn="l">
              <a:lnSpc>
                <a:spcPct val="105000"/>
              </a:lnSpc>
              <a:spcBef>
                <a:spcPts val="600"/>
              </a:spcBef>
              <a:spcAft>
                <a:spcPts val="0"/>
              </a:spcAft>
              <a:buSzPts val="2134"/>
              <a:buChar char="•"/>
            </a:pPr>
            <a:r>
              <a:rPr lang="en-US" sz="2133">
                <a:latin typeface="Times New Roman"/>
                <a:ea typeface="Times New Roman"/>
                <a:cs typeface="Times New Roman"/>
                <a:sym typeface="Times New Roman"/>
              </a:rPr>
              <a:t>Created </a:t>
            </a:r>
            <a:r>
              <a:rPr b="1" lang="en-US" sz="2133">
                <a:latin typeface="Times New Roman"/>
                <a:ea typeface="Times New Roman"/>
                <a:cs typeface="Times New Roman"/>
                <a:sym typeface="Times New Roman"/>
              </a:rPr>
              <a:t>Kafka producer</a:t>
            </a:r>
            <a:r>
              <a:rPr lang="en-US" sz="2133">
                <a:latin typeface="Times New Roman"/>
                <a:ea typeface="Times New Roman"/>
                <a:cs typeface="Times New Roman"/>
                <a:sym typeface="Times New Roman"/>
              </a:rPr>
              <a:t> and published data to Kafka topic.</a:t>
            </a:r>
            <a:endParaRPr sz="2133">
              <a:latin typeface="Times New Roman"/>
              <a:ea typeface="Times New Roman"/>
              <a:cs typeface="Times New Roman"/>
              <a:sym typeface="Times New Roman"/>
            </a:endParaRPr>
          </a:p>
          <a:p>
            <a:pPr indent="-364095" lvl="0" marL="457200" rtl="0" algn="l">
              <a:lnSpc>
                <a:spcPct val="105000"/>
              </a:lnSpc>
              <a:spcBef>
                <a:spcPts val="1000"/>
              </a:spcBef>
              <a:spcAft>
                <a:spcPts val="0"/>
              </a:spcAft>
              <a:buSzPts val="2134"/>
              <a:buChar char="•"/>
            </a:pPr>
            <a:r>
              <a:rPr lang="en-US" sz="2133">
                <a:latin typeface="Times New Roman"/>
                <a:ea typeface="Times New Roman"/>
                <a:cs typeface="Times New Roman"/>
                <a:sym typeface="Times New Roman"/>
              </a:rPr>
              <a:t>Used the </a:t>
            </a:r>
            <a:r>
              <a:rPr b="1" lang="en-US" sz="2133">
                <a:latin typeface="Times New Roman"/>
                <a:ea typeface="Times New Roman"/>
                <a:cs typeface="Times New Roman"/>
                <a:sym typeface="Times New Roman"/>
              </a:rPr>
              <a:t>WebSocket</a:t>
            </a:r>
            <a:r>
              <a:rPr lang="en-US" sz="2133">
                <a:latin typeface="Times New Roman"/>
                <a:ea typeface="Times New Roman"/>
                <a:cs typeface="Times New Roman"/>
                <a:sym typeface="Times New Roman"/>
              </a:rPr>
              <a:t> in Python to get data from the source.</a:t>
            </a:r>
            <a:endParaRPr sz="2133">
              <a:latin typeface="Times New Roman"/>
              <a:ea typeface="Times New Roman"/>
              <a:cs typeface="Times New Roman"/>
              <a:sym typeface="Times New Roman"/>
            </a:endParaRPr>
          </a:p>
          <a:p>
            <a:pPr indent="-364095" lvl="0" marL="457200" rtl="0" algn="l">
              <a:lnSpc>
                <a:spcPct val="105000"/>
              </a:lnSpc>
              <a:spcBef>
                <a:spcPts val="1000"/>
              </a:spcBef>
              <a:spcAft>
                <a:spcPts val="0"/>
              </a:spcAft>
              <a:buSzPts val="2134"/>
              <a:buChar char="•"/>
            </a:pPr>
            <a:r>
              <a:rPr lang="en-US" sz="2133">
                <a:latin typeface="Times New Roman"/>
                <a:ea typeface="Times New Roman"/>
                <a:cs typeface="Times New Roman"/>
                <a:sym typeface="Times New Roman"/>
              </a:rPr>
              <a:t>Setup Spark and Kafka environments to run </a:t>
            </a:r>
            <a:r>
              <a:rPr b="1" lang="en-US" sz="2133">
                <a:latin typeface="Times New Roman"/>
                <a:ea typeface="Times New Roman"/>
                <a:cs typeface="Times New Roman"/>
                <a:sym typeface="Times New Roman"/>
              </a:rPr>
              <a:t>PySpark</a:t>
            </a:r>
            <a:r>
              <a:rPr lang="en-US" sz="2133">
                <a:latin typeface="Times New Roman"/>
                <a:ea typeface="Times New Roman"/>
                <a:cs typeface="Times New Roman"/>
                <a:sym typeface="Times New Roman"/>
              </a:rPr>
              <a:t> driver and </a:t>
            </a:r>
            <a:r>
              <a:rPr b="1" lang="en-US" sz="2133">
                <a:latin typeface="Times New Roman"/>
                <a:ea typeface="Times New Roman"/>
                <a:cs typeface="Times New Roman"/>
                <a:sym typeface="Times New Roman"/>
              </a:rPr>
              <a:t>python-kafka</a:t>
            </a:r>
            <a:r>
              <a:rPr lang="en-US" sz="2133">
                <a:latin typeface="Times New Roman"/>
                <a:ea typeface="Times New Roman"/>
                <a:cs typeface="Times New Roman"/>
                <a:sym typeface="Times New Roman"/>
              </a:rPr>
              <a:t> driver into the program.</a:t>
            </a:r>
            <a:endParaRPr sz="2133">
              <a:latin typeface="Times New Roman"/>
              <a:ea typeface="Times New Roman"/>
              <a:cs typeface="Times New Roman"/>
              <a:sym typeface="Times New Roman"/>
            </a:endParaRPr>
          </a:p>
          <a:p>
            <a:pPr indent="-364095" lvl="0" marL="457200" rtl="0" algn="l">
              <a:lnSpc>
                <a:spcPct val="105000"/>
              </a:lnSpc>
              <a:spcBef>
                <a:spcPts val="1000"/>
              </a:spcBef>
              <a:spcAft>
                <a:spcPts val="0"/>
              </a:spcAft>
              <a:buSzPts val="2134"/>
              <a:buChar char="•"/>
            </a:pPr>
            <a:r>
              <a:rPr lang="en-US" sz="2133">
                <a:latin typeface="Times New Roman"/>
                <a:ea typeface="Times New Roman"/>
                <a:cs typeface="Times New Roman"/>
                <a:sym typeface="Times New Roman"/>
              </a:rPr>
              <a:t>Ran </a:t>
            </a:r>
            <a:r>
              <a:rPr b="1" lang="en-US" sz="2133">
                <a:latin typeface="Times New Roman"/>
                <a:ea typeface="Times New Roman"/>
                <a:cs typeface="Times New Roman"/>
                <a:sym typeface="Times New Roman"/>
              </a:rPr>
              <a:t>Spark SQL</a:t>
            </a:r>
            <a:r>
              <a:rPr lang="en-US" sz="2133">
                <a:latin typeface="Times New Roman"/>
                <a:ea typeface="Times New Roman"/>
                <a:cs typeface="Times New Roman"/>
                <a:sym typeface="Times New Roman"/>
              </a:rPr>
              <a:t> queries to filter out data from </a:t>
            </a:r>
            <a:r>
              <a:rPr b="1" lang="en-US" sz="2133">
                <a:latin typeface="Times New Roman"/>
                <a:ea typeface="Times New Roman"/>
                <a:cs typeface="Times New Roman"/>
                <a:sym typeface="Times New Roman"/>
              </a:rPr>
              <a:t>Spark SQL</a:t>
            </a:r>
            <a:r>
              <a:rPr lang="en-US" sz="2133">
                <a:latin typeface="Times New Roman"/>
                <a:ea typeface="Times New Roman"/>
                <a:cs typeface="Times New Roman"/>
                <a:sym typeface="Times New Roman"/>
              </a:rPr>
              <a:t> tables and stored it into kafka topics.</a:t>
            </a:r>
            <a:endParaRPr sz="2133">
              <a:latin typeface="Times New Roman"/>
              <a:ea typeface="Times New Roman"/>
              <a:cs typeface="Times New Roman"/>
              <a:sym typeface="Times New Roman"/>
            </a:endParaRPr>
          </a:p>
          <a:p>
            <a:pPr indent="-364095" lvl="0" marL="457200" rtl="0" algn="l">
              <a:lnSpc>
                <a:spcPct val="105000"/>
              </a:lnSpc>
              <a:spcBef>
                <a:spcPts val="1000"/>
              </a:spcBef>
              <a:spcAft>
                <a:spcPts val="0"/>
              </a:spcAft>
              <a:buSzPts val="2134"/>
              <a:buChar char="•"/>
            </a:pPr>
            <a:r>
              <a:rPr lang="en-US" sz="2133">
                <a:latin typeface="Times New Roman"/>
                <a:ea typeface="Times New Roman"/>
                <a:cs typeface="Times New Roman"/>
                <a:sym typeface="Times New Roman"/>
              </a:rPr>
              <a:t>Consumed output data from Kafka and plotted data using </a:t>
            </a:r>
            <a:r>
              <a:rPr b="1" lang="en-US" sz="2133">
                <a:latin typeface="Times New Roman"/>
                <a:ea typeface="Times New Roman"/>
                <a:cs typeface="Times New Roman"/>
                <a:sym typeface="Times New Roman"/>
              </a:rPr>
              <a:t>Matplotlib</a:t>
            </a:r>
            <a:r>
              <a:rPr lang="en-US" sz="2133">
                <a:latin typeface="Times New Roman"/>
                <a:ea typeface="Times New Roman"/>
                <a:cs typeface="Times New Roman"/>
                <a:sym typeface="Times New Roman"/>
              </a:rPr>
              <a:t>.</a:t>
            </a:r>
            <a:endParaRPr sz="2133">
              <a:latin typeface="Times New Roman"/>
              <a:ea typeface="Times New Roman"/>
              <a:cs typeface="Times New Roman"/>
              <a:sym typeface="Times New Roman"/>
            </a:endParaRPr>
          </a:p>
          <a:p>
            <a:pPr indent="-364095" lvl="0" marL="457200" rtl="0" algn="l">
              <a:lnSpc>
                <a:spcPct val="105000"/>
              </a:lnSpc>
              <a:spcBef>
                <a:spcPts val="1000"/>
              </a:spcBef>
              <a:spcAft>
                <a:spcPts val="0"/>
              </a:spcAft>
              <a:buSzPts val="2134"/>
              <a:buChar char="•"/>
            </a:pPr>
            <a:r>
              <a:rPr lang="en-US" sz="2133">
                <a:latin typeface="Times New Roman"/>
                <a:ea typeface="Times New Roman"/>
                <a:cs typeface="Times New Roman"/>
                <a:sym typeface="Times New Roman"/>
              </a:rPr>
              <a:t>Utilized version control through </a:t>
            </a:r>
            <a:r>
              <a:rPr b="1" lang="en-US" sz="2133">
                <a:latin typeface="Times New Roman"/>
                <a:ea typeface="Times New Roman"/>
                <a:cs typeface="Times New Roman"/>
                <a:sym typeface="Times New Roman"/>
              </a:rPr>
              <a:t>Git</a:t>
            </a:r>
            <a:r>
              <a:rPr lang="en-US" sz="2133">
                <a:latin typeface="Times New Roman"/>
                <a:ea typeface="Times New Roman"/>
                <a:cs typeface="Times New Roman"/>
                <a:sym typeface="Times New Roman"/>
              </a:rPr>
              <a:t> and </a:t>
            </a:r>
            <a:r>
              <a:rPr b="1" lang="en-US" sz="2133">
                <a:latin typeface="Times New Roman"/>
                <a:ea typeface="Times New Roman"/>
                <a:cs typeface="Times New Roman"/>
                <a:sym typeface="Times New Roman"/>
              </a:rPr>
              <a:t>Github</a:t>
            </a:r>
            <a:r>
              <a:rPr lang="en-US" sz="2133">
                <a:latin typeface="Times New Roman"/>
                <a:ea typeface="Times New Roman"/>
                <a:cs typeface="Times New Roman"/>
                <a:sym typeface="Times New Roman"/>
              </a:rPr>
              <a:t>.</a:t>
            </a:r>
            <a:endParaRPr sz="2133">
              <a:latin typeface="Times New Roman"/>
              <a:ea typeface="Times New Roman"/>
              <a:cs typeface="Times New Roman"/>
              <a:sym typeface="Times New Roman"/>
            </a:endParaRPr>
          </a:p>
          <a:p>
            <a:pPr indent="0" lvl="0" marL="0" rtl="0" algn="l">
              <a:lnSpc>
                <a:spcPct val="90000"/>
              </a:lnSpc>
              <a:spcBef>
                <a:spcPts val="360"/>
              </a:spcBef>
              <a:spcAft>
                <a:spcPts val="0"/>
              </a:spcAft>
              <a:buSzPts val="1800"/>
              <a:buNone/>
            </a:pPr>
            <a:r>
              <a:t/>
            </a:r>
            <a:endParaRPr sz="2450">
              <a:latin typeface="Times New Roman"/>
              <a:ea typeface="Times New Roman"/>
              <a:cs typeface="Times New Roman"/>
              <a:sym typeface="Times New Roman"/>
            </a:endParaRPr>
          </a:p>
        </p:txBody>
      </p:sp>
      <p:sp>
        <p:nvSpPr>
          <p:cNvPr id="1152" name="Google Shape;1152;p24"/>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25"/>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Retrieving Data </a:t>
            </a:r>
            <a:endParaRPr>
              <a:latin typeface="Times New Roman"/>
              <a:ea typeface="Times New Roman"/>
              <a:cs typeface="Times New Roman"/>
              <a:sym typeface="Times New Roman"/>
            </a:endParaRPr>
          </a:p>
        </p:txBody>
      </p:sp>
      <p:sp>
        <p:nvSpPr>
          <p:cNvPr id="1158" name="Google Shape;1158;p25"/>
          <p:cNvSpPr txBox="1"/>
          <p:nvPr>
            <p:ph idx="1" type="body"/>
          </p:nvPr>
        </p:nvSpPr>
        <p:spPr>
          <a:xfrm>
            <a:off x="379960" y="1837596"/>
            <a:ext cx="83841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1000"/>
              </a:spcBef>
              <a:spcAft>
                <a:spcPts val="0"/>
              </a:spcAft>
              <a:buSzPts val="2500"/>
              <a:buChar char="•"/>
            </a:pPr>
            <a:r>
              <a:rPr lang="en-US" sz="2500">
                <a:latin typeface="Times New Roman"/>
                <a:ea typeface="Times New Roman"/>
                <a:cs typeface="Times New Roman"/>
                <a:sym typeface="Times New Roman"/>
              </a:rPr>
              <a:t>Create a </a:t>
            </a:r>
            <a:r>
              <a:rPr b="1" lang="en-US" sz="2500">
                <a:latin typeface="Times New Roman"/>
                <a:ea typeface="Times New Roman"/>
                <a:cs typeface="Times New Roman"/>
                <a:sym typeface="Times New Roman"/>
              </a:rPr>
              <a:t>meetup </a:t>
            </a:r>
            <a:r>
              <a:rPr lang="en-US" sz="2500">
                <a:latin typeface="Times New Roman"/>
                <a:ea typeface="Times New Roman"/>
                <a:cs typeface="Times New Roman"/>
                <a:sym typeface="Times New Roman"/>
              </a:rPr>
              <a:t>account.</a:t>
            </a:r>
            <a:endParaRPr sz="2900">
              <a:latin typeface="Times New Roman"/>
              <a:ea typeface="Times New Roman"/>
              <a:cs typeface="Times New Roman"/>
              <a:sym typeface="Times New Roman"/>
            </a:endParaRPr>
          </a:p>
          <a:p>
            <a:pPr indent="-323850" lvl="0" marL="342900" rtl="0" algn="l">
              <a:lnSpc>
                <a:spcPct val="100000"/>
              </a:lnSpc>
              <a:spcBef>
                <a:spcPts val="560"/>
              </a:spcBef>
              <a:spcAft>
                <a:spcPts val="0"/>
              </a:spcAft>
              <a:buSzPts val="2500"/>
              <a:buFont typeface="Times New Roman"/>
              <a:buChar char="•"/>
            </a:pPr>
            <a:r>
              <a:rPr i="0" lang="en-US" sz="2500" u="sng">
                <a:solidFill>
                  <a:srgbClr val="4070A0"/>
                </a:solidFill>
                <a:highlight>
                  <a:schemeClr val="lt1"/>
                </a:highlight>
                <a:latin typeface="Times New Roman"/>
                <a:ea typeface="Times New Roman"/>
                <a:cs typeface="Times New Roman"/>
                <a:sym typeface="Times New Roman"/>
              </a:rPr>
              <a:t>https://stream.meetup.com/2/rsvps</a:t>
            </a:r>
            <a:endParaRPr sz="2500" u="sng">
              <a:solidFill>
                <a:srgbClr val="4070A0"/>
              </a:solidFill>
              <a:highlight>
                <a:schemeClr val="lt1"/>
              </a:highlight>
              <a:latin typeface="Times New Roman"/>
              <a:ea typeface="Times New Roman"/>
              <a:cs typeface="Times New Roman"/>
              <a:sym typeface="Times New Roman"/>
            </a:endParaRPr>
          </a:p>
          <a:p>
            <a:pPr indent="-323850" lvl="0" marL="342900" rtl="0" algn="l">
              <a:lnSpc>
                <a:spcPct val="100000"/>
              </a:lnSpc>
              <a:spcBef>
                <a:spcPts val="560"/>
              </a:spcBef>
              <a:spcAft>
                <a:spcPts val="0"/>
              </a:spcAft>
              <a:buSzPts val="2500"/>
              <a:buChar char="•"/>
            </a:pPr>
            <a:r>
              <a:rPr lang="en-US" sz="2500">
                <a:latin typeface="Times New Roman"/>
                <a:ea typeface="Times New Roman"/>
                <a:cs typeface="Times New Roman"/>
                <a:sym typeface="Times New Roman"/>
              </a:rPr>
              <a:t>We retrieved the data from the above link by creating a </a:t>
            </a:r>
            <a:r>
              <a:rPr b="1" lang="en-US" sz="2500">
                <a:latin typeface="Times New Roman"/>
                <a:ea typeface="Times New Roman"/>
                <a:cs typeface="Times New Roman"/>
                <a:sym typeface="Times New Roman"/>
              </a:rPr>
              <a:t>web socket</a:t>
            </a:r>
            <a:r>
              <a:rPr lang="en-US"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p:txBody>
      </p:sp>
      <p:sp>
        <p:nvSpPr>
          <p:cNvPr id="1159" name="Google Shape;1159;p25"/>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160" name="Google Shape;1160;p25"/>
          <p:cNvPicPr preferRelativeResize="0"/>
          <p:nvPr/>
        </p:nvPicPr>
        <p:blipFill rotWithShape="1">
          <a:blip r:embed="rId3">
            <a:alphaModFix/>
          </a:blip>
          <a:srcRect b="0" l="0" r="0" t="0"/>
          <a:stretch/>
        </p:blipFill>
        <p:spPr>
          <a:xfrm>
            <a:off x="528625" y="4049875"/>
            <a:ext cx="8235374" cy="83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26"/>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Kafka in Streaming</a:t>
            </a:r>
            <a:endParaRPr>
              <a:latin typeface="Times New Roman"/>
              <a:ea typeface="Times New Roman"/>
              <a:cs typeface="Times New Roman"/>
              <a:sym typeface="Times New Roman"/>
            </a:endParaRPr>
          </a:p>
        </p:txBody>
      </p:sp>
      <p:sp>
        <p:nvSpPr>
          <p:cNvPr id="1166" name="Google Shape;1166;p26"/>
          <p:cNvSpPr txBox="1"/>
          <p:nvPr>
            <p:ph idx="1" type="body"/>
          </p:nvPr>
        </p:nvSpPr>
        <p:spPr>
          <a:xfrm>
            <a:off x="608610" y="1481446"/>
            <a:ext cx="83841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i="0" lang="en-US" sz="2300">
                <a:latin typeface="Times New Roman"/>
                <a:ea typeface="Times New Roman"/>
                <a:cs typeface="Times New Roman"/>
                <a:sym typeface="Times New Roman"/>
              </a:rPr>
              <a:t>Kafka combines three key capabilities so you can implement </a:t>
            </a:r>
            <a:r>
              <a:rPr i="0" lang="en-US" sz="2300">
                <a:solidFill>
                  <a:schemeClr val="hlink"/>
                </a:solidFill>
                <a:highlight>
                  <a:schemeClr val="lt1"/>
                </a:highlight>
                <a:uFill>
                  <a:noFill/>
                </a:uFill>
                <a:latin typeface="Times New Roman"/>
                <a:ea typeface="Times New Roman"/>
                <a:cs typeface="Times New Roman"/>
                <a:sym typeface="Times New Roman"/>
                <a:hlinkClick r:id="rId3"/>
              </a:rPr>
              <a:t>use cases</a:t>
            </a:r>
            <a:r>
              <a:rPr i="0" lang="en-US" sz="2300">
                <a:highlight>
                  <a:schemeClr val="lt1"/>
                </a:highlight>
                <a:latin typeface="Times New Roman"/>
                <a:ea typeface="Times New Roman"/>
                <a:cs typeface="Times New Roman"/>
                <a:sym typeface="Times New Roman"/>
              </a:rPr>
              <a:t> </a:t>
            </a:r>
            <a:r>
              <a:rPr i="0" lang="en-US" sz="2300">
                <a:latin typeface="Times New Roman"/>
                <a:ea typeface="Times New Roman"/>
                <a:cs typeface="Times New Roman"/>
                <a:sym typeface="Times New Roman"/>
              </a:rPr>
              <a:t>for event streaming end-to-end with a single battle-tested solution:</a:t>
            </a:r>
            <a:endParaRPr sz="2700">
              <a:latin typeface="Times New Roman"/>
              <a:ea typeface="Times New Roman"/>
              <a:cs typeface="Times New Roman"/>
              <a:sym typeface="Times New Roman"/>
            </a:endParaRPr>
          </a:p>
          <a:p>
            <a:pPr indent="-336550" lvl="0" marL="342900" rtl="0" algn="l">
              <a:lnSpc>
                <a:spcPct val="100000"/>
              </a:lnSpc>
              <a:spcBef>
                <a:spcPts val="480"/>
              </a:spcBef>
              <a:spcAft>
                <a:spcPts val="0"/>
              </a:spcAft>
              <a:buSzPts val="2300"/>
              <a:buFont typeface="Arial"/>
              <a:buChar char="•"/>
            </a:pPr>
            <a:r>
              <a:rPr i="0" lang="en-US" sz="2300">
                <a:latin typeface="Times New Roman"/>
                <a:ea typeface="Times New Roman"/>
                <a:cs typeface="Times New Roman"/>
                <a:sym typeface="Times New Roman"/>
              </a:rPr>
              <a:t>To </a:t>
            </a:r>
            <a:r>
              <a:rPr b="1" i="0" lang="en-US" sz="2300">
                <a:latin typeface="Times New Roman"/>
                <a:ea typeface="Times New Roman"/>
                <a:cs typeface="Times New Roman"/>
                <a:sym typeface="Times New Roman"/>
              </a:rPr>
              <a:t>publish</a:t>
            </a:r>
            <a:r>
              <a:rPr i="0" lang="en-US" sz="2300">
                <a:latin typeface="Times New Roman"/>
                <a:ea typeface="Times New Roman"/>
                <a:cs typeface="Times New Roman"/>
                <a:sym typeface="Times New Roman"/>
              </a:rPr>
              <a:t> (write) and </a:t>
            </a:r>
            <a:r>
              <a:rPr b="1" i="0" lang="en-US" sz="2300">
                <a:latin typeface="Times New Roman"/>
                <a:ea typeface="Times New Roman"/>
                <a:cs typeface="Times New Roman"/>
                <a:sym typeface="Times New Roman"/>
              </a:rPr>
              <a:t>subscribe to</a:t>
            </a:r>
            <a:r>
              <a:rPr i="0" lang="en-US" sz="2300">
                <a:latin typeface="Times New Roman"/>
                <a:ea typeface="Times New Roman"/>
                <a:cs typeface="Times New Roman"/>
                <a:sym typeface="Times New Roman"/>
              </a:rPr>
              <a:t> (read) streams of events, including continuous import/export of your data from other systems.</a:t>
            </a:r>
            <a:endParaRPr sz="2700">
              <a:latin typeface="Times New Roman"/>
              <a:ea typeface="Times New Roman"/>
              <a:cs typeface="Times New Roman"/>
              <a:sym typeface="Times New Roman"/>
            </a:endParaRPr>
          </a:p>
          <a:p>
            <a:pPr indent="-336550" lvl="0" marL="342900" rtl="0" algn="l">
              <a:lnSpc>
                <a:spcPct val="100000"/>
              </a:lnSpc>
              <a:spcBef>
                <a:spcPts val="480"/>
              </a:spcBef>
              <a:spcAft>
                <a:spcPts val="0"/>
              </a:spcAft>
              <a:buSzPts val="2300"/>
              <a:buFont typeface="Arial"/>
              <a:buChar char="•"/>
            </a:pPr>
            <a:r>
              <a:rPr i="0" lang="en-US" sz="2300">
                <a:latin typeface="Times New Roman"/>
                <a:ea typeface="Times New Roman"/>
                <a:cs typeface="Times New Roman"/>
                <a:sym typeface="Times New Roman"/>
              </a:rPr>
              <a:t>To </a:t>
            </a:r>
            <a:r>
              <a:rPr b="1" i="0" lang="en-US" sz="2300">
                <a:latin typeface="Times New Roman"/>
                <a:ea typeface="Times New Roman"/>
                <a:cs typeface="Times New Roman"/>
                <a:sym typeface="Times New Roman"/>
              </a:rPr>
              <a:t>store</a:t>
            </a:r>
            <a:r>
              <a:rPr i="0" lang="en-US" sz="2300">
                <a:latin typeface="Times New Roman"/>
                <a:ea typeface="Times New Roman"/>
                <a:cs typeface="Times New Roman"/>
                <a:sym typeface="Times New Roman"/>
              </a:rPr>
              <a:t> streams of events durably and reliably for as long as you want.</a:t>
            </a:r>
            <a:endParaRPr sz="2700">
              <a:latin typeface="Times New Roman"/>
              <a:ea typeface="Times New Roman"/>
              <a:cs typeface="Times New Roman"/>
              <a:sym typeface="Times New Roman"/>
            </a:endParaRPr>
          </a:p>
          <a:p>
            <a:pPr indent="-336550" lvl="0" marL="342900" rtl="0" algn="l">
              <a:lnSpc>
                <a:spcPct val="100000"/>
              </a:lnSpc>
              <a:spcBef>
                <a:spcPts val="480"/>
              </a:spcBef>
              <a:spcAft>
                <a:spcPts val="0"/>
              </a:spcAft>
              <a:buSzPts val="2300"/>
              <a:buFont typeface="Arial"/>
              <a:buChar char="•"/>
            </a:pPr>
            <a:r>
              <a:rPr i="0" lang="en-US" sz="2300">
                <a:latin typeface="Times New Roman"/>
                <a:ea typeface="Times New Roman"/>
                <a:cs typeface="Times New Roman"/>
                <a:sym typeface="Times New Roman"/>
              </a:rPr>
              <a:t>To </a:t>
            </a:r>
            <a:r>
              <a:rPr b="1" i="0" lang="en-US" sz="2300">
                <a:latin typeface="Times New Roman"/>
                <a:ea typeface="Times New Roman"/>
                <a:cs typeface="Times New Roman"/>
                <a:sym typeface="Times New Roman"/>
              </a:rPr>
              <a:t>process</a:t>
            </a:r>
            <a:r>
              <a:rPr i="0" lang="en-US" sz="2300">
                <a:latin typeface="Times New Roman"/>
                <a:ea typeface="Times New Roman"/>
                <a:cs typeface="Times New Roman"/>
                <a:sym typeface="Times New Roman"/>
              </a:rPr>
              <a:t> streams of events as they occur or retrospectively.</a:t>
            </a:r>
            <a:endParaRPr sz="2700">
              <a:latin typeface="Times New Roman"/>
              <a:ea typeface="Times New Roman"/>
              <a:cs typeface="Times New Roman"/>
              <a:sym typeface="Times New Roman"/>
            </a:endParaRPr>
          </a:p>
        </p:txBody>
      </p:sp>
      <p:sp>
        <p:nvSpPr>
          <p:cNvPr id="1167" name="Google Shape;1167;p26"/>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7"/>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Apache Kafka Producer/Consumer</a:t>
            </a:r>
            <a:endParaRPr>
              <a:latin typeface="Times New Roman"/>
              <a:ea typeface="Times New Roman"/>
              <a:cs typeface="Times New Roman"/>
              <a:sym typeface="Times New Roman"/>
            </a:endParaRPr>
          </a:p>
        </p:txBody>
      </p:sp>
      <p:sp>
        <p:nvSpPr>
          <p:cNvPr id="1173" name="Google Shape;1173;p27"/>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sp>
        <p:nvSpPr>
          <p:cNvPr id="1174" name="Google Shape;1174;p27"/>
          <p:cNvSpPr txBox="1"/>
          <p:nvPr/>
        </p:nvSpPr>
        <p:spPr>
          <a:xfrm>
            <a:off x="656365" y="1351280"/>
            <a:ext cx="8487600" cy="249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44444"/>
              </a:buClr>
              <a:buSzPts val="2000"/>
              <a:buFont typeface="Times New Roman"/>
              <a:buNone/>
            </a:pPr>
            <a:r>
              <a:rPr b="1" i="0" lang="en-US" sz="2000" u="none" cap="none" strike="noStrike">
                <a:solidFill>
                  <a:srgbClr val="444444"/>
                </a:solidFill>
                <a:latin typeface="Times New Roman"/>
                <a:ea typeface="Times New Roman"/>
                <a:cs typeface="Times New Roman"/>
                <a:sym typeface="Times New Roman"/>
              </a:rPr>
              <a:t>Producer API:</a:t>
            </a:r>
            <a:endParaRPr b="1"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accent1"/>
              </a:buClr>
              <a:buSzPts val="2000"/>
              <a:buFont typeface="Arial"/>
              <a:buChar char="•"/>
            </a:pPr>
            <a:r>
              <a:rPr b="0" i="0" lang="en-US" sz="2000" u="none" cap="none" strike="noStrike">
                <a:solidFill>
                  <a:srgbClr val="444444"/>
                </a:solidFill>
                <a:latin typeface="Times New Roman"/>
                <a:ea typeface="Times New Roman"/>
                <a:cs typeface="Times New Roman"/>
                <a:sym typeface="Times New Roman"/>
              </a:rPr>
              <a:t>In order to publish a stream of records to one or more Kafka topics, the Producer API allows an application.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444444"/>
              </a:buClr>
              <a:buSzPts val="2000"/>
              <a:buFont typeface="Times New Roman"/>
              <a:buNone/>
            </a:pPr>
            <a:r>
              <a:rPr b="1" i="0" lang="en-US" sz="2000" u="none" cap="none" strike="noStrike">
                <a:solidFill>
                  <a:srgbClr val="444444"/>
                </a:solidFill>
                <a:latin typeface="Times New Roman"/>
                <a:ea typeface="Times New Roman"/>
                <a:cs typeface="Times New Roman"/>
                <a:sym typeface="Times New Roman"/>
              </a:rPr>
              <a:t>Consumer API:</a:t>
            </a:r>
            <a:endParaRPr b="1"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accent1"/>
              </a:buClr>
              <a:buSzPts val="2000"/>
              <a:buFont typeface="Arial"/>
              <a:buChar char="•"/>
            </a:pPr>
            <a:r>
              <a:rPr b="0" i="0" lang="en-US" sz="2000" u="none" cap="none" strike="noStrike">
                <a:solidFill>
                  <a:srgbClr val="444444"/>
                </a:solidFill>
                <a:latin typeface="Times New Roman"/>
                <a:ea typeface="Times New Roman"/>
                <a:cs typeface="Times New Roman"/>
                <a:sym typeface="Times New Roman"/>
              </a:rPr>
              <a:t>This API permits an application to subscribe to one or more topics and also to process the stream of records produced to them</a:t>
            </a:r>
            <a:r>
              <a:rPr b="0" i="0" lang="en-US" sz="1800" u="none" cap="none" strike="noStrike">
                <a:solidFill>
                  <a:srgbClr val="444444"/>
                </a:solidFill>
                <a:latin typeface="Arial"/>
                <a:ea typeface="Arial"/>
                <a:cs typeface="Arial"/>
                <a:sym typeface="Arial"/>
              </a:rPr>
              <a:t>.</a:t>
            </a:r>
            <a:endParaRPr b="0" i="0" sz="1800" u="none" cap="none" strike="noStrike">
              <a:solidFill>
                <a:srgbClr val="444444"/>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id="1175" name="Google Shape;1175;p27"/>
          <p:cNvPicPr preferRelativeResize="0"/>
          <p:nvPr/>
        </p:nvPicPr>
        <p:blipFill rotWithShape="1">
          <a:blip r:embed="rId3">
            <a:alphaModFix/>
          </a:blip>
          <a:srcRect b="0" l="0" r="0" t="0"/>
          <a:stretch/>
        </p:blipFill>
        <p:spPr>
          <a:xfrm>
            <a:off x="1381125" y="3288401"/>
            <a:ext cx="6428475" cy="3364224"/>
          </a:xfrm>
          <a:prstGeom prst="rect">
            <a:avLst/>
          </a:prstGeom>
          <a:noFill/>
          <a:ln>
            <a:noFill/>
          </a:ln>
        </p:spPr>
      </p:pic>
      <p:sp>
        <p:nvSpPr>
          <p:cNvPr id="1176" name="Google Shape;1176;p27"/>
          <p:cNvSpPr txBox="1"/>
          <p:nvPr/>
        </p:nvSpPr>
        <p:spPr>
          <a:xfrm>
            <a:off x="1128725" y="3400425"/>
            <a:ext cx="148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7"/>
          <p:cNvSpPr/>
          <p:nvPr/>
        </p:nvSpPr>
        <p:spPr>
          <a:xfrm>
            <a:off x="1343025" y="3343275"/>
            <a:ext cx="1043100" cy="50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1000"/>
                                        <p:tgtEl>
                                          <p:spTgt spid="1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28"/>
          <p:cNvSpPr txBox="1"/>
          <p:nvPr>
            <p:ph type="title"/>
          </p:nvPr>
        </p:nvSpPr>
        <p:spPr>
          <a:xfrm>
            <a:off x="380010" y="-4950"/>
            <a:ext cx="6222600" cy="1224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latin typeface="Times New Roman"/>
                <a:ea typeface="Times New Roman"/>
                <a:cs typeface="Times New Roman"/>
                <a:sym typeface="Times New Roman"/>
              </a:rPr>
              <a:t>Processing and Analyzing Data</a:t>
            </a:r>
            <a:endParaRPr>
              <a:latin typeface="Times New Roman"/>
              <a:ea typeface="Times New Roman"/>
              <a:cs typeface="Times New Roman"/>
              <a:sym typeface="Times New Roman"/>
            </a:endParaRPr>
          </a:p>
        </p:txBody>
      </p:sp>
      <p:sp>
        <p:nvSpPr>
          <p:cNvPr id="1183" name="Google Shape;1183;p28"/>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2"/>
              </a:buClr>
              <a:buSzPts val="1200"/>
              <a:buFont typeface="Arial"/>
              <a:buNone/>
            </a:pPr>
            <a:fld id="{00000000-1234-1234-1234-123412341234}" type="slidenum">
              <a:rPr lang="en-US"/>
              <a:t>‹#›</a:t>
            </a:fld>
            <a:endParaRPr/>
          </a:p>
        </p:txBody>
      </p:sp>
      <p:pic>
        <p:nvPicPr>
          <p:cNvPr id="1184" name="Google Shape;1184;p28"/>
          <p:cNvPicPr preferRelativeResize="0"/>
          <p:nvPr>
            <p:ph idx="1" type="body"/>
          </p:nvPr>
        </p:nvPicPr>
        <p:blipFill rotWithShape="1">
          <a:blip r:embed="rId3">
            <a:alphaModFix/>
          </a:blip>
          <a:srcRect b="0" l="0" r="0" t="0"/>
          <a:stretch/>
        </p:blipFill>
        <p:spPr>
          <a:xfrm>
            <a:off x="380010" y="2250706"/>
            <a:ext cx="8385300" cy="4112100"/>
          </a:xfrm>
          <a:prstGeom prst="rect">
            <a:avLst/>
          </a:prstGeom>
          <a:noFill/>
          <a:ln>
            <a:noFill/>
          </a:ln>
        </p:spPr>
      </p:pic>
      <p:sp>
        <p:nvSpPr>
          <p:cNvPr id="1185" name="Google Shape;1185;p28"/>
          <p:cNvSpPr/>
          <p:nvPr/>
        </p:nvSpPr>
        <p:spPr>
          <a:xfrm>
            <a:off x="5757705" y="3539398"/>
            <a:ext cx="1044900" cy="2403300"/>
          </a:xfrm>
          <a:prstGeom prst="rect">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2"/>
                </a:solidFill>
                <a:latin typeface="Arial"/>
                <a:ea typeface="Arial"/>
                <a:cs typeface="Arial"/>
                <a:sym typeface="Arial"/>
              </a:rPr>
              <a:t>kafka</a:t>
            </a:r>
            <a:endParaRPr b="0" i="0" sz="1800" u="none" cap="none" strike="noStrike">
              <a:solidFill>
                <a:schemeClr val="dk2"/>
              </a:solidFill>
              <a:latin typeface="Arial"/>
              <a:ea typeface="Arial"/>
              <a:cs typeface="Arial"/>
              <a:sym typeface="Arial"/>
            </a:endParaRPr>
          </a:p>
        </p:txBody>
      </p:sp>
      <p:sp>
        <p:nvSpPr>
          <p:cNvPr id="1186" name="Google Shape;1186;p28"/>
          <p:cNvSpPr txBox="1"/>
          <p:nvPr/>
        </p:nvSpPr>
        <p:spPr>
          <a:xfrm>
            <a:off x="542925" y="1524000"/>
            <a:ext cx="73380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accent1"/>
              </a:buClr>
              <a:buSzPts val="2200"/>
              <a:buFont typeface="Times New Roman"/>
              <a:buChar char="●"/>
            </a:pPr>
            <a:r>
              <a:rPr b="0" i="0" lang="en-US" sz="2200" u="none" cap="none" strike="noStrike">
                <a:solidFill>
                  <a:schemeClr val="dk2"/>
                </a:solidFill>
                <a:latin typeface="Times New Roman"/>
                <a:ea typeface="Times New Roman"/>
                <a:cs typeface="Times New Roman"/>
                <a:sym typeface="Times New Roman"/>
              </a:rPr>
              <a:t>Working of Kafka with spark streaming :</a:t>
            </a:r>
            <a:endParaRPr b="0" i="0" sz="22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5_Custom Design">
  <a:themeElements>
    <a:clrScheme name="5_Custom Design">
      <a:dk1>
        <a:srgbClr val="000000"/>
      </a:dk1>
      <a:lt1>
        <a:srgbClr val="FFFFFF"/>
      </a:lt1>
      <a:dk2>
        <a:srgbClr val="A7A7A7"/>
      </a:dk2>
      <a:lt2>
        <a:srgbClr val="535353"/>
      </a:lt2>
      <a:accent1>
        <a:srgbClr val="F36A25"/>
      </a:accent1>
      <a:accent2>
        <a:srgbClr val="A0A1A0"/>
      </a:accent2>
      <a:accent3>
        <a:srgbClr val="474C55"/>
      </a:accent3>
      <a:accent4>
        <a:srgbClr val="F7A528"/>
      </a:accent4>
      <a:accent5>
        <a:srgbClr val="73A5C2"/>
      </a:accent5>
      <a:accent6>
        <a:srgbClr val="883B1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Custom Design">
  <a:themeElements>
    <a:clrScheme name="5_Custom Design">
      <a:dk1>
        <a:srgbClr val="000000"/>
      </a:dk1>
      <a:lt1>
        <a:srgbClr val="FFFFFF"/>
      </a:lt1>
      <a:dk2>
        <a:srgbClr val="A7A7A7"/>
      </a:dk2>
      <a:lt2>
        <a:srgbClr val="535353"/>
      </a:lt2>
      <a:accent1>
        <a:srgbClr val="F36A25"/>
      </a:accent1>
      <a:accent2>
        <a:srgbClr val="A0A1A0"/>
      </a:accent2>
      <a:accent3>
        <a:srgbClr val="474C55"/>
      </a:accent3>
      <a:accent4>
        <a:srgbClr val="F7A528"/>
      </a:accent4>
      <a:accent5>
        <a:srgbClr val="73A5C2"/>
      </a:accent5>
      <a:accent6>
        <a:srgbClr val="883B1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