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69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Light" panose="020F0502020204030203" pitchFamily="34" charset="0"/>
      <p:regular r:id="rId32"/>
      <p:bold r:id="rId33"/>
      <p:italic r:id="rId34"/>
      <p:boldItalic r:id="rId35"/>
    </p:embeddedFont>
    <p:embeddedFont>
      <p:font typeface="Merriweather Black" panose="00000A00000000000000" pitchFamily="2" charset="0"/>
      <p:bold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79B28E-C570-4A3B-87CB-2657560F21DD}">
  <a:tblStyle styleId="{9079B28E-C570-4A3B-87CB-2657560F21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cee1a63b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1cee1a63b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bf1ebdc0f1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bf1ebdc0f1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1cee1a63b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1cee1a63b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cee1a63b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cee1a63b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cee1a63b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1cee1a63b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0fbc7d89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0fbc7d89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87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1cee1a63b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1cee1a63b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1cf2d4a5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1cf2d4a5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1cee1a63b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1cee1a63b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1cf2d4a5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1cf2d4a5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e8cb36c72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e8cb36c72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1cee1a63b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1cee1a63b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cee1a63b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1cee1a63b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bf1ebdc0f1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bf1ebdc0f1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cee1a63b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cee1a63b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cee1a63b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1cee1a63b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1694078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1694078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e8cb36c7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e8cb36c7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e8cb36c72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e8cb36c72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cee1a63b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1cee1a63b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cee1a63b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1cee1a63b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0fbc7d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30fbc7d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0fbc7d89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0fbc7d89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cf2d4a5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1cf2d4a5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 rot="991978">
            <a:off x="3850742" y="750812"/>
            <a:ext cx="6596272" cy="491644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475446">
            <a:off x="-456879" y="416975"/>
            <a:ext cx="4979835" cy="39333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1673" y="306272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75098" y="129107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97000" y="2205475"/>
            <a:ext cx="3112800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197000" y="3574450"/>
            <a:ext cx="295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rot="-1799911">
            <a:off x="359435" y="-901845"/>
            <a:ext cx="8291506" cy="6550540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-4870190">
            <a:off x="5337299" y="1932666"/>
            <a:ext cx="4980187" cy="39334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-4870190">
            <a:off x="-2430801" y="-1151684"/>
            <a:ext cx="4980187" cy="39334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hasCustomPrompt="1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238400" y="1908075"/>
            <a:ext cx="2016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3648338" y="19080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7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5946172" y="1908077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3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1304400" y="3680039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ctrTitle" idx="16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3648338" y="3680052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6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 hasCustomPrompt="1"/>
          </p:nvPr>
        </p:nvSpPr>
        <p:spPr>
          <a:xfrm>
            <a:off x="15841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 idx="2"/>
          </p:nvPr>
        </p:nvSpPr>
        <p:spPr>
          <a:xfrm>
            <a:off x="10183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1009800" y="1908075"/>
            <a:ext cx="2016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3" hasCustomPrompt="1"/>
          </p:nvPr>
        </p:nvSpPr>
        <p:spPr>
          <a:xfrm>
            <a:off x="39090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 idx="4"/>
          </p:nvPr>
        </p:nvSpPr>
        <p:spPr>
          <a:xfrm>
            <a:off x="33537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5"/>
          </p:nvPr>
        </p:nvSpPr>
        <p:spPr>
          <a:xfrm>
            <a:off x="3419738" y="19080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6" hasCustomPrompt="1"/>
          </p:nvPr>
        </p:nvSpPr>
        <p:spPr>
          <a:xfrm>
            <a:off x="15841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7"/>
          </p:nvPr>
        </p:nvSpPr>
        <p:spPr>
          <a:xfrm>
            <a:off x="10098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8"/>
          </p:nvPr>
        </p:nvSpPr>
        <p:spPr>
          <a:xfrm>
            <a:off x="1075800" y="3680039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9" hasCustomPrompt="1"/>
          </p:nvPr>
        </p:nvSpPr>
        <p:spPr>
          <a:xfrm>
            <a:off x="39280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ctrTitle" idx="13"/>
          </p:nvPr>
        </p:nvSpPr>
        <p:spPr>
          <a:xfrm>
            <a:off x="33410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4"/>
          </p:nvPr>
        </p:nvSpPr>
        <p:spPr>
          <a:xfrm>
            <a:off x="3419738" y="3680052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5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 rot="-6376467">
            <a:off x="4903927" y="607532"/>
            <a:ext cx="5630331" cy="444659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 hasCustomPrompt="1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2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238400" y="1908075"/>
            <a:ext cx="2016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3" hasCustomPrompt="1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5"/>
          </p:nvPr>
        </p:nvSpPr>
        <p:spPr>
          <a:xfrm>
            <a:off x="3648338" y="19080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6" hasCustomPrompt="1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ctrTitle" idx="7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8"/>
          </p:nvPr>
        </p:nvSpPr>
        <p:spPr>
          <a:xfrm>
            <a:off x="5946172" y="1908077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9"/>
          </p:nvPr>
        </p:nvSpPr>
        <p:spPr>
          <a:xfrm>
            <a:off x="1375350" y="43470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 rot="10190078">
            <a:off x="-609404" y="2277268"/>
            <a:ext cx="10361961" cy="609335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715725" y="2416450"/>
            <a:ext cx="36063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15725" y="1783250"/>
            <a:ext cx="376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 rot="-6376311">
            <a:off x="4048987" y="-366031"/>
            <a:ext cx="6558512" cy="706581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9">
    <p:bg>
      <p:bgPr>
        <a:solidFill>
          <a:schemeClr val="accent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 rot="-9619064">
            <a:off x="-399900" y="657204"/>
            <a:ext cx="5266615" cy="415902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1629410" y="3171176"/>
            <a:ext cx="23577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629410" y="2165402"/>
            <a:ext cx="23577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2" hasCustomPrompt="1"/>
          </p:nvPr>
        </p:nvSpPr>
        <p:spPr>
          <a:xfrm>
            <a:off x="651490" y="1085659"/>
            <a:ext cx="1211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">
  <p:cSld name="CUSTOM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1982717">
            <a:off x="5846240" y="-211797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 rot="1982717">
            <a:off x="-2820685" y="172055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ctrTitle"/>
          </p:nvPr>
        </p:nvSpPr>
        <p:spPr>
          <a:xfrm>
            <a:off x="1479150" y="312085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1446150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ctrTitle" idx="2"/>
          </p:nvPr>
        </p:nvSpPr>
        <p:spPr>
          <a:xfrm>
            <a:off x="3797850" y="3120838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3"/>
          </p:nvPr>
        </p:nvSpPr>
        <p:spPr>
          <a:xfrm>
            <a:off x="3781425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ctrTitle" idx="4"/>
          </p:nvPr>
        </p:nvSpPr>
        <p:spPr>
          <a:xfrm>
            <a:off x="6117914" y="312085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5"/>
          </p:nvPr>
        </p:nvSpPr>
        <p:spPr>
          <a:xfrm>
            <a:off x="6116700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0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/>
          </p:nvPr>
        </p:nvSpPr>
        <p:spPr>
          <a:xfrm>
            <a:off x="2646713" y="260650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2613713" y="291772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ctrTitle" idx="2"/>
          </p:nvPr>
        </p:nvSpPr>
        <p:spPr>
          <a:xfrm>
            <a:off x="4965413" y="2606488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3"/>
          </p:nvPr>
        </p:nvSpPr>
        <p:spPr>
          <a:xfrm>
            <a:off x="4948988" y="291772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4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/>
          <p:nvPr/>
        </p:nvSpPr>
        <p:spPr>
          <a:xfrm rot="-7973831">
            <a:off x="6377171" y="-607656"/>
            <a:ext cx="6558457" cy="706577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 rot="-7973831">
            <a:off x="-4081279" y="-360018"/>
            <a:ext cx="6558457" cy="706577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 rot="3599812" flipH="1">
            <a:off x="6316424" y="-1837737"/>
            <a:ext cx="4980649" cy="393342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 rot="9167319">
            <a:off x="1435325" y="481139"/>
            <a:ext cx="6273352" cy="4954844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661550" y="3423075"/>
            <a:ext cx="2377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61550" y="240887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661550" y="1924525"/>
            <a:ext cx="12213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ctrTitle"/>
          </p:nvPr>
        </p:nvSpPr>
        <p:spPr>
          <a:xfrm>
            <a:off x="2890350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890350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ctrTitle" idx="2"/>
          </p:nvPr>
        </p:nvSpPr>
        <p:spPr>
          <a:xfrm>
            <a:off x="4707301" y="2929425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4707301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ctrTitle" idx="4"/>
          </p:nvPr>
        </p:nvSpPr>
        <p:spPr>
          <a:xfrm>
            <a:off x="6519070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519070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ctrTitle" idx="6"/>
          </p:nvPr>
        </p:nvSpPr>
        <p:spPr>
          <a:xfrm>
            <a:off x="1076632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1076632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 rot="-9262493">
            <a:off x="-1983754" y="3558519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8458373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-9262493">
            <a:off x="7064996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4785150" y="21290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4785150" y="2466100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ctrTitle" idx="2"/>
          </p:nvPr>
        </p:nvSpPr>
        <p:spPr>
          <a:xfrm>
            <a:off x="2466450" y="21290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3"/>
          </p:nvPr>
        </p:nvSpPr>
        <p:spPr>
          <a:xfrm>
            <a:off x="2466450" y="2466100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/>
          <p:nvPr/>
        </p:nvSpPr>
        <p:spPr>
          <a:xfrm rot="-9262493">
            <a:off x="-1831354" y="3012344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1537507">
            <a:off x="6645896" y="-124708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4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5">
    <p:bg>
      <p:bgPr>
        <a:solidFill>
          <a:schemeClr val="accent4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 rot="9619064" flipH="1">
            <a:off x="3712075" y="619104"/>
            <a:ext cx="5266615" cy="415902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4541235" y="3037826"/>
            <a:ext cx="23577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41235" y="2374952"/>
            <a:ext cx="23577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2" hasCustomPrompt="1"/>
          </p:nvPr>
        </p:nvSpPr>
        <p:spPr>
          <a:xfrm>
            <a:off x="6789860" y="993726"/>
            <a:ext cx="1211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 rot="-9262493">
            <a:off x="-2155204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-685627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 rot="-9913928">
            <a:off x="7398816" y="1616268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 rot="-5831054">
            <a:off x="4913294" y="348248"/>
            <a:ext cx="6263918" cy="494860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5954702" y="2590200"/>
            <a:ext cx="24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 rot="-5662572">
            <a:off x="-996679" y="-2085844"/>
            <a:ext cx="6613770" cy="522454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34779" y="531008"/>
            <a:ext cx="31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683179" y="2443950"/>
            <a:ext cx="30942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6">
    <p:bg>
      <p:bgPr>
        <a:solidFill>
          <a:schemeClr val="accent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 rot="9317387">
            <a:off x="647384" y="-1327179"/>
            <a:ext cx="10401693" cy="821677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4417813" y="141230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4417813" y="3206300"/>
            <a:ext cx="40041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3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 rot="4990237" flipH="1">
            <a:off x="-2625327" y="-1192315"/>
            <a:ext cx="9529075" cy="752786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 rot="-2700000" flipH="1">
            <a:off x="7974369" y="-96299"/>
            <a:ext cx="1889730" cy="1895167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 hasCustomPrompt="1"/>
          </p:nvPr>
        </p:nvSpPr>
        <p:spPr>
          <a:xfrm>
            <a:off x="734775" y="1584100"/>
            <a:ext cx="5403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34775" y="3630200"/>
            <a:ext cx="54033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 hasCustomPrompt="1"/>
          </p:nvPr>
        </p:nvSpPr>
        <p:spPr>
          <a:xfrm>
            <a:off x="734776" y="220112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>
            <a:spLocks noGrp="1"/>
          </p:cNvSpPr>
          <p:nvPr>
            <p:ph type="ctrTitle" idx="3"/>
          </p:nvPr>
        </p:nvSpPr>
        <p:spPr>
          <a:xfrm>
            <a:off x="734775" y="2668225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734775" y="300532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4" hasCustomPrompt="1"/>
          </p:nvPr>
        </p:nvSpPr>
        <p:spPr>
          <a:xfrm>
            <a:off x="3444001" y="224647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 idx="5"/>
          </p:nvPr>
        </p:nvSpPr>
        <p:spPr>
          <a:xfrm>
            <a:off x="3444001" y="2713578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6"/>
          </p:nvPr>
        </p:nvSpPr>
        <p:spPr>
          <a:xfrm>
            <a:off x="3444001" y="305067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7" hasCustomPrompt="1"/>
          </p:nvPr>
        </p:nvSpPr>
        <p:spPr>
          <a:xfrm>
            <a:off x="6153225" y="220112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type="ctrTitle" idx="8"/>
          </p:nvPr>
        </p:nvSpPr>
        <p:spPr>
          <a:xfrm>
            <a:off x="6153230" y="2668228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9"/>
          </p:nvPr>
        </p:nvSpPr>
        <p:spPr>
          <a:xfrm>
            <a:off x="6153230" y="300532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/>
          <p:nvPr/>
        </p:nvSpPr>
        <p:spPr>
          <a:xfrm rot="-4578298">
            <a:off x="-1439950" y="-697248"/>
            <a:ext cx="3097727" cy="2447350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-133177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 rot="-7011754">
            <a:off x="6408479" y="2717544"/>
            <a:ext cx="6263851" cy="494886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title" idx="2" hasCustomPrompt="1"/>
          </p:nvPr>
        </p:nvSpPr>
        <p:spPr>
          <a:xfrm>
            <a:off x="734771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30"/>
          <p:cNvSpPr txBox="1">
            <a:spLocks noGrp="1"/>
          </p:cNvSpPr>
          <p:nvPr>
            <p:ph type="ctrTitle" idx="3"/>
          </p:nvPr>
        </p:nvSpPr>
        <p:spPr>
          <a:xfrm>
            <a:off x="734775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734775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4" hasCustomPrompt="1"/>
          </p:nvPr>
        </p:nvSpPr>
        <p:spPr>
          <a:xfrm>
            <a:off x="2739146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 idx="5"/>
          </p:nvPr>
        </p:nvSpPr>
        <p:spPr>
          <a:xfrm>
            <a:off x="2739150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6"/>
          </p:nvPr>
        </p:nvSpPr>
        <p:spPr>
          <a:xfrm>
            <a:off x="2739150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7" hasCustomPrompt="1"/>
          </p:nvPr>
        </p:nvSpPr>
        <p:spPr>
          <a:xfrm>
            <a:off x="4743521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30"/>
          <p:cNvSpPr txBox="1">
            <a:spLocks noGrp="1"/>
          </p:cNvSpPr>
          <p:nvPr>
            <p:ph type="ctrTitle" idx="8"/>
          </p:nvPr>
        </p:nvSpPr>
        <p:spPr>
          <a:xfrm>
            <a:off x="4743525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9"/>
          </p:nvPr>
        </p:nvSpPr>
        <p:spPr>
          <a:xfrm>
            <a:off x="4743525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title" idx="13" hasCustomPrompt="1"/>
          </p:nvPr>
        </p:nvSpPr>
        <p:spPr>
          <a:xfrm>
            <a:off x="6747896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ctrTitle" idx="14"/>
          </p:nvPr>
        </p:nvSpPr>
        <p:spPr>
          <a:xfrm>
            <a:off x="6747900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5"/>
          </p:nvPr>
        </p:nvSpPr>
        <p:spPr>
          <a:xfrm>
            <a:off x="6747900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/>
          <p:nvPr/>
        </p:nvSpPr>
        <p:spPr>
          <a:xfrm rot="-9262493">
            <a:off x="-1983754" y="3558519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 rot="-9262493">
            <a:off x="7064996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555650" y="1407250"/>
            <a:ext cx="6032700" cy="2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1203900" y="430658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1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 rot="-5980162">
            <a:off x="4160338" y="35175"/>
            <a:ext cx="6263754" cy="494861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/>
          <p:nvPr/>
        </p:nvSpPr>
        <p:spPr>
          <a:xfrm rot="2700000">
            <a:off x="-965314" y="-96299"/>
            <a:ext cx="1889730" cy="1895167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1179750" y="1595100"/>
            <a:ext cx="3201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1179750" y="1993550"/>
            <a:ext cx="35841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 idx="2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 idx="3"/>
          </p:nvPr>
        </p:nvSpPr>
        <p:spPr>
          <a:xfrm>
            <a:off x="1179750" y="2598525"/>
            <a:ext cx="3201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4"/>
          </p:nvPr>
        </p:nvSpPr>
        <p:spPr>
          <a:xfrm>
            <a:off x="1179750" y="2996975"/>
            <a:ext cx="35841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 idx="5"/>
          </p:nvPr>
        </p:nvSpPr>
        <p:spPr>
          <a:xfrm>
            <a:off x="1179750" y="3603607"/>
            <a:ext cx="3201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6"/>
          </p:nvPr>
        </p:nvSpPr>
        <p:spPr>
          <a:xfrm>
            <a:off x="1179750" y="4002057"/>
            <a:ext cx="35841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1490300" y="2294425"/>
            <a:ext cx="26154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1490300" y="2692875"/>
            <a:ext cx="26154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 idx="2"/>
          </p:nvPr>
        </p:nvSpPr>
        <p:spPr>
          <a:xfrm>
            <a:off x="5038300" y="2294425"/>
            <a:ext cx="26154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3"/>
          </p:nvPr>
        </p:nvSpPr>
        <p:spPr>
          <a:xfrm>
            <a:off x="5038300" y="2692875"/>
            <a:ext cx="26154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6" name="Google Shape;236;p33"/>
          <p:cNvSpPr/>
          <p:nvPr/>
        </p:nvSpPr>
        <p:spPr>
          <a:xfrm rot="-1537507" flipH="1">
            <a:off x="-1623329" y="3977294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/>
          <p:nvPr/>
        </p:nvSpPr>
        <p:spPr>
          <a:xfrm rot="10800000" flipH="1">
            <a:off x="-153752" y="2725421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title" idx="4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bg>
      <p:bgPr>
        <a:solidFill>
          <a:schemeClr val="accent4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 rot="-6376311">
            <a:off x="1292737" y="-1147081"/>
            <a:ext cx="6558512" cy="706581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2943600" y="3256599"/>
            <a:ext cx="2723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2943600" y="2200400"/>
            <a:ext cx="27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/>
        </p:nvSpPr>
        <p:spPr>
          <a:xfrm rot="-4499768">
            <a:off x="6422797" y="2294073"/>
            <a:ext cx="3619966" cy="28599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ctrTitle"/>
          </p:nvPr>
        </p:nvSpPr>
        <p:spPr>
          <a:xfrm>
            <a:off x="1479150" y="3711924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1"/>
          </p:nvPr>
        </p:nvSpPr>
        <p:spPr>
          <a:xfrm>
            <a:off x="1311000" y="3966001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ctrTitle" idx="2"/>
          </p:nvPr>
        </p:nvSpPr>
        <p:spPr>
          <a:xfrm>
            <a:off x="3797850" y="37119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3"/>
          </p:nvPr>
        </p:nvSpPr>
        <p:spPr>
          <a:xfrm>
            <a:off x="3629700" y="3965988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ctrTitle" idx="4"/>
          </p:nvPr>
        </p:nvSpPr>
        <p:spPr>
          <a:xfrm>
            <a:off x="6116550" y="3711924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5"/>
          </p:nvPr>
        </p:nvSpPr>
        <p:spPr>
          <a:xfrm>
            <a:off x="5948400" y="3966001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ctrTitle" idx="7"/>
          </p:nvPr>
        </p:nvSpPr>
        <p:spPr>
          <a:xfrm>
            <a:off x="14791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8"/>
          </p:nvPr>
        </p:nvSpPr>
        <p:spPr>
          <a:xfrm>
            <a:off x="13110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ctrTitle" idx="9"/>
          </p:nvPr>
        </p:nvSpPr>
        <p:spPr>
          <a:xfrm>
            <a:off x="3797850" y="185228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3"/>
          </p:nvPr>
        </p:nvSpPr>
        <p:spPr>
          <a:xfrm>
            <a:off x="3629700" y="2106363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14"/>
          </p:nvPr>
        </p:nvSpPr>
        <p:spPr>
          <a:xfrm>
            <a:off x="61165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5"/>
          </p:nvPr>
        </p:nvSpPr>
        <p:spPr>
          <a:xfrm>
            <a:off x="59484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2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ctrTitle"/>
          </p:nvPr>
        </p:nvSpPr>
        <p:spPr>
          <a:xfrm>
            <a:off x="2638500" y="3521424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1"/>
          </p:nvPr>
        </p:nvSpPr>
        <p:spPr>
          <a:xfrm>
            <a:off x="2470350" y="3775501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ctrTitle" idx="2"/>
          </p:nvPr>
        </p:nvSpPr>
        <p:spPr>
          <a:xfrm>
            <a:off x="4957200" y="35214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subTitle" idx="3"/>
          </p:nvPr>
        </p:nvSpPr>
        <p:spPr>
          <a:xfrm>
            <a:off x="4789050" y="3775488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ctrTitle" idx="4"/>
          </p:nvPr>
        </p:nvSpPr>
        <p:spPr>
          <a:xfrm>
            <a:off x="14791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5"/>
          </p:nvPr>
        </p:nvSpPr>
        <p:spPr>
          <a:xfrm>
            <a:off x="13110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ctrTitle" idx="6"/>
          </p:nvPr>
        </p:nvSpPr>
        <p:spPr>
          <a:xfrm>
            <a:off x="3797850" y="185228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7"/>
          </p:nvPr>
        </p:nvSpPr>
        <p:spPr>
          <a:xfrm>
            <a:off x="3629700" y="2106363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 idx="8"/>
          </p:nvPr>
        </p:nvSpPr>
        <p:spPr>
          <a:xfrm>
            <a:off x="61165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9"/>
          </p:nvPr>
        </p:nvSpPr>
        <p:spPr>
          <a:xfrm>
            <a:off x="59484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/>
          <p:nvPr/>
        </p:nvSpPr>
        <p:spPr>
          <a:xfrm rot="-4499768">
            <a:off x="-1594216" y="-710302"/>
            <a:ext cx="3619966" cy="28599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rot="-4499768">
            <a:off x="6774709" y="2540698"/>
            <a:ext cx="3619966" cy="28599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 rot="4480716">
            <a:off x="-120909" y="1589922"/>
            <a:ext cx="3620226" cy="286000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 rot="4480716">
            <a:off x="7915666" y="2409072"/>
            <a:ext cx="3620226" cy="286000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0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1680475" y="2303725"/>
            <a:ext cx="24765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2"/>
          </p:nvPr>
        </p:nvSpPr>
        <p:spPr>
          <a:xfrm>
            <a:off x="5190100" y="2303725"/>
            <a:ext cx="24765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26">
    <p:bg>
      <p:bgPr>
        <a:solidFill>
          <a:schemeClr val="accent4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/>
          <p:nvPr/>
        </p:nvSpPr>
        <p:spPr>
          <a:xfrm rot="9913928" flipH="1">
            <a:off x="4452066" y="716643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689513" y="3259658"/>
            <a:ext cx="31854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ctrTitle" idx="2"/>
          </p:nvPr>
        </p:nvSpPr>
        <p:spPr>
          <a:xfrm>
            <a:off x="689513" y="3028947"/>
            <a:ext cx="3185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3"/>
          </p:nvPr>
        </p:nvSpPr>
        <p:spPr>
          <a:xfrm>
            <a:off x="689513" y="1510658"/>
            <a:ext cx="31854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ctrTitle" idx="4"/>
          </p:nvPr>
        </p:nvSpPr>
        <p:spPr>
          <a:xfrm>
            <a:off x="689513" y="1279947"/>
            <a:ext cx="3185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1608662" y="3290250"/>
            <a:ext cx="23157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608662" y="3620526"/>
            <a:ext cx="23157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 idx="2"/>
          </p:nvPr>
        </p:nvSpPr>
        <p:spPr>
          <a:xfrm>
            <a:off x="5219631" y="3290250"/>
            <a:ext cx="23157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5219631" y="3620513"/>
            <a:ext cx="23157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4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7923033">
            <a:off x="5332222" y="1693848"/>
            <a:ext cx="2090483" cy="1651894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7923033">
            <a:off x="1876947" y="1606098"/>
            <a:ext cx="2090483" cy="1651894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2">
  <p:cSld name="CUSTOM_27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ctrTitle" idx="2"/>
          </p:nvPr>
        </p:nvSpPr>
        <p:spPr>
          <a:xfrm>
            <a:off x="6558000" y="370335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6558000" y="394662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ctrTitle" idx="3"/>
          </p:nvPr>
        </p:nvSpPr>
        <p:spPr>
          <a:xfrm>
            <a:off x="6558000" y="250320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4"/>
          </p:nvPr>
        </p:nvSpPr>
        <p:spPr>
          <a:xfrm>
            <a:off x="6558000" y="27464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ctrTitle" idx="5"/>
          </p:nvPr>
        </p:nvSpPr>
        <p:spPr>
          <a:xfrm>
            <a:off x="6558000" y="130305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6"/>
          </p:nvPr>
        </p:nvSpPr>
        <p:spPr>
          <a:xfrm>
            <a:off x="6558000" y="1555607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7" name="Google Shape;297;p41"/>
          <p:cNvSpPr/>
          <p:nvPr/>
        </p:nvSpPr>
        <p:spPr>
          <a:xfrm rot="4480716">
            <a:off x="183891" y="1589922"/>
            <a:ext cx="3620226" cy="286000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title" idx="7" hasCustomPrompt="1"/>
          </p:nvPr>
        </p:nvSpPr>
        <p:spPr>
          <a:xfrm>
            <a:off x="4953000" y="1555607"/>
            <a:ext cx="13653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 idx="8" hasCustomPrompt="1"/>
          </p:nvPr>
        </p:nvSpPr>
        <p:spPr>
          <a:xfrm>
            <a:off x="4953000" y="2746475"/>
            <a:ext cx="13653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 idx="9" hasCustomPrompt="1"/>
          </p:nvPr>
        </p:nvSpPr>
        <p:spPr>
          <a:xfrm>
            <a:off x="4953000" y="3946625"/>
            <a:ext cx="13653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bg>
      <p:bgPr>
        <a:solidFill>
          <a:schemeClr val="accent4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 rot="-9913928">
            <a:off x="-1548684" y="-61007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subTitle" idx="1"/>
          </p:nvPr>
        </p:nvSpPr>
        <p:spPr>
          <a:xfrm>
            <a:off x="1104375" y="2668825"/>
            <a:ext cx="2390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1104375" y="1993625"/>
            <a:ext cx="360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8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subTitle" idx="1"/>
          </p:nvPr>
        </p:nvSpPr>
        <p:spPr>
          <a:xfrm>
            <a:off x="2768850" y="2437450"/>
            <a:ext cx="36063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2768850" y="1762250"/>
            <a:ext cx="360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3"/>
          <p:cNvSpPr/>
          <p:nvPr/>
        </p:nvSpPr>
        <p:spPr>
          <a:xfrm rot="9913928" flipH="1">
            <a:off x="5277228" y="2202543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3"/>
          <p:cNvSpPr/>
          <p:nvPr/>
        </p:nvSpPr>
        <p:spPr>
          <a:xfrm rot="9913928" flipH="1">
            <a:off x="-2397222" y="-1359807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2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4785300" y="439176"/>
            <a:ext cx="36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4785300" y="1998925"/>
            <a:ext cx="3624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/>
          <p:nvPr/>
        </p:nvSpPr>
        <p:spPr>
          <a:xfrm rot="7908038">
            <a:off x="-330773" y="1567994"/>
            <a:ext cx="4980118" cy="393313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9">
    <p:bg>
      <p:bgPr>
        <a:solidFill>
          <a:schemeClr val="accent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822900" y="430131"/>
            <a:ext cx="36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822900" y="1804288"/>
            <a:ext cx="3624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/>
          <p:nvPr/>
        </p:nvSpPr>
        <p:spPr>
          <a:xfrm rot="-7870612">
            <a:off x="3845377" y="177406"/>
            <a:ext cx="5611000" cy="44333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/>
          <p:nvPr/>
        </p:nvSpPr>
        <p:spPr>
          <a:xfrm rot="10459170">
            <a:off x="527114" y="3341123"/>
            <a:ext cx="6310129" cy="49835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3">
  <p:cSld name="CUSTOM_30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ctrTitle"/>
          </p:nvPr>
        </p:nvSpPr>
        <p:spPr>
          <a:xfrm>
            <a:off x="1311150" y="316675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1"/>
          </p:nvPr>
        </p:nvSpPr>
        <p:spPr>
          <a:xfrm>
            <a:off x="1311000" y="342082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ctrTitle" idx="2"/>
          </p:nvPr>
        </p:nvSpPr>
        <p:spPr>
          <a:xfrm>
            <a:off x="3629850" y="3166725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subTitle" idx="3"/>
          </p:nvPr>
        </p:nvSpPr>
        <p:spPr>
          <a:xfrm>
            <a:off x="3629700" y="3420813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ctrTitle" idx="4"/>
          </p:nvPr>
        </p:nvSpPr>
        <p:spPr>
          <a:xfrm>
            <a:off x="5894725" y="3166750"/>
            <a:ext cx="1990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subTitle" idx="5"/>
          </p:nvPr>
        </p:nvSpPr>
        <p:spPr>
          <a:xfrm>
            <a:off x="5948400" y="342082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8"/>
          <p:cNvSpPr txBox="1">
            <a:spLocks noGrp="1"/>
          </p:cNvSpPr>
          <p:nvPr>
            <p:ph type="subTitle" idx="1"/>
          </p:nvPr>
        </p:nvSpPr>
        <p:spPr>
          <a:xfrm>
            <a:off x="3137700" y="1880550"/>
            <a:ext cx="2868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3145075" y="3541600"/>
            <a:ext cx="2853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</a:t>
            </a:r>
            <a:r>
              <a:rPr lang="en" sz="1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0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3" name="Google Shape;333;p48"/>
          <p:cNvSpPr/>
          <p:nvPr/>
        </p:nvSpPr>
        <p:spPr>
          <a:xfrm rot="-2700000" flipH="1">
            <a:off x="-2739484" y="-2566139"/>
            <a:ext cx="6800971" cy="537156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8"/>
          <p:cNvSpPr/>
          <p:nvPr/>
        </p:nvSpPr>
        <p:spPr>
          <a:xfrm rot="-1982644" flipH="1">
            <a:off x="5666629" y="549599"/>
            <a:ext cx="6801294" cy="537134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15">
    <p:bg>
      <p:bgPr>
        <a:solidFill>
          <a:schemeClr val="accent4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1203900" y="435186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9"/>
          <p:cNvSpPr txBox="1">
            <a:spLocks noGrp="1"/>
          </p:cNvSpPr>
          <p:nvPr>
            <p:ph type="body" idx="1"/>
          </p:nvPr>
        </p:nvSpPr>
        <p:spPr>
          <a:xfrm>
            <a:off x="1085438" y="1348053"/>
            <a:ext cx="3381600" cy="2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2"/>
          </p:nvPr>
        </p:nvSpPr>
        <p:spPr>
          <a:xfrm>
            <a:off x="4676963" y="1348053"/>
            <a:ext cx="3381600" cy="2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7">
    <p:bg>
      <p:bgPr>
        <a:solidFill>
          <a:schemeClr val="accent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title"/>
          </p:nvPr>
        </p:nvSpPr>
        <p:spPr>
          <a:xfrm>
            <a:off x="1203900" y="435186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1085438" y="1354450"/>
            <a:ext cx="3381600" cy="2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-1982717" flipH="1">
            <a:off x="-1668985" y="-211797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9913928">
            <a:off x="-1745184" y="-194332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5523975" y="3126024"/>
            <a:ext cx="2723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523975" y="1993625"/>
            <a:ext cx="27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-1799859">
            <a:off x="627260" y="-345675"/>
            <a:ext cx="6883673" cy="543820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489000" y="12028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489000" y="2996850"/>
            <a:ext cx="40041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7767048" y="3841521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2544450" y="544200"/>
            <a:ext cx="4055100" cy="405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210300" y="2456349"/>
            <a:ext cx="2723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070750" y="1823150"/>
            <a:ext cx="50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 rot="-9913928">
            <a:off x="-1897584" y="1616268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40359" y="2822108"/>
            <a:ext cx="31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 Light"/>
              <a:buChar char="●"/>
              <a:defRPr sz="1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>
            <a:spLocks noGrp="1"/>
          </p:cNvSpPr>
          <p:nvPr>
            <p:ph type="ctrTitle"/>
          </p:nvPr>
        </p:nvSpPr>
        <p:spPr>
          <a:xfrm>
            <a:off x="5197000" y="2205475"/>
            <a:ext cx="3112800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Breast Cancer Detection</a:t>
            </a:r>
            <a:endParaRPr/>
          </a:p>
        </p:txBody>
      </p:sp>
      <p:grpSp>
        <p:nvGrpSpPr>
          <p:cNvPr id="347" name="Google Shape;347;p51"/>
          <p:cNvGrpSpPr/>
          <p:nvPr/>
        </p:nvGrpSpPr>
        <p:grpSpPr>
          <a:xfrm>
            <a:off x="1392875" y="-202129"/>
            <a:ext cx="3179118" cy="5547757"/>
            <a:chOff x="1392875" y="-202129"/>
            <a:chExt cx="3179118" cy="5547757"/>
          </a:xfrm>
        </p:grpSpPr>
        <p:sp>
          <p:nvSpPr>
            <p:cNvPr id="348" name="Google Shape;348;p51"/>
            <p:cNvSpPr/>
            <p:nvPr/>
          </p:nvSpPr>
          <p:spPr>
            <a:xfrm>
              <a:off x="3715175" y="2835550"/>
              <a:ext cx="95700" cy="11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1392875" y="-85877"/>
              <a:ext cx="2843362" cy="4071061"/>
            </a:xfrm>
            <a:custGeom>
              <a:avLst/>
              <a:gdLst/>
              <a:ahLst/>
              <a:cxnLst/>
              <a:rect l="l" t="t" r="r" b="b"/>
              <a:pathLst>
                <a:path w="107398" h="153770" extrusionOk="0">
                  <a:moveTo>
                    <a:pt x="54846" y="1"/>
                  </a:moveTo>
                  <a:cubicBezTo>
                    <a:pt x="45770" y="1"/>
                    <a:pt x="37616" y="2951"/>
                    <a:pt x="34593" y="7177"/>
                  </a:cubicBezTo>
                  <a:cubicBezTo>
                    <a:pt x="34240" y="7671"/>
                    <a:pt x="33960" y="8178"/>
                    <a:pt x="33754" y="8702"/>
                  </a:cubicBezTo>
                  <a:cubicBezTo>
                    <a:pt x="33591" y="8751"/>
                    <a:pt x="33431" y="8802"/>
                    <a:pt x="33268" y="8852"/>
                  </a:cubicBezTo>
                  <a:cubicBezTo>
                    <a:pt x="11119" y="15885"/>
                    <a:pt x="14434" y="36743"/>
                    <a:pt x="11291" y="54877"/>
                  </a:cubicBezTo>
                  <a:cubicBezTo>
                    <a:pt x="8864" y="68867"/>
                    <a:pt x="12108" y="83204"/>
                    <a:pt x="11522" y="91255"/>
                  </a:cubicBezTo>
                  <a:cubicBezTo>
                    <a:pt x="11345" y="93719"/>
                    <a:pt x="10804" y="95596"/>
                    <a:pt x="9639" y="96695"/>
                  </a:cubicBezTo>
                  <a:cubicBezTo>
                    <a:pt x="9564" y="96766"/>
                    <a:pt x="9493" y="96837"/>
                    <a:pt x="9417" y="96913"/>
                  </a:cubicBezTo>
                  <a:cubicBezTo>
                    <a:pt x="7954" y="98362"/>
                    <a:pt x="6383" y="100646"/>
                    <a:pt x="4954" y="103400"/>
                  </a:cubicBezTo>
                  <a:cubicBezTo>
                    <a:pt x="3265" y="106673"/>
                    <a:pt x="1781" y="110608"/>
                    <a:pt x="951" y="114607"/>
                  </a:cubicBezTo>
                  <a:lnTo>
                    <a:pt x="951" y="114615"/>
                  </a:lnTo>
                  <a:cubicBezTo>
                    <a:pt x="893" y="114884"/>
                    <a:pt x="838" y="115156"/>
                    <a:pt x="792" y="115423"/>
                  </a:cubicBezTo>
                  <a:cubicBezTo>
                    <a:pt x="93" y="119200"/>
                    <a:pt x="1" y="122988"/>
                    <a:pt x="884" y="126283"/>
                  </a:cubicBezTo>
                  <a:cubicBezTo>
                    <a:pt x="1455" y="128399"/>
                    <a:pt x="2368" y="130071"/>
                    <a:pt x="3483" y="131442"/>
                  </a:cubicBezTo>
                  <a:lnTo>
                    <a:pt x="3705" y="131714"/>
                  </a:lnTo>
                  <a:cubicBezTo>
                    <a:pt x="7908" y="136664"/>
                    <a:pt x="14615" y="137666"/>
                    <a:pt x="15830" y="142434"/>
                  </a:cubicBezTo>
                  <a:cubicBezTo>
                    <a:pt x="16416" y="144736"/>
                    <a:pt x="17972" y="146617"/>
                    <a:pt x="20138" y="148130"/>
                  </a:cubicBezTo>
                  <a:lnTo>
                    <a:pt x="20398" y="148311"/>
                  </a:lnTo>
                  <a:cubicBezTo>
                    <a:pt x="22623" y="149806"/>
                    <a:pt x="25461" y="150942"/>
                    <a:pt x="28550" y="151776"/>
                  </a:cubicBezTo>
                  <a:lnTo>
                    <a:pt x="28768" y="151839"/>
                  </a:lnTo>
                  <a:cubicBezTo>
                    <a:pt x="32715" y="152882"/>
                    <a:pt x="37057" y="153448"/>
                    <a:pt x="41059" y="153663"/>
                  </a:cubicBezTo>
                  <a:lnTo>
                    <a:pt x="41264" y="153675"/>
                  </a:lnTo>
                  <a:cubicBezTo>
                    <a:pt x="42530" y="153739"/>
                    <a:pt x="43761" y="153769"/>
                    <a:pt x="44933" y="153769"/>
                  </a:cubicBezTo>
                  <a:cubicBezTo>
                    <a:pt x="46428" y="153769"/>
                    <a:pt x="47828" y="153720"/>
                    <a:pt x="49085" y="153629"/>
                  </a:cubicBezTo>
                  <a:cubicBezTo>
                    <a:pt x="59496" y="152874"/>
                    <a:pt x="82402" y="153154"/>
                    <a:pt x="90856" y="151496"/>
                  </a:cubicBezTo>
                  <a:cubicBezTo>
                    <a:pt x="99309" y="149831"/>
                    <a:pt x="99992" y="143642"/>
                    <a:pt x="104632" y="141076"/>
                  </a:cubicBezTo>
                  <a:cubicBezTo>
                    <a:pt x="105570" y="140556"/>
                    <a:pt x="106245" y="139484"/>
                    <a:pt x="106664" y="138029"/>
                  </a:cubicBezTo>
                  <a:cubicBezTo>
                    <a:pt x="106836" y="137448"/>
                    <a:pt x="106962" y="136802"/>
                    <a:pt x="107050" y="136106"/>
                  </a:cubicBezTo>
                  <a:cubicBezTo>
                    <a:pt x="107397" y="133399"/>
                    <a:pt x="107138" y="129929"/>
                    <a:pt x="106312" y="126346"/>
                  </a:cubicBezTo>
                  <a:cubicBezTo>
                    <a:pt x="105266" y="121777"/>
                    <a:pt x="103303" y="117030"/>
                    <a:pt x="100512" y="113450"/>
                  </a:cubicBezTo>
                  <a:cubicBezTo>
                    <a:pt x="93572" y="104544"/>
                    <a:pt x="92817" y="70879"/>
                    <a:pt x="90701" y="60312"/>
                  </a:cubicBezTo>
                  <a:cubicBezTo>
                    <a:pt x="88593" y="49748"/>
                    <a:pt x="89075" y="31056"/>
                    <a:pt x="85885" y="22712"/>
                  </a:cubicBezTo>
                  <a:cubicBezTo>
                    <a:pt x="82567" y="14020"/>
                    <a:pt x="79528" y="5135"/>
                    <a:pt x="65191" y="1326"/>
                  </a:cubicBezTo>
                  <a:cubicBezTo>
                    <a:pt x="61761" y="413"/>
                    <a:pt x="58239" y="1"/>
                    <a:pt x="54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3102446" y="2036544"/>
              <a:ext cx="1458190" cy="1790134"/>
            </a:xfrm>
            <a:custGeom>
              <a:avLst/>
              <a:gdLst/>
              <a:ahLst/>
              <a:cxnLst/>
              <a:rect l="l" t="t" r="r" b="b"/>
              <a:pathLst>
                <a:path w="55078" h="67616" extrusionOk="0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4918" y="63243"/>
                    <a:pt x="55078" y="62003"/>
                    <a:pt x="54628" y="60539"/>
                  </a:cubicBezTo>
                  <a:cubicBezTo>
                    <a:pt x="50777" y="48003"/>
                    <a:pt x="38429" y="29538"/>
                    <a:pt x="30294" y="17592"/>
                  </a:cubicBezTo>
                  <a:cubicBezTo>
                    <a:pt x="26440" y="11930"/>
                    <a:pt x="22858" y="8500"/>
                    <a:pt x="21587" y="7064"/>
                  </a:cubicBezTo>
                  <a:cubicBezTo>
                    <a:pt x="17329" y="2249"/>
                    <a:pt x="12615" y="767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3102446" y="2036544"/>
              <a:ext cx="1438652" cy="1790134"/>
            </a:xfrm>
            <a:custGeom>
              <a:avLst/>
              <a:gdLst/>
              <a:ahLst/>
              <a:cxnLst/>
              <a:rect l="l" t="t" r="r" b="b"/>
              <a:pathLst>
                <a:path w="54340" h="67616" extrusionOk="0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3093" y="64206"/>
                    <a:pt x="51908" y="63988"/>
                    <a:pt x="50834" y="63554"/>
                  </a:cubicBezTo>
                  <a:cubicBezTo>
                    <a:pt x="43123" y="60447"/>
                    <a:pt x="16779" y="18780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1946547" y="1965353"/>
              <a:ext cx="1970852" cy="2737674"/>
            </a:xfrm>
            <a:custGeom>
              <a:avLst/>
              <a:gdLst/>
              <a:ahLst/>
              <a:cxnLst/>
              <a:rect l="l" t="t" r="r" b="b"/>
              <a:pathLst>
                <a:path w="74442" h="103406" extrusionOk="0">
                  <a:moveTo>
                    <a:pt x="30282" y="1"/>
                  </a:moveTo>
                  <a:cubicBezTo>
                    <a:pt x="14926" y="1"/>
                    <a:pt x="0" y="4329"/>
                    <a:pt x="399" y="18106"/>
                  </a:cubicBezTo>
                  <a:cubicBezTo>
                    <a:pt x="1091" y="41979"/>
                    <a:pt x="27386" y="62740"/>
                    <a:pt x="20467" y="101144"/>
                  </a:cubicBezTo>
                  <a:cubicBezTo>
                    <a:pt x="27211" y="102700"/>
                    <a:pt x="33589" y="103405"/>
                    <a:pt x="39665" y="103405"/>
                  </a:cubicBezTo>
                  <a:cubicBezTo>
                    <a:pt x="51302" y="103405"/>
                    <a:pt x="61827" y="100816"/>
                    <a:pt x="71673" y="96646"/>
                  </a:cubicBezTo>
                  <a:cubicBezTo>
                    <a:pt x="72365" y="89727"/>
                    <a:pt x="61293" y="64123"/>
                    <a:pt x="67867" y="53051"/>
                  </a:cubicBezTo>
                  <a:cubicBezTo>
                    <a:pt x="74441" y="41979"/>
                    <a:pt x="72711" y="11186"/>
                    <a:pt x="58872" y="4959"/>
                  </a:cubicBezTo>
                  <a:cubicBezTo>
                    <a:pt x="53019" y="2325"/>
                    <a:pt x="41535" y="1"/>
                    <a:pt x="30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2451849" y="2545447"/>
              <a:ext cx="1658553" cy="862688"/>
            </a:xfrm>
            <a:custGeom>
              <a:avLst/>
              <a:gdLst/>
              <a:ahLst/>
              <a:cxnLst/>
              <a:rect l="l" t="t" r="r" b="b"/>
              <a:pathLst>
                <a:path w="62646" h="32585" extrusionOk="0">
                  <a:moveTo>
                    <a:pt x="49689" y="0"/>
                  </a:moveTo>
                  <a:lnTo>
                    <a:pt x="5878" y="952"/>
                  </a:lnTo>
                  <a:cubicBezTo>
                    <a:pt x="3529" y="5222"/>
                    <a:pt x="2121" y="9034"/>
                    <a:pt x="1467" y="12411"/>
                  </a:cubicBezTo>
                  <a:cubicBezTo>
                    <a:pt x="0" y="19988"/>
                    <a:pt x="2328" y="25369"/>
                    <a:pt x="6397" y="28718"/>
                  </a:cubicBezTo>
                  <a:cubicBezTo>
                    <a:pt x="9797" y="31518"/>
                    <a:pt x="19265" y="32584"/>
                    <a:pt x="28922" y="32584"/>
                  </a:cubicBezTo>
                  <a:cubicBezTo>
                    <a:pt x="35973" y="32584"/>
                    <a:pt x="43125" y="32016"/>
                    <a:pt x="48089" y="31140"/>
                  </a:cubicBezTo>
                  <a:cubicBezTo>
                    <a:pt x="55240" y="29877"/>
                    <a:pt x="62645" y="25293"/>
                    <a:pt x="62535" y="17926"/>
                  </a:cubicBezTo>
                  <a:cubicBezTo>
                    <a:pt x="62469" y="13177"/>
                    <a:pt x="58104" y="6921"/>
                    <a:pt x="49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2451849" y="2874028"/>
              <a:ext cx="1658553" cy="534107"/>
            </a:xfrm>
            <a:custGeom>
              <a:avLst/>
              <a:gdLst/>
              <a:ahLst/>
              <a:cxnLst/>
              <a:rect l="l" t="t" r="r" b="b"/>
              <a:pathLst>
                <a:path w="62646" h="20174" extrusionOk="0">
                  <a:moveTo>
                    <a:pt x="1467" y="0"/>
                  </a:moveTo>
                  <a:lnTo>
                    <a:pt x="1467" y="0"/>
                  </a:lnTo>
                  <a:cubicBezTo>
                    <a:pt x="0" y="7577"/>
                    <a:pt x="2328" y="12958"/>
                    <a:pt x="6397" y="16307"/>
                  </a:cubicBezTo>
                  <a:cubicBezTo>
                    <a:pt x="9797" y="19107"/>
                    <a:pt x="19265" y="20173"/>
                    <a:pt x="28922" y="20173"/>
                  </a:cubicBezTo>
                  <a:cubicBezTo>
                    <a:pt x="35973" y="20173"/>
                    <a:pt x="43125" y="19605"/>
                    <a:pt x="48089" y="18729"/>
                  </a:cubicBezTo>
                  <a:cubicBezTo>
                    <a:pt x="55240" y="17466"/>
                    <a:pt x="62645" y="12882"/>
                    <a:pt x="62535" y="5515"/>
                  </a:cubicBezTo>
                  <a:lnTo>
                    <a:pt x="62535" y="5515"/>
                  </a:lnTo>
                  <a:cubicBezTo>
                    <a:pt x="59434" y="10003"/>
                    <a:pt x="52663" y="14144"/>
                    <a:pt x="35098" y="14421"/>
                  </a:cubicBezTo>
                  <a:cubicBezTo>
                    <a:pt x="34216" y="14435"/>
                    <a:pt x="33358" y="14443"/>
                    <a:pt x="32523" y="14443"/>
                  </a:cubicBezTo>
                  <a:cubicBezTo>
                    <a:pt x="14291" y="14443"/>
                    <a:pt x="7028" y="11021"/>
                    <a:pt x="1467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3052011" y="2630299"/>
              <a:ext cx="291199" cy="206214"/>
            </a:xfrm>
            <a:custGeom>
              <a:avLst/>
              <a:gdLst/>
              <a:ahLst/>
              <a:cxnLst/>
              <a:rect l="l" t="t" r="r" b="b"/>
              <a:pathLst>
                <a:path w="10999" h="7789" extrusionOk="0">
                  <a:moveTo>
                    <a:pt x="2336" y="0"/>
                  </a:moveTo>
                  <a:cubicBezTo>
                    <a:pt x="1615" y="0"/>
                    <a:pt x="837" y="64"/>
                    <a:pt x="1" y="206"/>
                  </a:cubicBezTo>
                  <a:cubicBezTo>
                    <a:pt x="1" y="206"/>
                    <a:pt x="6806" y="303"/>
                    <a:pt x="10911" y="7788"/>
                  </a:cubicBezTo>
                  <a:cubicBezTo>
                    <a:pt x="10998" y="5763"/>
                    <a:pt x="9697" y="3042"/>
                    <a:pt x="7875" y="1757"/>
                  </a:cubicBezTo>
                  <a:cubicBezTo>
                    <a:pt x="6695" y="786"/>
                    <a:pt x="4865" y="0"/>
                    <a:pt x="2336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2465510" y="1684692"/>
              <a:ext cx="720173" cy="454893"/>
            </a:xfrm>
            <a:custGeom>
              <a:avLst/>
              <a:gdLst/>
              <a:ahLst/>
              <a:cxnLst/>
              <a:rect l="l" t="t" r="r" b="b"/>
              <a:pathLst>
                <a:path w="27202" h="17182" extrusionOk="0">
                  <a:moveTo>
                    <a:pt x="13449" y="0"/>
                  </a:moveTo>
                  <a:cubicBezTo>
                    <a:pt x="10591" y="0"/>
                    <a:pt x="7744" y="372"/>
                    <a:pt x="5535" y="1201"/>
                  </a:cubicBezTo>
                  <a:cubicBezTo>
                    <a:pt x="0" y="3277"/>
                    <a:pt x="2075" y="5135"/>
                    <a:pt x="1729" y="8249"/>
                  </a:cubicBezTo>
                  <a:cubicBezTo>
                    <a:pt x="1671" y="8774"/>
                    <a:pt x="1594" y="9245"/>
                    <a:pt x="1519" y="9678"/>
                  </a:cubicBezTo>
                  <a:cubicBezTo>
                    <a:pt x="1144" y="11809"/>
                    <a:pt x="803" y="12954"/>
                    <a:pt x="2940" y="14522"/>
                  </a:cubicBezTo>
                  <a:cubicBezTo>
                    <a:pt x="5327" y="16273"/>
                    <a:pt x="9994" y="17182"/>
                    <a:pt x="14516" y="17182"/>
                  </a:cubicBezTo>
                  <a:cubicBezTo>
                    <a:pt x="18930" y="17182"/>
                    <a:pt x="23204" y="16316"/>
                    <a:pt x="25084" y="14522"/>
                  </a:cubicBezTo>
                  <a:cubicBezTo>
                    <a:pt x="27201" y="12501"/>
                    <a:pt x="27043" y="10615"/>
                    <a:pt x="26565" y="8619"/>
                  </a:cubicBezTo>
                  <a:cubicBezTo>
                    <a:pt x="26243" y="7262"/>
                    <a:pt x="25776" y="5854"/>
                    <a:pt x="25776" y="4315"/>
                  </a:cubicBezTo>
                  <a:cubicBezTo>
                    <a:pt x="25776" y="1718"/>
                    <a:pt x="19589" y="0"/>
                    <a:pt x="134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2486743" y="1912853"/>
              <a:ext cx="698940" cy="226732"/>
            </a:xfrm>
            <a:custGeom>
              <a:avLst/>
              <a:gdLst/>
              <a:ahLst/>
              <a:cxnLst/>
              <a:rect l="l" t="t" r="r" b="b"/>
              <a:pathLst>
                <a:path w="26400" h="8564" extrusionOk="0">
                  <a:moveTo>
                    <a:pt x="25763" y="1"/>
                  </a:moveTo>
                  <a:lnTo>
                    <a:pt x="25763" y="1"/>
                  </a:lnTo>
                  <a:cubicBezTo>
                    <a:pt x="25679" y="175"/>
                    <a:pt x="25609" y="356"/>
                    <a:pt x="25552" y="541"/>
                  </a:cubicBezTo>
                  <a:cubicBezTo>
                    <a:pt x="24371" y="4222"/>
                    <a:pt x="20573" y="5883"/>
                    <a:pt x="14826" y="6052"/>
                  </a:cubicBezTo>
                  <a:cubicBezTo>
                    <a:pt x="14506" y="6062"/>
                    <a:pt x="14184" y="6067"/>
                    <a:pt x="13863" y="6067"/>
                  </a:cubicBezTo>
                  <a:cubicBezTo>
                    <a:pt x="8546" y="6067"/>
                    <a:pt x="3114" y="4739"/>
                    <a:pt x="717" y="1060"/>
                  </a:cubicBezTo>
                  <a:lnTo>
                    <a:pt x="717" y="1060"/>
                  </a:lnTo>
                  <a:cubicBezTo>
                    <a:pt x="342" y="3191"/>
                    <a:pt x="1" y="4336"/>
                    <a:pt x="2138" y="5904"/>
                  </a:cubicBezTo>
                  <a:cubicBezTo>
                    <a:pt x="4525" y="7655"/>
                    <a:pt x="9192" y="8564"/>
                    <a:pt x="13714" y="8564"/>
                  </a:cubicBezTo>
                  <a:cubicBezTo>
                    <a:pt x="18128" y="8564"/>
                    <a:pt x="22402" y="7698"/>
                    <a:pt x="24282" y="5904"/>
                  </a:cubicBezTo>
                  <a:cubicBezTo>
                    <a:pt x="26399" y="3883"/>
                    <a:pt x="26241" y="1997"/>
                    <a:pt x="2576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2559364" y="1706613"/>
              <a:ext cx="532598" cy="116331"/>
            </a:xfrm>
            <a:custGeom>
              <a:avLst/>
              <a:gdLst/>
              <a:ahLst/>
              <a:cxnLst/>
              <a:rect l="l" t="t" r="r" b="b"/>
              <a:pathLst>
                <a:path w="20117" h="4394" extrusionOk="0">
                  <a:moveTo>
                    <a:pt x="10058" y="0"/>
                  </a:moveTo>
                  <a:cubicBezTo>
                    <a:pt x="6651" y="0"/>
                    <a:pt x="3638" y="374"/>
                    <a:pt x="1819" y="940"/>
                  </a:cubicBezTo>
                  <a:cubicBezTo>
                    <a:pt x="671" y="1296"/>
                    <a:pt x="0" y="1727"/>
                    <a:pt x="0" y="2197"/>
                  </a:cubicBezTo>
                  <a:cubicBezTo>
                    <a:pt x="0" y="2646"/>
                    <a:pt x="613" y="3061"/>
                    <a:pt x="1660" y="3403"/>
                  </a:cubicBezTo>
                  <a:cubicBezTo>
                    <a:pt x="3458" y="4003"/>
                    <a:pt x="6550" y="4393"/>
                    <a:pt x="10058" y="4393"/>
                  </a:cubicBezTo>
                  <a:cubicBezTo>
                    <a:pt x="13599" y="4393"/>
                    <a:pt x="16709" y="3995"/>
                    <a:pt x="18504" y="3391"/>
                  </a:cubicBezTo>
                  <a:cubicBezTo>
                    <a:pt x="19526" y="3048"/>
                    <a:pt x="20116" y="2637"/>
                    <a:pt x="20116" y="2197"/>
                  </a:cubicBezTo>
                  <a:cubicBezTo>
                    <a:pt x="20116" y="1702"/>
                    <a:pt x="19366" y="1245"/>
                    <a:pt x="18101" y="881"/>
                  </a:cubicBezTo>
                  <a:cubicBezTo>
                    <a:pt x="16266" y="344"/>
                    <a:pt x="13349" y="0"/>
                    <a:pt x="10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2602650" y="1513425"/>
              <a:ext cx="446607" cy="309519"/>
            </a:xfrm>
            <a:custGeom>
              <a:avLst/>
              <a:gdLst/>
              <a:ahLst/>
              <a:cxnLst/>
              <a:rect l="l" t="t" r="r" b="b"/>
              <a:pathLst>
                <a:path w="16869" h="11691" extrusionOk="0">
                  <a:moveTo>
                    <a:pt x="0" y="1"/>
                  </a:moveTo>
                  <a:cubicBezTo>
                    <a:pt x="159" y="1053"/>
                    <a:pt x="264" y="2516"/>
                    <a:pt x="294" y="4163"/>
                  </a:cubicBezTo>
                  <a:cubicBezTo>
                    <a:pt x="314" y="5178"/>
                    <a:pt x="260" y="6740"/>
                    <a:pt x="184" y="8237"/>
                  </a:cubicBezTo>
                  <a:cubicBezTo>
                    <a:pt x="138" y="9125"/>
                    <a:pt x="80" y="9993"/>
                    <a:pt x="25" y="10700"/>
                  </a:cubicBezTo>
                  <a:cubicBezTo>
                    <a:pt x="1823" y="11300"/>
                    <a:pt x="4915" y="11690"/>
                    <a:pt x="8423" y="11690"/>
                  </a:cubicBezTo>
                  <a:cubicBezTo>
                    <a:pt x="11964" y="11690"/>
                    <a:pt x="15074" y="11292"/>
                    <a:pt x="16869" y="10688"/>
                  </a:cubicBezTo>
                  <a:cubicBezTo>
                    <a:pt x="16738" y="10076"/>
                    <a:pt x="16571" y="8983"/>
                    <a:pt x="16467" y="8178"/>
                  </a:cubicBezTo>
                  <a:cubicBezTo>
                    <a:pt x="16437" y="7909"/>
                    <a:pt x="16408" y="7675"/>
                    <a:pt x="16396" y="7499"/>
                  </a:cubicBezTo>
                  <a:cubicBezTo>
                    <a:pt x="16215" y="5362"/>
                    <a:pt x="16353" y="2775"/>
                    <a:pt x="16743" y="1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2602598" y="1513504"/>
              <a:ext cx="443297" cy="199304"/>
            </a:xfrm>
            <a:custGeom>
              <a:avLst/>
              <a:gdLst/>
              <a:ahLst/>
              <a:cxnLst/>
              <a:rect l="l" t="t" r="r" b="b"/>
              <a:pathLst>
                <a:path w="16744" h="7528" extrusionOk="0">
                  <a:moveTo>
                    <a:pt x="0" y="0"/>
                  </a:moveTo>
                  <a:cubicBezTo>
                    <a:pt x="160" y="1050"/>
                    <a:pt x="264" y="2512"/>
                    <a:pt x="296" y="4161"/>
                  </a:cubicBezTo>
                  <a:cubicBezTo>
                    <a:pt x="4458" y="6962"/>
                    <a:pt x="10509" y="7528"/>
                    <a:pt x="14701" y="7528"/>
                  </a:cubicBezTo>
                  <a:cubicBezTo>
                    <a:pt x="15309" y="7528"/>
                    <a:pt x="15879" y="7516"/>
                    <a:pt x="16398" y="7497"/>
                  </a:cubicBezTo>
                  <a:cubicBezTo>
                    <a:pt x="16215" y="5359"/>
                    <a:pt x="16355" y="2772"/>
                    <a:pt x="16744" y="12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2596349" y="590533"/>
              <a:ext cx="240102" cy="510464"/>
            </a:xfrm>
            <a:custGeom>
              <a:avLst/>
              <a:gdLst/>
              <a:ahLst/>
              <a:cxnLst/>
              <a:rect l="l" t="t" r="r" b="b"/>
              <a:pathLst>
                <a:path w="9069" h="19281" extrusionOk="0">
                  <a:moveTo>
                    <a:pt x="3505" y="1"/>
                  </a:moveTo>
                  <a:lnTo>
                    <a:pt x="1" y="11837"/>
                  </a:lnTo>
                  <a:cubicBezTo>
                    <a:pt x="878" y="16090"/>
                    <a:pt x="74" y="19001"/>
                    <a:pt x="1717" y="19260"/>
                  </a:cubicBezTo>
                  <a:cubicBezTo>
                    <a:pt x="1801" y="19274"/>
                    <a:pt x="1896" y="19281"/>
                    <a:pt x="2000" y="19281"/>
                  </a:cubicBezTo>
                  <a:cubicBezTo>
                    <a:pt x="3932" y="19281"/>
                    <a:pt x="9068" y="16744"/>
                    <a:pt x="8036" y="2551"/>
                  </a:cubicBezTo>
                  <a:lnTo>
                    <a:pt x="3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2905339" y="2966187"/>
              <a:ext cx="555048" cy="306369"/>
            </a:xfrm>
            <a:custGeom>
              <a:avLst/>
              <a:gdLst/>
              <a:ahLst/>
              <a:cxnLst/>
              <a:rect l="l" t="t" r="r" b="b"/>
              <a:pathLst>
                <a:path w="20965" h="11572" extrusionOk="0">
                  <a:moveTo>
                    <a:pt x="1129" y="1"/>
                  </a:moveTo>
                  <a:cubicBezTo>
                    <a:pt x="64" y="1"/>
                    <a:pt x="0" y="949"/>
                    <a:pt x="431" y="2054"/>
                  </a:cubicBezTo>
                  <a:cubicBezTo>
                    <a:pt x="854" y="3142"/>
                    <a:pt x="1761" y="4381"/>
                    <a:pt x="2660" y="4984"/>
                  </a:cubicBezTo>
                  <a:cubicBezTo>
                    <a:pt x="4533" y="6244"/>
                    <a:pt x="8345" y="7449"/>
                    <a:pt x="9025" y="9427"/>
                  </a:cubicBezTo>
                  <a:cubicBezTo>
                    <a:pt x="9152" y="9795"/>
                    <a:pt x="9680" y="10136"/>
                    <a:pt x="10445" y="10436"/>
                  </a:cubicBezTo>
                  <a:cubicBezTo>
                    <a:pt x="12207" y="11121"/>
                    <a:pt x="15226" y="11571"/>
                    <a:pt x="17500" y="11571"/>
                  </a:cubicBezTo>
                  <a:cubicBezTo>
                    <a:pt x="19528" y="11571"/>
                    <a:pt x="20964" y="11213"/>
                    <a:pt x="20390" y="10345"/>
                  </a:cubicBezTo>
                  <a:cubicBezTo>
                    <a:pt x="16240" y="4079"/>
                    <a:pt x="14602" y="3549"/>
                    <a:pt x="9303" y="2645"/>
                  </a:cubicBezTo>
                  <a:cubicBezTo>
                    <a:pt x="4009" y="1744"/>
                    <a:pt x="3918" y="332"/>
                    <a:pt x="1391" y="18"/>
                  </a:cubicBezTo>
                  <a:cubicBezTo>
                    <a:pt x="1298" y="6"/>
                    <a:pt x="1211" y="1"/>
                    <a:pt x="1129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2916723" y="3020567"/>
              <a:ext cx="265147" cy="221913"/>
            </a:xfrm>
            <a:custGeom>
              <a:avLst/>
              <a:gdLst/>
              <a:ahLst/>
              <a:cxnLst/>
              <a:rect l="l" t="t" r="r" b="b"/>
              <a:pathLst>
                <a:path w="10015" h="8382" extrusionOk="0">
                  <a:moveTo>
                    <a:pt x="1" y="0"/>
                  </a:moveTo>
                  <a:lnTo>
                    <a:pt x="1" y="0"/>
                  </a:lnTo>
                  <a:cubicBezTo>
                    <a:pt x="424" y="1088"/>
                    <a:pt x="1331" y="2327"/>
                    <a:pt x="2230" y="2930"/>
                  </a:cubicBezTo>
                  <a:cubicBezTo>
                    <a:pt x="4103" y="4190"/>
                    <a:pt x="7915" y="5395"/>
                    <a:pt x="8595" y="7373"/>
                  </a:cubicBezTo>
                  <a:cubicBezTo>
                    <a:pt x="8722" y="7741"/>
                    <a:pt x="9250" y="8082"/>
                    <a:pt x="10015" y="8382"/>
                  </a:cubicBezTo>
                  <a:cubicBezTo>
                    <a:pt x="9958" y="7809"/>
                    <a:pt x="9713" y="7071"/>
                    <a:pt x="9115" y="6146"/>
                  </a:cubicBezTo>
                  <a:cubicBezTo>
                    <a:pt x="7576" y="3780"/>
                    <a:pt x="3425" y="3091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2599076" y="3130783"/>
              <a:ext cx="1972917" cy="719246"/>
            </a:xfrm>
            <a:custGeom>
              <a:avLst/>
              <a:gdLst/>
              <a:ahLst/>
              <a:cxnLst/>
              <a:rect l="l" t="t" r="r" b="b"/>
              <a:pathLst>
                <a:path w="74520" h="27167" extrusionOk="0">
                  <a:moveTo>
                    <a:pt x="1712" y="0"/>
                  </a:moveTo>
                  <a:cubicBezTo>
                    <a:pt x="994" y="0"/>
                    <a:pt x="446" y="313"/>
                    <a:pt x="72" y="1118"/>
                  </a:cubicBezTo>
                  <a:cubicBezTo>
                    <a:pt x="25" y="1445"/>
                    <a:pt x="3" y="1776"/>
                    <a:pt x="5" y="2108"/>
                  </a:cubicBezTo>
                  <a:cubicBezTo>
                    <a:pt x="1" y="2476"/>
                    <a:pt x="24" y="2845"/>
                    <a:pt x="76" y="3209"/>
                  </a:cubicBezTo>
                  <a:cubicBezTo>
                    <a:pt x="207" y="4213"/>
                    <a:pt x="520" y="5216"/>
                    <a:pt x="994" y="6201"/>
                  </a:cubicBezTo>
                  <a:lnTo>
                    <a:pt x="996" y="6208"/>
                  </a:lnTo>
                  <a:cubicBezTo>
                    <a:pt x="1058" y="6339"/>
                    <a:pt x="1123" y="6469"/>
                    <a:pt x="1192" y="6597"/>
                  </a:cubicBezTo>
                  <a:cubicBezTo>
                    <a:pt x="1498" y="7173"/>
                    <a:pt x="1844" y="7727"/>
                    <a:pt x="2229" y="8255"/>
                  </a:cubicBezTo>
                  <a:cubicBezTo>
                    <a:pt x="3663" y="10250"/>
                    <a:pt x="5707" y="12103"/>
                    <a:pt x="8127" y="13648"/>
                  </a:cubicBezTo>
                  <a:cubicBezTo>
                    <a:pt x="13085" y="16815"/>
                    <a:pt x="14383" y="17253"/>
                    <a:pt x="28095" y="17424"/>
                  </a:cubicBezTo>
                  <a:cubicBezTo>
                    <a:pt x="41802" y="17593"/>
                    <a:pt x="46230" y="23735"/>
                    <a:pt x="58291" y="26633"/>
                  </a:cubicBezTo>
                  <a:cubicBezTo>
                    <a:pt x="59802" y="26997"/>
                    <a:pt x="61316" y="27167"/>
                    <a:pt x="62773" y="27167"/>
                  </a:cubicBezTo>
                  <a:cubicBezTo>
                    <a:pt x="66110" y="27167"/>
                    <a:pt x="69146" y="26275"/>
                    <a:pt x="71144" y="24777"/>
                  </a:cubicBezTo>
                  <a:cubicBezTo>
                    <a:pt x="72127" y="24048"/>
                    <a:pt x="72857" y="23171"/>
                    <a:pt x="73254" y="22183"/>
                  </a:cubicBezTo>
                  <a:cubicBezTo>
                    <a:pt x="74520" y="19039"/>
                    <a:pt x="71656" y="13534"/>
                    <a:pt x="66596" y="9650"/>
                  </a:cubicBezTo>
                  <a:cubicBezTo>
                    <a:pt x="59176" y="3954"/>
                    <a:pt x="41329" y="7557"/>
                    <a:pt x="29860" y="2930"/>
                  </a:cubicBezTo>
                  <a:cubicBezTo>
                    <a:pt x="28193" y="2257"/>
                    <a:pt x="26435" y="2014"/>
                    <a:pt x="24713" y="2014"/>
                  </a:cubicBezTo>
                  <a:cubicBezTo>
                    <a:pt x="20198" y="2014"/>
                    <a:pt x="15938" y="3689"/>
                    <a:pt x="14257" y="3689"/>
                  </a:cubicBezTo>
                  <a:cubicBezTo>
                    <a:pt x="14210" y="3689"/>
                    <a:pt x="14165" y="3688"/>
                    <a:pt x="14123" y="3686"/>
                  </a:cubicBezTo>
                  <a:cubicBezTo>
                    <a:pt x="8215" y="3320"/>
                    <a:pt x="4055" y="0"/>
                    <a:pt x="1712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2686762" y="3048313"/>
              <a:ext cx="453781" cy="215401"/>
            </a:xfrm>
            <a:custGeom>
              <a:avLst/>
              <a:gdLst/>
              <a:ahLst/>
              <a:cxnLst/>
              <a:rect l="l" t="t" r="r" b="b"/>
              <a:pathLst>
                <a:path w="17140" h="8136" extrusionOk="0">
                  <a:moveTo>
                    <a:pt x="2507" y="1"/>
                  </a:moveTo>
                  <a:cubicBezTo>
                    <a:pt x="856" y="1"/>
                    <a:pt x="1" y="1422"/>
                    <a:pt x="1393" y="2435"/>
                  </a:cubicBezTo>
                  <a:cubicBezTo>
                    <a:pt x="3313" y="3831"/>
                    <a:pt x="10071" y="7485"/>
                    <a:pt x="12812" y="8135"/>
                  </a:cubicBezTo>
                  <a:cubicBezTo>
                    <a:pt x="14606" y="8128"/>
                    <a:pt x="16764" y="7190"/>
                    <a:pt x="17139" y="5669"/>
                  </a:cubicBezTo>
                  <a:cubicBezTo>
                    <a:pt x="10800" y="4077"/>
                    <a:pt x="6949" y="1949"/>
                    <a:pt x="4292" y="498"/>
                  </a:cubicBezTo>
                  <a:cubicBezTo>
                    <a:pt x="3647" y="147"/>
                    <a:pt x="3036" y="1"/>
                    <a:pt x="2507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2625419" y="3295139"/>
              <a:ext cx="1857221" cy="554890"/>
            </a:xfrm>
            <a:custGeom>
              <a:avLst/>
              <a:gdLst/>
              <a:ahLst/>
              <a:cxnLst/>
              <a:rect l="l" t="t" r="r" b="b"/>
              <a:pathLst>
                <a:path w="70150" h="20959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131"/>
                    <a:pt x="128" y="261"/>
                    <a:pt x="197" y="389"/>
                  </a:cubicBezTo>
                  <a:cubicBezTo>
                    <a:pt x="502" y="965"/>
                    <a:pt x="849" y="1519"/>
                    <a:pt x="1233" y="2047"/>
                  </a:cubicBezTo>
                  <a:cubicBezTo>
                    <a:pt x="2668" y="4042"/>
                    <a:pt x="4712" y="5895"/>
                    <a:pt x="7131" y="7440"/>
                  </a:cubicBezTo>
                  <a:cubicBezTo>
                    <a:pt x="12090" y="10607"/>
                    <a:pt x="13388" y="11045"/>
                    <a:pt x="27100" y="11216"/>
                  </a:cubicBezTo>
                  <a:cubicBezTo>
                    <a:pt x="40806" y="11385"/>
                    <a:pt x="45235" y="17527"/>
                    <a:pt x="57295" y="20425"/>
                  </a:cubicBezTo>
                  <a:cubicBezTo>
                    <a:pt x="58806" y="20789"/>
                    <a:pt x="60320" y="20959"/>
                    <a:pt x="61777" y="20959"/>
                  </a:cubicBezTo>
                  <a:cubicBezTo>
                    <a:pt x="65115" y="20959"/>
                    <a:pt x="68151" y="20067"/>
                    <a:pt x="70149" y="18569"/>
                  </a:cubicBezTo>
                  <a:lnTo>
                    <a:pt x="70149" y="18569"/>
                  </a:lnTo>
                  <a:cubicBezTo>
                    <a:pt x="68998" y="18702"/>
                    <a:pt x="67878" y="18764"/>
                    <a:pt x="66787" y="18764"/>
                  </a:cubicBezTo>
                  <a:cubicBezTo>
                    <a:pt x="53083" y="18764"/>
                    <a:pt x="43730" y="9040"/>
                    <a:pt x="30559" y="9040"/>
                  </a:cubicBezTo>
                  <a:cubicBezTo>
                    <a:pt x="30428" y="9040"/>
                    <a:pt x="30296" y="9041"/>
                    <a:pt x="30164" y="9043"/>
                  </a:cubicBezTo>
                  <a:cubicBezTo>
                    <a:pt x="29336" y="9055"/>
                    <a:pt x="28532" y="9062"/>
                    <a:pt x="27749" y="9062"/>
                  </a:cubicBezTo>
                  <a:cubicBezTo>
                    <a:pt x="14780" y="9062"/>
                    <a:pt x="7866" y="7280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1956316" y="4111787"/>
              <a:ext cx="2308991" cy="1233841"/>
            </a:xfrm>
            <a:custGeom>
              <a:avLst/>
              <a:gdLst/>
              <a:ahLst/>
              <a:cxnLst/>
              <a:rect l="l" t="t" r="r" b="b"/>
              <a:pathLst>
                <a:path w="87214" h="46604" extrusionOk="0">
                  <a:moveTo>
                    <a:pt x="68191" y="0"/>
                  </a:moveTo>
                  <a:cubicBezTo>
                    <a:pt x="59880" y="2732"/>
                    <a:pt x="51506" y="4527"/>
                    <a:pt x="43008" y="4527"/>
                  </a:cubicBezTo>
                  <a:cubicBezTo>
                    <a:pt x="35727" y="4527"/>
                    <a:pt x="28356" y="3210"/>
                    <a:pt x="20855" y="34"/>
                  </a:cubicBezTo>
                  <a:cubicBezTo>
                    <a:pt x="18227" y="2298"/>
                    <a:pt x="15901" y="4799"/>
                    <a:pt x="13852" y="7435"/>
                  </a:cubicBezTo>
                  <a:cubicBezTo>
                    <a:pt x="3689" y="20482"/>
                    <a:pt x="201" y="36931"/>
                    <a:pt x="13" y="45141"/>
                  </a:cubicBezTo>
                  <a:cubicBezTo>
                    <a:pt x="1" y="45645"/>
                    <a:pt x="5" y="46135"/>
                    <a:pt x="22" y="46604"/>
                  </a:cubicBezTo>
                  <a:lnTo>
                    <a:pt x="87214" y="46604"/>
                  </a:lnTo>
                  <a:cubicBezTo>
                    <a:pt x="87214" y="46604"/>
                    <a:pt x="87214" y="22330"/>
                    <a:pt x="68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3620455" y="2684891"/>
              <a:ext cx="37489" cy="5507"/>
            </a:xfrm>
            <a:custGeom>
              <a:avLst/>
              <a:gdLst/>
              <a:ahLst/>
              <a:cxnLst/>
              <a:rect l="l" t="t" r="r" b="b"/>
              <a:pathLst>
                <a:path w="1416" h="208" extrusionOk="0">
                  <a:moveTo>
                    <a:pt x="1416" y="20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2043472" y="105828"/>
              <a:ext cx="1471480" cy="1530334"/>
            </a:xfrm>
            <a:custGeom>
              <a:avLst/>
              <a:gdLst/>
              <a:ahLst/>
              <a:cxnLst/>
              <a:rect l="l" t="t" r="r" b="b"/>
              <a:pathLst>
                <a:path w="55580" h="57803" extrusionOk="0">
                  <a:moveTo>
                    <a:pt x="30755" y="1"/>
                  </a:moveTo>
                  <a:cubicBezTo>
                    <a:pt x="25952" y="1"/>
                    <a:pt x="20628" y="1566"/>
                    <a:pt x="14945" y="5241"/>
                  </a:cubicBezTo>
                  <a:cubicBezTo>
                    <a:pt x="0" y="14900"/>
                    <a:pt x="3180" y="36167"/>
                    <a:pt x="12844" y="47185"/>
                  </a:cubicBezTo>
                  <a:cubicBezTo>
                    <a:pt x="19291" y="54543"/>
                    <a:pt x="32846" y="57803"/>
                    <a:pt x="40975" y="57803"/>
                  </a:cubicBezTo>
                  <a:cubicBezTo>
                    <a:pt x="43033" y="57803"/>
                    <a:pt x="44743" y="57594"/>
                    <a:pt x="45903" y="57190"/>
                  </a:cubicBezTo>
                  <a:cubicBezTo>
                    <a:pt x="51029" y="55400"/>
                    <a:pt x="54702" y="44346"/>
                    <a:pt x="55427" y="33065"/>
                  </a:cubicBezTo>
                  <a:cubicBezTo>
                    <a:pt x="55477" y="32363"/>
                    <a:pt x="55508" y="31661"/>
                    <a:pt x="55527" y="30959"/>
                  </a:cubicBezTo>
                  <a:cubicBezTo>
                    <a:pt x="55549" y="30330"/>
                    <a:pt x="55563" y="29700"/>
                    <a:pt x="55563" y="29071"/>
                  </a:cubicBezTo>
                  <a:cubicBezTo>
                    <a:pt x="55580" y="15135"/>
                    <a:pt x="45688" y="1"/>
                    <a:pt x="30755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1986500" y="-33750"/>
              <a:ext cx="1632607" cy="1790126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1587837" y="-202129"/>
              <a:ext cx="776803" cy="2952413"/>
            </a:xfrm>
            <a:custGeom>
              <a:avLst/>
              <a:gdLst/>
              <a:ahLst/>
              <a:cxnLst/>
              <a:rect l="l" t="t" r="r" b="b"/>
              <a:pathLst>
                <a:path w="29341" h="111517" extrusionOk="0">
                  <a:moveTo>
                    <a:pt x="4153" y="0"/>
                  </a:moveTo>
                  <a:cubicBezTo>
                    <a:pt x="2226" y="15460"/>
                    <a:pt x="0" y="40300"/>
                    <a:pt x="3165" y="65886"/>
                  </a:cubicBezTo>
                  <a:cubicBezTo>
                    <a:pt x="3940" y="72189"/>
                    <a:pt x="5047" y="78533"/>
                    <a:pt x="6568" y="84800"/>
                  </a:cubicBezTo>
                  <a:cubicBezTo>
                    <a:pt x="6823" y="85877"/>
                    <a:pt x="7095" y="86949"/>
                    <a:pt x="7384" y="88018"/>
                  </a:cubicBezTo>
                  <a:cubicBezTo>
                    <a:pt x="7761" y="89444"/>
                    <a:pt x="8164" y="90863"/>
                    <a:pt x="8591" y="92276"/>
                  </a:cubicBezTo>
                  <a:cubicBezTo>
                    <a:pt x="8812" y="93014"/>
                    <a:pt x="9040" y="93746"/>
                    <a:pt x="9274" y="94476"/>
                  </a:cubicBezTo>
                  <a:cubicBezTo>
                    <a:pt x="10080" y="96998"/>
                    <a:pt x="10967" y="99489"/>
                    <a:pt x="11936" y="101948"/>
                  </a:cubicBezTo>
                  <a:cubicBezTo>
                    <a:pt x="12195" y="102614"/>
                    <a:pt x="12464" y="103278"/>
                    <a:pt x="12741" y="103939"/>
                  </a:cubicBezTo>
                  <a:cubicBezTo>
                    <a:pt x="12929" y="104397"/>
                    <a:pt x="13122" y="104853"/>
                    <a:pt x="13316" y="105310"/>
                  </a:cubicBezTo>
                  <a:cubicBezTo>
                    <a:pt x="14109" y="107158"/>
                    <a:pt x="14954" y="108982"/>
                    <a:pt x="15850" y="110780"/>
                  </a:cubicBezTo>
                  <a:cubicBezTo>
                    <a:pt x="15850" y="110783"/>
                    <a:pt x="15855" y="110783"/>
                    <a:pt x="15855" y="110788"/>
                  </a:cubicBezTo>
                  <a:cubicBezTo>
                    <a:pt x="16267" y="111030"/>
                    <a:pt x="16710" y="111219"/>
                    <a:pt x="17171" y="111349"/>
                  </a:cubicBezTo>
                  <a:cubicBezTo>
                    <a:pt x="17577" y="111460"/>
                    <a:pt x="17995" y="111516"/>
                    <a:pt x="18416" y="111517"/>
                  </a:cubicBezTo>
                  <a:cubicBezTo>
                    <a:pt x="20989" y="111513"/>
                    <a:pt x="23428" y="109337"/>
                    <a:pt x="25314" y="105897"/>
                  </a:cubicBezTo>
                  <a:cubicBezTo>
                    <a:pt x="25557" y="105452"/>
                    <a:pt x="25791" y="104984"/>
                    <a:pt x="26018" y="104497"/>
                  </a:cubicBezTo>
                  <a:cubicBezTo>
                    <a:pt x="28125" y="99933"/>
                    <a:pt x="29341" y="93672"/>
                    <a:pt x="28909" y="87339"/>
                  </a:cubicBezTo>
                  <a:cubicBezTo>
                    <a:pt x="28909" y="87290"/>
                    <a:pt x="28905" y="87241"/>
                    <a:pt x="28896" y="87192"/>
                  </a:cubicBezTo>
                  <a:cubicBezTo>
                    <a:pt x="28859" y="86593"/>
                    <a:pt x="28800" y="85994"/>
                    <a:pt x="28724" y="85394"/>
                  </a:cubicBezTo>
                  <a:cubicBezTo>
                    <a:pt x="28658" y="84833"/>
                    <a:pt x="28573" y="84272"/>
                    <a:pt x="28478" y="83714"/>
                  </a:cubicBezTo>
                  <a:lnTo>
                    <a:pt x="28465" y="83689"/>
                  </a:lnTo>
                  <a:cubicBezTo>
                    <a:pt x="27321" y="81250"/>
                    <a:pt x="26282" y="79402"/>
                    <a:pt x="25339" y="77822"/>
                  </a:cubicBezTo>
                  <a:lnTo>
                    <a:pt x="25339" y="77817"/>
                  </a:lnTo>
                  <a:cubicBezTo>
                    <a:pt x="25243" y="77650"/>
                    <a:pt x="25141" y="77490"/>
                    <a:pt x="25045" y="77331"/>
                  </a:cubicBezTo>
                  <a:cubicBezTo>
                    <a:pt x="23151" y="74180"/>
                    <a:pt x="21675" y="72025"/>
                    <a:pt x="20581" y="68061"/>
                  </a:cubicBezTo>
                  <a:cubicBezTo>
                    <a:pt x="20553" y="67952"/>
                    <a:pt x="20523" y="67843"/>
                    <a:pt x="20494" y="67730"/>
                  </a:cubicBezTo>
                  <a:cubicBezTo>
                    <a:pt x="20364" y="67244"/>
                    <a:pt x="20239" y="66737"/>
                    <a:pt x="20117" y="66212"/>
                  </a:cubicBezTo>
                  <a:cubicBezTo>
                    <a:pt x="19015" y="61414"/>
                    <a:pt x="18277" y="55056"/>
                    <a:pt x="17820" y="48146"/>
                  </a:cubicBezTo>
                  <a:cubicBezTo>
                    <a:pt x="17556" y="44097"/>
                    <a:pt x="17384" y="39864"/>
                    <a:pt x="17292" y="35644"/>
                  </a:cubicBezTo>
                  <a:cubicBezTo>
                    <a:pt x="17269" y="34765"/>
                    <a:pt x="17254" y="33888"/>
                    <a:pt x="17246" y="33012"/>
                  </a:cubicBezTo>
                  <a:cubicBezTo>
                    <a:pt x="17238" y="32576"/>
                    <a:pt x="17233" y="32145"/>
                    <a:pt x="17229" y="31713"/>
                  </a:cubicBezTo>
                  <a:cubicBezTo>
                    <a:pt x="17200" y="29265"/>
                    <a:pt x="17200" y="26843"/>
                    <a:pt x="17217" y="24492"/>
                  </a:cubicBezTo>
                  <a:cubicBezTo>
                    <a:pt x="17221" y="23926"/>
                    <a:pt x="17225" y="23360"/>
                    <a:pt x="17233" y="22803"/>
                  </a:cubicBezTo>
                  <a:cubicBezTo>
                    <a:pt x="17254" y="20959"/>
                    <a:pt x="17292" y="19161"/>
                    <a:pt x="17338" y="17434"/>
                  </a:cubicBezTo>
                  <a:cubicBezTo>
                    <a:pt x="17552" y="9496"/>
                    <a:pt x="18001" y="3026"/>
                    <a:pt x="18508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2077837" y="1965327"/>
              <a:ext cx="108256" cy="580173"/>
            </a:xfrm>
            <a:custGeom>
              <a:avLst/>
              <a:gdLst/>
              <a:ahLst/>
              <a:cxnLst/>
              <a:rect l="l" t="t" r="r" b="b"/>
              <a:pathLst>
                <a:path w="4089" h="21914" extrusionOk="0">
                  <a:moveTo>
                    <a:pt x="1" y="1"/>
                  </a:moveTo>
                  <a:lnTo>
                    <a:pt x="1" y="1"/>
                  </a:lnTo>
                  <a:cubicBezTo>
                    <a:pt x="1429" y="7745"/>
                    <a:pt x="2016" y="15109"/>
                    <a:pt x="1362" y="21913"/>
                  </a:cubicBezTo>
                  <a:cubicBezTo>
                    <a:pt x="4088" y="12060"/>
                    <a:pt x="3310" y="8324"/>
                    <a:pt x="1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3197835" y="1042487"/>
              <a:ext cx="214527" cy="241293"/>
            </a:xfrm>
            <a:custGeom>
              <a:avLst/>
              <a:gdLst/>
              <a:ahLst/>
              <a:cxnLst/>
              <a:rect l="l" t="t" r="r" b="b"/>
              <a:pathLst>
                <a:path w="8103" h="9114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1" y="5169"/>
                    <a:pt x="2705" y="9113"/>
                    <a:pt x="4861" y="9113"/>
                  </a:cubicBezTo>
                  <a:cubicBezTo>
                    <a:pt x="5312" y="9113"/>
                    <a:pt x="5739" y="8940"/>
                    <a:pt x="6088" y="8570"/>
                  </a:cubicBezTo>
                  <a:cubicBezTo>
                    <a:pt x="8103" y="6429"/>
                    <a:pt x="6513" y="5588"/>
                    <a:pt x="4800" y="4853"/>
                  </a:cubicBezTo>
                  <a:cubicBezTo>
                    <a:pt x="3088" y="4119"/>
                    <a:pt x="2633" y="1"/>
                    <a:pt x="2633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0"/>
          <p:cNvSpPr txBox="1">
            <a:spLocks noGrp="1"/>
          </p:cNvSpPr>
          <p:nvPr>
            <p:ph type="title"/>
          </p:nvPr>
        </p:nvSpPr>
        <p:spPr>
          <a:xfrm>
            <a:off x="2569950" y="16747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1"/>
          <p:cNvSpPr txBox="1">
            <a:spLocks noGrp="1"/>
          </p:cNvSpPr>
          <p:nvPr>
            <p:ph type="title"/>
          </p:nvPr>
        </p:nvSpPr>
        <p:spPr>
          <a:xfrm>
            <a:off x="4572000" y="497450"/>
            <a:ext cx="42681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Breast Cancer Wisconsin (Diagnostic) Dataset</a:t>
            </a:r>
            <a:endParaRPr/>
          </a:p>
        </p:txBody>
      </p:sp>
      <p:sp>
        <p:nvSpPr>
          <p:cNvPr id="740" name="Google Shape;740;p61"/>
          <p:cNvSpPr txBox="1">
            <a:spLocks noGrp="1"/>
          </p:cNvSpPr>
          <p:nvPr>
            <p:ph type="subTitle" idx="1"/>
          </p:nvPr>
        </p:nvSpPr>
        <p:spPr>
          <a:xfrm>
            <a:off x="5555525" y="2147751"/>
            <a:ext cx="2723400" cy="1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are computed from a digitized image of a fine needle aspirate (FNA) of a breast mass. They describe characteristics of the cell nuclei present in the image.</a:t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 rot="1993386">
            <a:off x="1930168" y="3458331"/>
            <a:ext cx="1711766" cy="851734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61"/>
          <p:cNvGrpSpPr/>
          <p:nvPr/>
        </p:nvGrpSpPr>
        <p:grpSpPr>
          <a:xfrm>
            <a:off x="526592" y="497445"/>
            <a:ext cx="2687120" cy="4148615"/>
            <a:chOff x="2707675" y="238125"/>
            <a:chExt cx="3392400" cy="5238150"/>
          </a:xfrm>
        </p:grpSpPr>
        <p:sp>
          <p:nvSpPr>
            <p:cNvPr id="743" name="Google Shape;743;p61"/>
            <p:cNvSpPr/>
            <p:nvPr/>
          </p:nvSpPr>
          <p:spPr>
            <a:xfrm>
              <a:off x="6038825" y="5003150"/>
              <a:ext cx="51950" cy="30600"/>
            </a:xfrm>
            <a:custGeom>
              <a:avLst/>
              <a:gdLst/>
              <a:ahLst/>
              <a:cxnLst/>
              <a:rect l="l" t="t" r="r" b="b"/>
              <a:pathLst>
                <a:path w="2078" h="1224" extrusionOk="0">
                  <a:moveTo>
                    <a:pt x="2078" y="1"/>
                  </a:moveTo>
                  <a:lnTo>
                    <a:pt x="0" y="1208"/>
                  </a:lnTo>
                  <a:lnTo>
                    <a:pt x="0" y="1224"/>
                  </a:lnTo>
                  <a:lnTo>
                    <a:pt x="2078" y="15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1"/>
            <p:cNvSpPr/>
            <p:nvPr/>
          </p:nvSpPr>
          <p:spPr>
            <a:xfrm>
              <a:off x="6038650" y="5003525"/>
              <a:ext cx="52125" cy="36675"/>
            </a:xfrm>
            <a:custGeom>
              <a:avLst/>
              <a:gdLst/>
              <a:ahLst/>
              <a:cxnLst/>
              <a:rect l="l" t="t" r="r" b="b"/>
              <a:pathLst>
                <a:path w="2085" h="1467" extrusionOk="0">
                  <a:moveTo>
                    <a:pt x="2085" y="0"/>
                  </a:moveTo>
                  <a:lnTo>
                    <a:pt x="7" y="1209"/>
                  </a:lnTo>
                  <a:cubicBezTo>
                    <a:pt x="6" y="1296"/>
                    <a:pt x="4" y="1382"/>
                    <a:pt x="1" y="1466"/>
                  </a:cubicBezTo>
                  <a:lnTo>
                    <a:pt x="2079" y="258"/>
                  </a:lnTo>
                  <a:cubicBezTo>
                    <a:pt x="2082" y="174"/>
                    <a:pt x="2085" y="88"/>
                    <a:pt x="2085" y="0"/>
                  </a:cubicBez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1"/>
            <p:cNvSpPr/>
            <p:nvPr/>
          </p:nvSpPr>
          <p:spPr>
            <a:xfrm>
              <a:off x="6038250" y="5009925"/>
              <a:ext cx="52400" cy="36500"/>
            </a:xfrm>
            <a:custGeom>
              <a:avLst/>
              <a:gdLst/>
              <a:ahLst/>
              <a:cxnLst/>
              <a:rect l="l" t="t" r="r" b="b"/>
              <a:pathLst>
                <a:path w="2096" h="1460" extrusionOk="0">
                  <a:moveTo>
                    <a:pt x="2095" y="1"/>
                  </a:moveTo>
                  <a:lnTo>
                    <a:pt x="17" y="1209"/>
                  </a:lnTo>
                  <a:cubicBezTo>
                    <a:pt x="13" y="1294"/>
                    <a:pt x="8" y="1378"/>
                    <a:pt x="1" y="1460"/>
                  </a:cubicBezTo>
                  <a:lnTo>
                    <a:pt x="2079" y="251"/>
                  </a:lnTo>
                  <a:cubicBezTo>
                    <a:pt x="2086" y="169"/>
                    <a:pt x="2092" y="86"/>
                    <a:pt x="2095" y="1"/>
                  </a:cubicBez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1"/>
            <p:cNvSpPr/>
            <p:nvPr/>
          </p:nvSpPr>
          <p:spPr>
            <a:xfrm>
              <a:off x="6037625" y="5016200"/>
              <a:ext cx="52625" cy="36625"/>
            </a:xfrm>
            <a:custGeom>
              <a:avLst/>
              <a:gdLst/>
              <a:ahLst/>
              <a:cxnLst/>
              <a:rect l="l" t="t" r="r" b="b"/>
              <a:pathLst>
                <a:path w="2105" h="1465" extrusionOk="0">
                  <a:moveTo>
                    <a:pt x="2104" y="0"/>
                  </a:moveTo>
                  <a:lnTo>
                    <a:pt x="26" y="1209"/>
                  </a:lnTo>
                  <a:cubicBezTo>
                    <a:pt x="19" y="1296"/>
                    <a:pt x="10" y="1382"/>
                    <a:pt x="0" y="1465"/>
                  </a:cubicBezTo>
                  <a:lnTo>
                    <a:pt x="2078" y="257"/>
                  </a:lnTo>
                  <a:cubicBezTo>
                    <a:pt x="2089" y="173"/>
                    <a:pt x="2098" y="88"/>
                    <a:pt x="2104" y="0"/>
                  </a:cubicBez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1"/>
            <p:cNvSpPr/>
            <p:nvPr/>
          </p:nvSpPr>
          <p:spPr>
            <a:xfrm>
              <a:off x="6036650" y="5022600"/>
              <a:ext cx="52950" cy="36600"/>
            </a:xfrm>
            <a:custGeom>
              <a:avLst/>
              <a:gdLst/>
              <a:ahLst/>
              <a:cxnLst/>
              <a:rect l="l" t="t" r="r" b="b"/>
              <a:pathLst>
                <a:path w="2118" h="1464" extrusionOk="0">
                  <a:moveTo>
                    <a:pt x="2117" y="1"/>
                  </a:moveTo>
                  <a:lnTo>
                    <a:pt x="39" y="1209"/>
                  </a:lnTo>
                  <a:cubicBezTo>
                    <a:pt x="28" y="1296"/>
                    <a:pt x="15" y="1380"/>
                    <a:pt x="1" y="1463"/>
                  </a:cubicBezTo>
                  <a:lnTo>
                    <a:pt x="2079" y="255"/>
                  </a:lnTo>
                  <a:cubicBezTo>
                    <a:pt x="2094" y="171"/>
                    <a:pt x="2106" y="87"/>
                    <a:pt x="2117" y="1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1"/>
            <p:cNvSpPr/>
            <p:nvPr/>
          </p:nvSpPr>
          <p:spPr>
            <a:xfrm>
              <a:off x="6035375" y="5028950"/>
              <a:ext cx="53275" cy="36725"/>
            </a:xfrm>
            <a:custGeom>
              <a:avLst/>
              <a:gdLst/>
              <a:ahLst/>
              <a:cxnLst/>
              <a:rect l="l" t="t" r="r" b="b"/>
              <a:pathLst>
                <a:path w="2131" h="1469" extrusionOk="0">
                  <a:moveTo>
                    <a:pt x="2130" y="1"/>
                  </a:moveTo>
                  <a:lnTo>
                    <a:pt x="52" y="1209"/>
                  </a:lnTo>
                  <a:cubicBezTo>
                    <a:pt x="36" y="1298"/>
                    <a:pt x="19" y="1384"/>
                    <a:pt x="0" y="1469"/>
                  </a:cubicBezTo>
                  <a:lnTo>
                    <a:pt x="2077" y="260"/>
                  </a:lnTo>
                  <a:cubicBezTo>
                    <a:pt x="2098" y="176"/>
                    <a:pt x="2114" y="89"/>
                    <a:pt x="2130" y="1"/>
                  </a:cubicBez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1"/>
            <p:cNvSpPr/>
            <p:nvPr/>
          </p:nvSpPr>
          <p:spPr>
            <a:xfrm>
              <a:off x="6033600" y="5035450"/>
              <a:ext cx="53725" cy="37000"/>
            </a:xfrm>
            <a:custGeom>
              <a:avLst/>
              <a:gdLst/>
              <a:ahLst/>
              <a:cxnLst/>
              <a:rect l="l" t="t" r="r" b="b"/>
              <a:pathLst>
                <a:path w="2149" h="1480" extrusionOk="0">
                  <a:moveTo>
                    <a:pt x="2148" y="0"/>
                  </a:moveTo>
                  <a:lnTo>
                    <a:pt x="71" y="1209"/>
                  </a:lnTo>
                  <a:cubicBezTo>
                    <a:pt x="50" y="1302"/>
                    <a:pt x="26" y="1392"/>
                    <a:pt x="0" y="1480"/>
                  </a:cubicBezTo>
                  <a:lnTo>
                    <a:pt x="2079" y="272"/>
                  </a:lnTo>
                  <a:cubicBezTo>
                    <a:pt x="2105" y="185"/>
                    <a:pt x="2127" y="94"/>
                    <a:pt x="2148" y="0"/>
                  </a:cubicBez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1"/>
            <p:cNvSpPr/>
            <p:nvPr/>
          </p:nvSpPr>
          <p:spPr>
            <a:xfrm>
              <a:off x="6031275" y="5042250"/>
              <a:ext cx="54300" cy="37225"/>
            </a:xfrm>
            <a:custGeom>
              <a:avLst/>
              <a:gdLst/>
              <a:ahLst/>
              <a:cxnLst/>
              <a:rect l="l" t="t" r="r" b="b"/>
              <a:pathLst>
                <a:path w="2172" h="1489" extrusionOk="0">
                  <a:moveTo>
                    <a:pt x="2172" y="0"/>
                  </a:moveTo>
                  <a:lnTo>
                    <a:pt x="93" y="1209"/>
                  </a:lnTo>
                  <a:cubicBezTo>
                    <a:pt x="64" y="1305"/>
                    <a:pt x="34" y="1399"/>
                    <a:pt x="0" y="1489"/>
                  </a:cubicBezTo>
                  <a:lnTo>
                    <a:pt x="2078" y="280"/>
                  </a:lnTo>
                  <a:cubicBezTo>
                    <a:pt x="2112" y="190"/>
                    <a:pt x="2144" y="97"/>
                    <a:pt x="2172" y="0"/>
                  </a:cubicBez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1"/>
            <p:cNvSpPr/>
            <p:nvPr/>
          </p:nvSpPr>
          <p:spPr>
            <a:xfrm>
              <a:off x="6028100" y="5049250"/>
              <a:ext cx="55150" cy="37825"/>
            </a:xfrm>
            <a:custGeom>
              <a:avLst/>
              <a:gdLst/>
              <a:ahLst/>
              <a:cxnLst/>
              <a:rect l="l" t="t" r="r" b="b"/>
              <a:pathLst>
                <a:path w="2206" h="1513" extrusionOk="0">
                  <a:moveTo>
                    <a:pt x="2205" y="0"/>
                  </a:moveTo>
                  <a:lnTo>
                    <a:pt x="127" y="1209"/>
                  </a:lnTo>
                  <a:cubicBezTo>
                    <a:pt x="88" y="1314"/>
                    <a:pt x="46" y="1415"/>
                    <a:pt x="0" y="1512"/>
                  </a:cubicBezTo>
                  <a:lnTo>
                    <a:pt x="2077" y="304"/>
                  </a:lnTo>
                  <a:cubicBezTo>
                    <a:pt x="2123" y="206"/>
                    <a:pt x="2166" y="106"/>
                    <a:pt x="2205" y="0"/>
                  </a:cubicBez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1"/>
            <p:cNvSpPr/>
            <p:nvPr/>
          </p:nvSpPr>
          <p:spPr>
            <a:xfrm>
              <a:off x="6023050" y="5056800"/>
              <a:ext cx="57000" cy="39350"/>
            </a:xfrm>
            <a:custGeom>
              <a:avLst/>
              <a:gdLst/>
              <a:ahLst/>
              <a:cxnLst/>
              <a:rect l="l" t="t" r="r" b="b"/>
              <a:pathLst>
                <a:path w="2280" h="1574" extrusionOk="0">
                  <a:moveTo>
                    <a:pt x="2279" y="1"/>
                  </a:moveTo>
                  <a:lnTo>
                    <a:pt x="201" y="1209"/>
                  </a:lnTo>
                  <a:cubicBezTo>
                    <a:pt x="141" y="1334"/>
                    <a:pt x="75" y="1456"/>
                    <a:pt x="1" y="1573"/>
                  </a:cubicBezTo>
                  <a:lnTo>
                    <a:pt x="2078" y="365"/>
                  </a:lnTo>
                  <a:cubicBezTo>
                    <a:pt x="2152" y="248"/>
                    <a:pt x="2220" y="125"/>
                    <a:pt x="2279" y="1"/>
                  </a:cubicBez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1"/>
            <p:cNvSpPr/>
            <p:nvPr/>
          </p:nvSpPr>
          <p:spPr>
            <a:xfrm>
              <a:off x="6000025" y="5065900"/>
              <a:ext cx="75025" cy="52775"/>
            </a:xfrm>
            <a:custGeom>
              <a:avLst/>
              <a:gdLst/>
              <a:ahLst/>
              <a:cxnLst/>
              <a:rect l="l" t="t" r="r" b="b"/>
              <a:pathLst>
                <a:path w="3001" h="2111" extrusionOk="0">
                  <a:moveTo>
                    <a:pt x="3000" y="1"/>
                  </a:moveTo>
                  <a:lnTo>
                    <a:pt x="922" y="1209"/>
                  </a:lnTo>
                  <a:cubicBezTo>
                    <a:pt x="676" y="1596"/>
                    <a:pt x="364" y="1898"/>
                    <a:pt x="0" y="2111"/>
                  </a:cubicBezTo>
                  <a:lnTo>
                    <a:pt x="2077" y="902"/>
                  </a:lnTo>
                  <a:cubicBezTo>
                    <a:pt x="2442" y="690"/>
                    <a:pt x="2754" y="387"/>
                    <a:pt x="3000" y="1"/>
                  </a:cubicBez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1"/>
            <p:cNvSpPr/>
            <p:nvPr/>
          </p:nvSpPr>
          <p:spPr>
            <a:xfrm>
              <a:off x="3669000" y="242100"/>
              <a:ext cx="62750" cy="35200"/>
            </a:xfrm>
            <a:custGeom>
              <a:avLst/>
              <a:gdLst/>
              <a:ahLst/>
              <a:cxnLst/>
              <a:rect l="l" t="t" r="r" b="b"/>
              <a:pathLst>
                <a:path w="2510" h="1408" extrusionOk="0">
                  <a:moveTo>
                    <a:pt x="2510" y="1"/>
                  </a:moveTo>
                  <a:cubicBezTo>
                    <a:pt x="2360" y="53"/>
                    <a:pt x="2216" y="120"/>
                    <a:pt x="2079" y="200"/>
                  </a:cubicBezTo>
                  <a:lnTo>
                    <a:pt x="3" y="1407"/>
                  </a:lnTo>
                  <a:lnTo>
                    <a:pt x="3" y="1407"/>
                  </a:lnTo>
                  <a:cubicBezTo>
                    <a:pt x="139" y="1328"/>
                    <a:pt x="282" y="1262"/>
                    <a:pt x="432" y="1209"/>
                  </a:cubicBezTo>
                  <a:lnTo>
                    <a:pt x="2510" y="1"/>
                  </a:lnTo>
                  <a:close/>
                  <a:moveTo>
                    <a:pt x="3" y="1407"/>
                  </a:moveTo>
                  <a:cubicBezTo>
                    <a:pt x="2" y="1407"/>
                    <a:pt x="1" y="1408"/>
                    <a:pt x="1" y="1408"/>
                  </a:cubicBezTo>
                  <a:lnTo>
                    <a:pt x="3" y="1407"/>
                  </a:ln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1"/>
            <p:cNvSpPr/>
            <p:nvPr/>
          </p:nvSpPr>
          <p:spPr>
            <a:xfrm>
              <a:off x="3679800" y="239550"/>
              <a:ext cx="61250" cy="32775"/>
            </a:xfrm>
            <a:custGeom>
              <a:avLst/>
              <a:gdLst/>
              <a:ahLst/>
              <a:cxnLst/>
              <a:rect l="l" t="t" r="r" b="b"/>
              <a:pathLst>
                <a:path w="2450" h="1311" extrusionOk="0">
                  <a:moveTo>
                    <a:pt x="2450" y="0"/>
                  </a:moveTo>
                  <a:cubicBezTo>
                    <a:pt x="2324" y="26"/>
                    <a:pt x="2199" y="60"/>
                    <a:pt x="2078" y="103"/>
                  </a:cubicBezTo>
                  <a:lnTo>
                    <a:pt x="0" y="1311"/>
                  </a:lnTo>
                  <a:cubicBezTo>
                    <a:pt x="122" y="1268"/>
                    <a:pt x="245" y="1235"/>
                    <a:pt x="372" y="1209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1"/>
            <p:cNvSpPr/>
            <p:nvPr/>
          </p:nvSpPr>
          <p:spPr>
            <a:xfrm>
              <a:off x="3689100" y="238450"/>
              <a:ext cx="59625" cy="31325"/>
            </a:xfrm>
            <a:custGeom>
              <a:avLst/>
              <a:gdLst/>
              <a:ahLst/>
              <a:cxnLst/>
              <a:rect l="l" t="t" r="r" b="b"/>
              <a:pathLst>
                <a:path w="2385" h="1253" extrusionOk="0">
                  <a:moveTo>
                    <a:pt x="2385" y="0"/>
                  </a:moveTo>
                  <a:lnTo>
                    <a:pt x="2385" y="0"/>
                  </a:lnTo>
                  <a:cubicBezTo>
                    <a:pt x="2282" y="9"/>
                    <a:pt x="2180" y="24"/>
                    <a:pt x="2078" y="44"/>
                  </a:cubicBezTo>
                  <a:lnTo>
                    <a:pt x="0" y="1253"/>
                  </a:lnTo>
                  <a:cubicBezTo>
                    <a:pt x="102" y="1232"/>
                    <a:pt x="204" y="1218"/>
                    <a:pt x="306" y="1209"/>
                  </a:cubicBezTo>
                  <a:lnTo>
                    <a:pt x="2385" y="0"/>
                  </a:ln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1"/>
            <p:cNvSpPr/>
            <p:nvPr/>
          </p:nvSpPr>
          <p:spPr>
            <a:xfrm>
              <a:off x="3696750" y="238125"/>
              <a:ext cx="58900" cy="30525"/>
            </a:xfrm>
            <a:custGeom>
              <a:avLst/>
              <a:gdLst/>
              <a:ahLst/>
              <a:cxnLst/>
              <a:rect l="l" t="t" r="r" b="b"/>
              <a:pathLst>
                <a:path w="2356" h="1221" extrusionOk="0">
                  <a:moveTo>
                    <a:pt x="2355" y="0"/>
                  </a:moveTo>
                  <a:cubicBezTo>
                    <a:pt x="2261" y="0"/>
                    <a:pt x="2170" y="4"/>
                    <a:pt x="2079" y="12"/>
                  </a:cubicBezTo>
                  <a:lnTo>
                    <a:pt x="0" y="1221"/>
                  </a:lnTo>
                  <a:cubicBezTo>
                    <a:pt x="91" y="1212"/>
                    <a:pt x="183" y="1208"/>
                    <a:pt x="277" y="1208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1"/>
            <p:cNvSpPr/>
            <p:nvPr/>
          </p:nvSpPr>
          <p:spPr>
            <a:xfrm>
              <a:off x="3703650" y="238125"/>
              <a:ext cx="58225" cy="30425"/>
            </a:xfrm>
            <a:custGeom>
              <a:avLst/>
              <a:gdLst/>
              <a:ahLst/>
              <a:cxnLst/>
              <a:rect l="l" t="t" r="r" b="b"/>
              <a:pathLst>
                <a:path w="2329" h="1217" extrusionOk="0">
                  <a:moveTo>
                    <a:pt x="2079" y="0"/>
                  </a:moveTo>
                  <a:lnTo>
                    <a:pt x="1" y="1208"/>
                  </a:lnTo>
                  <a:cubicBezTo>
                    <a:pt x="83" y="1208"/>
                    <a:pt x="166" y="1211"/>
                    <a:pt x="250" y="1216"/>
                  </a:cubicBezTo>
                  <a:lnTo>
                    <a:pt x="2329" y="8"/>
                  </a:lnTo>
                  <a:cubicBezTo>
                    <a:pt x="2244" y="2"/>
                    <a:pt x="2161" y="0"/>
                    <a:pt x="2079" y="0"/>
                  </a:cubicBez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1"/>
            <p:cNvSpPr/>
            <p:nvPr/>
          </p:nvSpPr>
          <p:spPr>
            <a:xfrm>
              <a:off x="3709900" y="238300"/>
              <a:ext cx="57900" cy="30850"/>
            </a:xfrm>
            <a:custGeom>
              <a:avLst/>
              <a:gdLst/>
              <a:ahLst/>
              <a:cxnLst/>
              <a:rect l="l" t="t" r="r" b="b"/>
              <a:pathLst>
                <a:path w="2316" h="1234" extrusionOk="0">
                  <a:moveTo>
                    <a:pt x="2079" y="1"/>
                  </a:moveTo>
                  <a:lnTo>
                    <a:pt x="0" y="1209"/>
                  </a:lnTo>
                  <a:cubicBezTo>
                    <a:pt x="79" y="1215"/>
                    <a:pt x="158" y="1223"/>
                    <a:pt x="237" y="1234"/>
                  </a:cubicBezTo>
                  <a:lnTo>
                    <a:pt x="2316" y="26"/>
                  </a:lnTo>
                  <a:cubicBezTo>
                    <a:pt x="2236" y="14"/>
                    <a:pt x="2157" y="6"/>
                    <a:pt x="2079" y="1"/>
                  </a:cubicBez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1"/>
            <p:cNvSpPr/>
            <p:nvPr/>
          </p:nvSpPr>
          <p:spPr>
            <a:xfrm>
              <a:off x="3715825" y="238925"/>
              <a:ext cx="57800" cy="31200"/>
            </a:xfrm>
            <a:custGeom>
              <a:avLst/>
              <a:gdLst/>
              <a:ahLst/>
              <a:cxnLst/>
              <a:rect l="l" t="t" r="r" b="b"/>
              <a:pathLst>
                <a:path w="2312" h="1248" extrusionOk="0">
                  <a:moveTo>
                    <a:pt x="2079" y="1"/>
                  </a:moveTo>
                  <a:lnTo>
                    <a:pt x="0" y="1208"/>
                  </a:lnTo>
                  <a:cubicBezTo>
                    <a:pt x="77" y="1219"/>
                    <a:pt x="154" y="1231"/>
                    <a:pt x="233" y="1247"/>
                  </a:cubicBezTo>
                  <a:lnTo>
                    <a:pt x="2311" y="39"/>
                  </a:lnTo>
                  <a:cubicBezTo>
                    <a:pt x="2233" y="23"/>
                    <a:pt x="2155" y="11"/>
                    <a:pt x="2079" y="1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1"/>
            <p:cNvSpPr/>
            <p:nvPr/>
          </p:nvSpPr>
          <p:spPr>
            <a:xfrm>
              <a:off x="3721650" y="239875"/>
              <a:ext cx="57425" cy="31450"/>
            </a:xfrm>
            <a:custGeom>
              <a:avLst/>
              <a:gdLst/>
              <a:ahLst/>
              <a:cxnLst/>
              <a:rect l="l" t="t" r="r" b="b"/>
              <a:pathLst>
                <a:path w="2297" h="1258" extrusionOk="0">
                  <a:moveTo>
                    <a:pt x="2078" y="1"/>
                  </a:moveTo>
                  <a:lnTo>
                    <a:pt x="0" y="1209"/>
                  </a:lnTo>
                  <a:cubicBezTo>
                    <a:pt x="72" y="1223"/>
                    <a:pt x="145" y="1238"/>
                    <a:pt x="218" y="1258"/>
                  </a:cubicBezTo>
                  <a:lnTo>
                    <a:pt x="2296" y="49"/>
                  </a:lnTo>
                  <a:cubicBezTo>
                    <a:pt x="2223" y="30"/>
                    <a:pt x="2150" y="14"/>
                    <a:pt x="2078" y="1"/>
                  </a:cubicBez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1"/>
            <p:cNvSpPr/>
            <p:nvPr/>
          </p:nvSpPr>
          <p:spPr>
            <a:xfrm>
              <a:off x="3727100" y="241100"/>
              <a:ext cx="57450" cy="31750"/>
            </a:xfrm>
            <a:custGeom>
              <a:avLst/>
              <a:gdLst/>
              <a:ahLst/>
              <a:cxnLst/>
              <a:rect l="l" t="t" r="r" b="b"/>
              <a:pathLst>
                <a:path w="2298" h="1270" extrusionOk="0">
                  <a:moveTo>
                    <a:pt x="2078" y="0"/>
                  </a:moveTo>
                  <a:lnTo>
                    <a:pt x="0" y="1209"/>
                  </a:lnTo>
                  <a:cubicBezTo>
                    <a:pt x="73" y="1226"/>
                    <a:pt x="146" y="1247"/>
                    <a:pt x="220" y="1269"/>
                  </a:cubicBezTo>
                  <a:lnTo>
                    <a:pt x="2298" y="61"/>
                  </a:lnTo>
                  <a:cubicBezTo>
                    <a:pt x="2225" y="38"/>
                    <a:pt x="2150" y="18"/>
                    <a:pt x="2078" y="0"/>
                  </a:cubicBez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1"/>
            <p:cNvSpPr/>
            <p:nvPr/>
          </p:nvSpPr>
          <p:spPr>
            <a:xfrm>
              <a:off x="3732600" y="242600"/>
              <a:ext cx="57300" cy="31950"/>
            </a:xfrm>
            <a:custGeom>
              <a:avLst/>
              <a:gdLst/>
              <a:ahLst/>
              <a:cxnLst/>
              <a:rect l="l" t="t" r="r" b="b"/>
              <a:pathLst>
                <a:path w="2292" h="1278" extrusionOk="0">
                  <a:moveTo>
                    <a:pt x="2078" y="1"/>
                  </a:moveTo>
                  <a:lnTo>
                    <a:pt x="0" y="1209"/>
                  </a:lnTo>
                  <a:cubicBezTo>
                    <a:pt x="70" y="1229"/>
                    <a:pt x="141" y="1253"/>
                    <a:pt x="213" y="1278"/>
                  </a:cubicBezTo>
                  <a:lnTo>
                    <a:pt x="2291" y="71"/>
                  </a:lnTo>
                  <a:cubicBezTo>
                    <a:pt x="2219" y="45"/>
                    <a:pt x="2148" y="22"/>
                    <a:pt x="2078" y="1"/>
                  </a:cubicBez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1"/>
            <p:cNvSpPr/>
            <p:nvPr/>
          </p:nvSpPr>
          <p:spPr>
            <a:xfrm>
              <a:off x="3737900" y="244350"/>
              <a:ext cx="57350" cy="32225"/>
            </a:xfrm>
            <a:custGeom>
              <a:avLst/>
              <a:gdLst/>
              <a:ahLst/>
              <a:cxnLst/>
              <a:rect l="l" t="t" r="r" b="b"/>
              <a:pathLst>
                <a:path w="2294" h="1289" extrusionOk="0">
                  <a:moveTo>
                    <a:pt x="2079" y="1"/>
                  </a:moveTo>
                  <a:lnTo>
                    <a:pt x="1" y="1208"/>
                  </a:lnTo>
                  <a:cubicBezTo>
                    <a:pt x="72" y="1234"/>
                    <a:pt x="144" y="1261"/>
                    <a:pt x="216" y="1289"/>
                  </a:cubicBezTo>
                  <a:lnTo>
                    <a:pt x="2294" y="81"/>
                  </a:lnTo>
                  <a:cubicBezTo>
                    <a:pt x="2222" y="52"/>
                    <a:pt x="2150" y="25"/>
                    <a:pt x="2079" y="1"/>
                  </a:cubicBez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1"/>
            <p:cNvSpPr/>
            <p:nvPr/>
          </p:nvSpPr>
          <p:spPr>
            <a:xfrm>
              <a:off x="3743275" y="246375"/>
              <a:ext cx="57300" cy="32475"/>
            </a:xfrm>
            <a:custGeom>
              <a:avLst/>
              <a:gdLst/>
              <a:ahLst/>
              <a:cxnLst/>
              <a:rect l="l" t="t" r="r" b="b"/>
              <a:pathLst>
                <a:path w="2292" h="1299" extrusionOk="0">
                  <a:moveTo>
                    <a:pt x="2079" y="0"/>
                  </a:moveTo>
                  <a:lnTo>
                    <a:pt x="1" y="1208"/>
                  </a:lnTo>
                  <a:lnTo>
                    <a:pt x="1" y="1209"/>
                  </a:lnTo>
                  <a:cubicBezTo>
                    <a:pt x="70" y="1237"/>
                    <a:pt x="142" y="1266"/>
                    <a:pt x="213" y="1299"/>
                  </a:cubicBezTo>
                  <a:lnTo>
                    <a:pt x="2291" y="90"/>
                  </a:lnTo>
                  <a:cubicBezTo>
                    <a:pt x="2219" y="59"/>
                    <a:pt x="2149" y="29"/>
                    <a:pt x="2079" y="0"/>
                  </a:cubicBezTo>
                  <a:close/>
                </a:path>
              </a:pathLst>
            </a:custGeom>
            <a:solidFill>
              <a:srgbClr val="9D6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1"/>
            <p:cNvSpPr/>
            <p:nvPr/>
          </p:nvSpPr>
          <p:spPr>
            <a:xfrm>
              <a:off x="3748600" y="248600"/>
              <a:ext cx="57350" cy="32775"/>
            </a:xfrm>
            <a:custGeom>
              <a:avLst/>
              <a:gdLst/>
              <a:ahLst/>
              <a:cxnLst/>
              <a:rect l="l" t="t" r="r" b="b"/>
              <a:pathLst>
                <a:path w="2294" h="1311" extrusionOk="0">
                  <a:moveTo>
                    <a:pt x="2078" y="0"/>
                  </a:moveTo>
                  <a:lnTo>
                    <a:pt x="0" y="1210"/>
                  </a:lnTo>
                  <a:cubicBezTo>
                    <a:pt x="71" y="1241"/>
                    <a:pt x="143" y="1275"/>
                    <a:pt x="215" y="1311"/>
                  </a:cubicBezTo>
                  <a:lnTo>
                    <a:pt x="2293" y="103"/>
                  </a:lnTo>
                  <a:cubicBezTo>
                    <a:pt x="2221" y="67"/>
                    <a:pt x="2149" y="33"/>
                    <a:pt x="2078" y="0"/>
                  </a:cubicBezTo>
                  <a:close/>
                </a:path>
              </a:pathLst>
            </a:custGeom>
            <a:solidFill>
              <a:srgbClr val="A17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1"/>
            <p:cNvSpPr/>
            <p:nvPr/>
          </p:nvSpPr>
          <p:spPr>
            <a:xfrm>
              <a:off x="3753950" y="251150"/>
              <a:ext cx="57450" cy="33050"/>
            </a:xfrm>
            <a:custGeom>
              <a:avLst/>
              <a:gdLst/>
              <a:ahLst/>
              <a:cxnLst/>
              <a:rect l="l" t="t" r="r" b="b"/>
              <a:pathLst>
                <a:path w="2298" h="1322" extrusionOk="0">
                  <a:moveTo>
                    <a:pt x="2079" y="1"/>
                  </a:moveTo>
                  <a:lnTo>
                    <a:pt x="1" y="1209"/>
                  </a:lnTo>
                  <a:cubicBezTo>
                    <a:pt x="73" y="1245"/>
                    <a:pt x="146" y="1282"/>
                    <a:pt x="219" y="1321"/>
                  </a:cubicBezTo>
                  <a:lnTo>
                    <a:pt x="2297" y="113"/>
                  </a:lnTo>
                  <a:cubicBezTo>
                    <a:pt x="2224" y="74"/>
                    <a:pt x="2151" y="37"/>
                    <a:pt x="2079" y="1"/>
                  </a:cubicBezTo>
                  <a:close/>
                </a:path>
              </a:pathLst>
            </a:custGeom>
            <a:solidFill>
              <a:srgbClr val="A57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1"/>
            <p:cNvSpPr/>
            <p:nvPr/>
          </p:nvSpPr>
          <p:spPr>
            <a:xfrm>
              <a:off x="3759400" y="254000"/>
              <a:ext cx="56200" cy="32575"/>
            </a:xfrm>
            <a:custGeom>
              <a:avLst/>
              <a:gdLst/>
              <a:ahLst/>
              <a:cxnLst/>
              <a:rect l="l" t="t" r="r" b="b"/>
              <a:pathLst>
                <a:path w="2248" h="1303" extrusionOk="0">
                  <a:moveTo>
                    <a:pt x="2079" y="0"/>
                  </a:moveTo>
                  <a:lnTo>
                    <a:pt x="1" y="1207"/>
                  </a:lnTo>
                  <a:lnTo>
                    <a:pt x="1" y="1208"/>
                  </a:lnTo>
                  <a:cubicBezTo>
                    <a:pt x="57" y="1239"/>
                    <a:pt x="113" y="1270"/>
                    <a:pt x="169" y="1303"/>
                  </a:cubicBezTo>
                  <a:lnTo>
                    <a:pt x="2248" y="95"/>
                  </a:lnTo>
                  <a:cubicBezTo>
                    <a:pt x="2192" y="62"/>
                    <a:pt x="2135" y="30"/>
                    <a:pt x="2079" y="0"/>
                  </a:cubicBezTo>
                  <a:close/>
                </a:path>
              </a:pathLst>
            </a:custGeom>
            <a:solidFill>
              <a:srgbClr val="AA7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1"/>
            <p:cNvSpPr/>
            <p:nvPr/>
          </p:nvSpPr>
          <p:spPr>
            <a:xfrm>
              <a:off x="3669000" y="238125"/>
              <a:ext cx="2431075" cy="4880550"/>
            </a:xfrm>
            <a:custGeom>
              <a:avLst/>
              <a:gdLst/>
              <a:ahLst/>
              <a:cxnLst/>
              <a:rect l="l" t="t" r="r" b="b"/>
              <a:pathLst>
                <a:path w="97243" h="195222" extrusionOk="0">
                  <a:moveTo>
                    <a:pt x="3478" y="1"/>
                  </a:moveTo>
                  <a:cubicBezTo>
                    <a:pt x="2958" y="1"/>
                    <a:pt x="2486" y="124"/>
                    <a:pt x="2079" y="360"/>
                  </a:cubicBezTo>
                  <a:lnTo>
                    <a:pt x="1" y="1568"/>
                  </a:lnTo>
                  <a:cubicBezTo>
                    <a:pt x="407" y="1332"/>
                    <a:pt x="880" y="1209"/>
                    <a:pt x="1400" y="1209"/>
                  </a:cubicBezTo>
                  <a:cubicBezTo>
                    <a:pt x="2119" y="1209"/>
                    <a:pt x="2929" y="1443"/>
                    <a:pt x="3785" y="1938"/>
                  </a:cubicBezTo>
                  <a:lnTo>
                    <a:pt x="89861" y="51634"/>
                  </a:lnTo>
                  <a:cubicBezTo>
                    <a:pt x="90041" y="51737"/>
                    <a:pt x="90220" y="51850"/>
                    <a:pt x="90395" y="51972"/>
                  </a:cubicBezTo>
                  <a:cubicBezTo>
                    <a:pt x="90405" y="51979"/>
                    <a:pt x="90415" y="51986"/>
                    <a:pt x="90425" y="51993"/>
                  </a:cubicBezTo>
                  <a:cubicBezTo>
                    <a:pt x="90588" y="52108"/>
                    <a:pt x="90750" y="52229"/>
                    <a:pt x="90909" y="52359"/>
                  </a:cubicBezTo>
                  <a:cubicBezTo>
                    <a:pt x="90928" y="52374"/>
                    <a:pt x="90946" y="52390"/>
                    <a:pt x="90965" y="52405"/>
                  </a:cubicBezTo>
                  <a:cubicBezTo>
                    <a:pt x="91119" y="52531"/>
                    <a:pt x="91269" y="52663"/>
                    <a:pt x="91419" y="52801"/>
                  </a:cubicBezTo>
                  <a:cubicBezTo>
                    <a:pt x="91441" y="52823"/>
                    <a:pt x="91465" y="52845"/>
                    <a:pt x="91489" y="52868"/>
                  </a:cubicBezTo>
                  <a:cubicBezTo>
                    <a:pt x="91616" y="52988"/>
                    <a:pt x="91739" y="53113"/>
                    <a:pt x="91862" y="53241"/>
                  </a:cubicBezTo>
                  <a:cubicBezTo>
                    <a:pt x="91896" y="53276"/>
                    <a:pt x="91929" y="53310"/>
                    <a:pt x="91962" y="53344"/>
                  </a:cubicBezTo>
                  <a:cubicBezTo>
                    <a:pt x="92053" y="53443"/>
                    <a:pt x="92141" y="53546"/>
                    <a:pt x="92229" y="53648"/>
                  </a:cubicBezTo>
                  <a:cubicBezTo>
                    <a:pt x="92295" y="53723"/>
                    <a:pt x="92360" y="53795"/>
                    <a:pt x="92423" y="53872"/>
                  </a:cubicBezTo>
                  <a:cubicBezTo>
                    <a:pt x="92448" y="53901"/>
                    <a:pt x="92470" y="53932"/>
                    <a:pt x="92494" y="53963"/>
                  </a:cubicBezTo>
                  <a:cubicBezTo>
                    <a:pt x="92761" y="54292"/>
                    <a:pt x="93012" y="54636"/>
                    <a:pt x="93246" y="54991"/>
                  </a:cubicBezTo>
                  <a:cubicBezTo>
                    <a:pt x="93249" y="54996"/>
                    <a:pt x="93251" y="55001"/>
                    <a:pt x="93255" y="55006"/>
                  </a:cubicBezTo>
                  <a:cubicBezTo>
                    <a:pt x="93488" y="55365"/>
                    <a:pt x="93704" y="55740"/>
                    <a:pt x="93901" y="56120"/>
                  </a:cubicBezTo>
                  <a:cubicBezTo>
                    <a:pt x="93914" y="56147"/>
                    <a:pt x="93930" y="56174"/>
                    <a:pt x="93945" y="56201"/>
                  </a:cubicBezTo>
                  <a:cubicBezTo>
                    <a:pt x="93985" y="56282"/>
                    <a:pt x="94022" y="56365"/>
                    <a:pt x="94062" y="56446"/>
                  </a:cubicBezTo>
                  <a:cubicBezTo>
                    <a:pt x="94125" y="56576"/>
                    <a:pt x="94189" y="56706"/>
                    <a:pt x="94247" y="56838"/>
                  </a:cubicBezTo>
                  <a:cubicBezTo>
                    <a:pt x="94267" y="56884"/>
                    <a:pt x="94285" y="56930"/>
                    <a:pt x="94306" y="56976"/>
                  </a:cubicBezTo>
                  <a:cubicBezTo>
                    <a:pt x="94374" y="57138"/>
                    <a:pt x="94439" y="57300"/>
                    <a:pt x="94501" y="57463"/>
                  </a:cubicBezTo>
                  <a:cubicBezTo>
                    <a:pt x="94516" y="57502"/>
                    <a:pt x="94532" y="57543"/>
                    <a:pt x="94546" y="57582"/>
                  </a:cubicBezTo>
                  <a:cubicBezTo>
                    <a:pt x="94616" y="57773"/>
                    <a:pt x="94680" y="57964"/>
                    <a:pt x="94738" y="58155"/>
                  </a:cubicBezTo>
                  <a:cubicBezTo>
                    <a:pt x="94747" y="58183"/>
                    <a:pt x="94755" y="58212"/>
                    <a:pt x="94764" y="58240"/>
                  </a:cubicBezTo>
                  <a:cubicBezTo>
                    <a:pt x="94822" y="58436"/>
                    <a:pt x="94874" y="58633"/>
                    <a:pt x="94920" y="58829"/>
                  </a:cubicBezTo>
                  <a:cubicBezTo>
                    <a:pt x="94926" y="58849"/>
                    <a:pt x="94931" y="58870"/>
                    <a:pt x="94935" y="58890"/>
                  </a:cubicBezTo>
                  <a:cubicBezTo>
                    <a:pt x="94983" y="59101"/>
                    <a:pt x="95025" y="59311"/>
                    <a:pt x="95058" y="59519"/>
                  </a:cubicBezTo>
                  <a:cubicBezTo>
                    <a:pt x="95058" y="59522"/>
                    <a:pt x="95059" y="59524"/>
                    <a:pt x="95060" y="59528"/>
                  </a:cubicBezTo>
                  <a:cubicBezTo>
                    <a:pt x="95092" y="59738"/>
                    <a:pt x="95117" y="59946"/>
                    <a:pt x="95135" y="60153"/>
                  </a:cubicBezTo>
                  <a:cubicBezTo>
                    <a:pt x="95136" y="60171"/>
                    <a:pt x="95137" y="60188"/>
                    <a:pt x="95138" y="60204"/>
                  </a:cubicBezTo>
                  <a:cubicBezTo>
                    <a:pt x="95155" y="60411"/>
                    <a:pt x="95164" y="60617"/>
                    <a:pt x="95163" y="60819"/>
                  </a:cubicBezTo>
                  <a:lnTo>
                    <a:pt x="94792" y="191810"/>
                  </a:lnTo>
                  <a:cubicBezTo>
                    <a:pt x="94788" y="193485"/>
                    <a:pt x="94197" y="194664"/>
                    <a:pt x="93244" y="195219"/>
                  </a:cubicBezTo>
                  <a:lnTo>
                    <a:pt x="93244" y="195219"/>
                  </a:lnTo>
                  <a:lnTo>
                    <a:pt x="95318" y="194013"/>
                  </a:lnTo>
                  <a:cubicBezTo>
                    <a:pt x="96274" y="193459"/>
                    <a:pt x="96866" y="192279"/>
                    <a:pt x="96871" y="190602"/>
                  </a:cubicBezTo>
                  <a:lnTo>
                    <a:pt x="97242" y="59611"/>
                  </a:lnTo>
                  <a:cubicBezTo>
                    <a:pt x="97243" y="59531"/>
                    <a:pt x="97242" y="59450"/>
                    <a:pt x="97239" y="59370"/>
                  </a:cubicBezTo>
                  <a:cubicBezTo>
                    <a:pt x="97237" y="59285"/>
                    <a:pt x="97233" y="59200"/>
                    <a:pt x="97227" y="59113"/>
                  </a:cubicBezTo>
                  <a:cubicBezTo>
                    <a:pt x="97225" y="59074"/>
                    <a:pt x="97220" y="59034"/>
                    <a:pt x="97218" y="58995"/>
                  </a:cubicBezTo>
                  <a:cubicBezTo>
                    <a:pt x="97217" y="58978"/>
                    <a:pt x="97215" y="58961"/>
                    <a:pt x="97214" y="58944"/>
                  </a:cubicBezTo>
                  <a:cubicBezTo>
                    <a:pt x="97211" y="58914"/>
                    <a:pt x="97209" y="58885"/>
                    <a:pt x="97207" y="58854"/>
                  </a:cubicBezTo>
                  <a:cubicBezTo>
                    <a:pt x="97198" y="58768"/>
                    <a:pt x="97189" y="58680"/>
                    <a:pt x="97178" y="58594"/>
                  </a:cubicBezTo>
                  <a:cubicBezTo>
                    <a:pt x="97166" y="58504"/>
                    <a:pt x="97153" y="58414"/>
                    <a:pt x="97139" y="58324"/>
                  </a:cubicBezTo>
                  <a:lnTo>
                    <a:pt x="97138" y="58318"/>
                  </a:lnTo>
                  <a:cubicBezTo>
                    <a:pt x="97138" y="58316"/>
                    <a:pt x="97137" y="58313"/>
                    <a:pt x="97137" y="58310"/>
                  </a:cubicBezTo>
                  <a:cubicBezTo>
                    <a:pt x="97122" y="58224"/>
                    <a:pt x="97109" y="58138"/>
                    <a:pt x="97092" y="58052"/>
                  </a:cubicBezTo>
                  <a:cubicBezTo>
                    <a:pt x="97074" y="57956"/>
                    <a:pt x="97054" y="57861"/>
                    <a:pt x="97033" y="57764"/>
                  </a:cubicBezTo>
                  <a:cubicBezTo>
                    <a:pt x="97027" y="57736"/>
                    <a:pt x="97020" y="57709"/>
                    <a:pt x="97013" y="57681"/>
                  </a:cubicBezTo>
                  <a:cubicBezTo>
                    <a:pt x="97009" y="57661"/>
                    <a:pt x="97003" y="57641"/>
                    <a:pt x="97000" y="57620"/>
                  </a:cubicBezTo>
                  <a:cubicBezTo>
                    <a:pt x="96988" y="57570"/>
                    <a:pt x="96976" y="57520"/>
                    <a:pt x="96964" y="57471"/>
                  </a:cubicBezTo>
                  <a:cubicBezTo>
                    <a:pt x="96938" y="57365"/>
                    <a:pt x="96910" y="57261"/>
                    <a:pt x="96880" y="57155"/>
                  </a:cubicBezTo>
                  <a:cubicBezTo>
                    <a:pt x="96868" y="57113"/>
                    <a:pt x="96855" y="57073"/>
                    <a:pt x="96843" y="57031"/>
                  </a:cubicBezTo>
                  <a:cubicBezTo>
                    <a:pt x="96835" y="57003"/>
                    <a:pt x="96826" y="56975"/>
                    <a:pt x="96817" y="56946"/>
                  </a:cubicBezTo>
                  <a:cubicBezTo>
                    <a:pt x="96804" y="56904"/>
                    <a:pt x="96792" y="56862"/>
                    <a:pt x="96780" y="56820"/>
                  </a:cubicBezTo>
                  <a:cubicBezTo>
                    <a:pt x="96741" y="56701"/>
                    <a:pt x="96702" y="56583"/>
                    <a:pt x="96659" y="56465"/>
                  </a:cubicBezTo>
                  <a:cubicBezTo>
                    <a:pt x="96648" y="56434"/>
                    <a:pt x="96636" y="56404"/>
                    <a:pt x="96624" y="56373"/>
                  </a:cubicBezTo>
                  <a:cubicBezTo>
                    <a:pt x="96611" y="56333"/>
                    <a:pt x="96595" y="56293"/>
                    <a:pt x="96580" y="56253"/>
                  </a:cubicBezTo>
                  <a:cubicBezTo>
                    <a:pt x="96555" y="56186"/>
                    <a:pt x="96531" y="56119"/>
                    <a:pt x="96504" y="56051"/>
                  </a:cubicBezTo>
                  <a:cubicBezTo>
                    <a:pt x="96466" y="55957"/>
                    <a:pt x="96424" y="55862"/>
                    <a:pt x="96384" y="55767"/>
                  </a:cubicBezTo>
                  <a:cubicBezTo>
                    <a:pt x="96364" y="55722"/>
                    <a:pt x="96346" y="55675"/>
                    <a:pt x="96325" y="55630"/>
                  </a:cubicBezTo>
                  <a:cubicBezTo>
                    <a:pt x="96318" y="55610"/>
                    <a:pt x="96310" y="55591"/>
                    <a:pt x="96302" y="55573"/>
                  </a:cubicBezTo>
                  <a:cubicBezTo>
                    <a:pt x="96251" y="55461"/>
                    <a:pt x="96195" y="55349"/>
                    <a:pt x="96141" y="55237"/>
                  </a:cubicBezTo>
                  <a:cubicBezTo>
                    <a:pt x="96102" y="55155"/>
                    <a:pt x="96065" y="55072"/>
                    <a:pt x="96023" y="54991"/>
                  </a:cubicBezTo>
                  <a:cubicBezTo>
                    <a:pt x="96019" y="54981"/>
                    <a:pt x="96014" y="54971"/>
                    <a:pt x="96009" y="54961"/>
                  </a:cubicBezTo>
                  <a:cubicBezTo>
                    <a:pt x="96000" y="54944"/>
                    <a:pt x="95988" y="54928"/>
                    <a:pt x="95980" y="54911"/>
                  </a:cubicBezTo>
                  <a:cubicBezTo>
                    <a:pt x="95784" y="54530"/>
                    <a:pt x="95568" y="54157"/>
                    <a:pt x="95334" y="53797"/>
                  </a:cubicBezTo>
                  <a:cubicBezTo>
                    <a:pt x="95331" y="53792"/>
                    <a:pt x="95327" y="53786"/>
                    <a:pt x="95325" y="53782"/>
                  </a:cubicBezTo>
                  <a:cubicBezTo>
                    <a:pt x="95091" y="53426"/>
                    <a:pt x="94841" y="53084"/>
                    <a:pt x="94573" y="52753"/>
                  </a:cubicBezTo>
                  <a:cubicBezTo>
                    <a:pt x="94558" y="52735"/>
                    <a:pt x="94546" y="52715"/>
                    <a:pt x="94532" y="52697"/>
                  </a:cubicBezTo>
                  <a:cubicBezTo>
                    <a:pt x="94523" y="52686"/>
                    <a:pt x="94511" y="52674"/>
                    <a:pt x="94502" y="52663"/>
                  </a:cubicBezTo>
                  <a:cubicBezTo>
                    <a:pt x="94438" y="52586"/>
                    <a:pt x="94372" y="52513"/>
                    <a:pt x="94307" y="52438"/>
                  </a:cubicBezTo>
                  <a:cubicBezTo>
                    <a:pt x="94235" y="52354"/>
                    <a:pt x="94164" y="52269"/>
                    <a:pt x="94090" y="52188"/>
                  </a:cubicBezTo>
                  <a:cubicBezTo>
                    <a:pt x="94074" y="52170"/>
                    <a:pt x="94057" y="52154"/>
                    <a:pt x="94040" y="52136"/>
                  </a:cubicBezTo>
                  <a:cubicBezTo>
                    <a:pt x="94008" y="52100"/>
                    <a:pt x="93974" y="52066"/>
                    <a:pt x="93940" y="52031"/>
                  </a:cubicBezTo>
                  <a:cubicBezTo>
                    <a:pt x="93877" y="51965"/>
                    <a:pt x="93813" y="51898"/>
                    <a:pt x="93750" y="51834"/>
                  </a:cubicBezTo>
                  <a:cubicBezTo>
                    <a:pt x="93690" y="51774"/>
                    <a:pt x="93629" y="51717"/>
                    <a:pt x="93567" y="51658"/>
                  </a:cubicBezTo>
                  <a:cubicBezTo>
                    <a:pt x="93543" y="51637"/>
                    <a:pt x="93521" y="51613"/>
                    <a:pt x="93497" y="51592"/>
                  </a:cubicBezTo>
                  <a:cubicBezTo>
                    <a:pt x="93482" y="51578"/>
                    <a:pt x="93467" y="51563"/>
                    <a:pt x="93451" y="51549"/>
                  </a:cubicBezTo>
                  <a:cubicBezTo>
                    <a:pt x="93361" y="51465"/>
                    <a:pt x="93269" y="51383"/>
                    <a:pt x="93176" y="51304"/>
                  </a:cubicBezTo>
                  <a:cubicBezTo>
                    <a:pt x="93132" y="51267"/>
                    <a:pt x="93087" y="51232"/>
                    <a:pt x="93043" y="51196"/>
                  </a:cubicBezTo>
                  <a:cubicBezTo>
                    <a:pt x="93025" y="51181"/>
                    <a:pt x="93006" y="51165"/>
                    <a:pt x="92987" y="51150"/>
                  </a:cubicBezTo>
                  <a:cubicBezTo>
                    <a:pt x="92966" y="51132"/>
                    <a:pt x="92945" y="51114"/>
                    <a:pt x="92924" y="51097"/>
                  </a:cubicBezTo>
                  <a:cubicBezTo>
                    <a:pt x="92843" y="51034"/>
                    <a:pt x="92762" y="50971"/>
                    <a:pt x="92681" y="50912"/>
                  </a:cubicBezTo>
                  <a:cubicBezTo>
                    <a:pt x="92622" y="50868"/>
                    <a:pt x="92563" y="50828"/>
                    <a:pt x="92504" y="50785"/>
                  </a:cubicBezTo>
                  <a:cubicBezTo>
                    <a:pt x="92494" y="50778"/>
                    <a:pt x="92483" y="50771"/>
                    <a:pt x="92473" y="50764"/>
                  </a:cubicBezTo>
                  <a:cubicBezTo>
                    <a:pt x="92463" y="50756"/>
                    <a:pt x="92455" y="50750"/>
                    <a:pt x="92445" y="50744"/>
                  </a:cubicBezTo>
                  <a:cubicBezTo>
                    <a:pt x="92371" y="50693"/>
                    <a:pt x="92295" y="50642"/>
                    <a:pt x="92218" y="50594"/>
                  </a:cubicBezTo>
                  <a:cubicBezTo>
                    <a:pt x="92143" y="50545"/>
                    <a:pt x="92068" y="50499"/>
                    <a:pt x="91992" y="50456"/>
                  </a:cubicBezTo>
                  <a:cubicBezTo>
                    <a:pt x="91975" y="50445"/>
                    <a:pt x="91957" y="50435"/>
                    <a:pt x="91941" y="50425"/>
                  </a:cubicBezTo>
                  <a:lnTo>
                    <a:pt x="5864" y="730"/>
                  </a:lnTo>
                  <a:cubicBezTo>
                    <a:pt x="5007" y="235"/>
                    <a:pt x="4196" y="1"/>
                    <a:pt x="3478" y="1"/>
                  </a:cubicBezTo>
                  <a:close/>
                  <a:moveTo>
                    <a:pt x="93244" y="195219"/>
                  </a:moveTo>
                  <a:lnTo>
                    <a:pt x="93240" y="195222"/>
                  </a:lnTo>
                  <a:cubicBezTo>
                    <a:pt x="93241" y="195221"/>
                    <a:pt x="93243" y="195220"/>
                    <a:pt x="93244" y="195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1"/>
            <p:cNvSpPr/>
            <p:nvPr/>
          </p:nvSpPr>
          <p:spPr>
            <a:xfrm>
              <a:off x="3620675" y="268300"/>
              <a:ext cx="2427700" cy="4859350"/>
            </a:xfrm>
            <a:custGeom>
              <a:avLst/>
              <a:gdLst/>
              <a:ahLst/>
              <a:cxnLst/>
              <a:rect l="l" t="t" r="r" b="b"/>
              <a:pathLst>
                <a:path w="97108" h="194374" extrusionOk="0">
                  <a:moveTo>
                    <a:pt x="3333" y="1"/>
                  </a:moveTo>
                  <a:cubicBezTo>
                    <a:pt x="1589" y="1"/>
                    <a:pt x="388" y="1382"/>
                    <a:pt x="381" y="3771"/>
                  </a:cubicBezTo>
                  <a:lnTo>
                    <a:pt x="10" y="134763"/>
                  </a:lnTo>
                  <a:cubicBezTo>
                    <a:pt x="0" y="138138"/>
                    <a:pt x="2377" y="142253"/>
                    <a:pt x="5313" y="143948"/>
                  </a:cubicBezTo>
                  <a:lnTo>
                    <a:pt x="91388" y="193644"/>
                  </a:lnTo>
                  <a:cubicBezTo>
                    <a:pt x="92245" y="194139"/>
                    <a:pt x="93056" y="194373"/>
                    <a:pt x="93775" y="194373"/>
                  </a:cubicBezTo>
                  <a:cubicBezTo>
                    <a:pt x="95518" y="194373"/>
                    <a:pt x="96719" y="192992"/>
                    <a:pt x="96726" y="190602"/>
                  </a:cubicBezTo>
                  <a:lnTo>
                    <a:pt x="97097" y="59610"/>
                  </a:lnTo>
                  <a:cubicBezTo>
                    <a:pt x="97107" y="56236"/>
                    <a:pt x="94731" y="52122"/>
                    <a:pt x="91794" y="50425"/>
                  </a:cubicBezTo>
                  <a:lnTo>
                    <a:pt x="5718" y="730"/>
                  </a:lnTo>
                  <a:cubicBezTo>
                    <a:pt x="4862" y="235"/>
                    <a:pt x="4051" y="1"/>
                    <a:pt x="3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1"/>
            <p:cNvSpPr/>
            <p:nvPr/>
          </p:nvSpPr>
          <p:spPr>
            <a:xfrm>
              <a:off x="3814475" y="650000"/>
              <a:ext cx="2092050" cy="4183750"/>
            </a:xfrm>
            <a:custGeom>
              <a:avLst/>
              <a:gdLst/>
              <a:ahLst/>
              <a:cxnLst/>
              <a:rect l="l" t="t" r="r" b="b"/>
              <a:pathLst>
                <a:path w="83682" h="167350" extrusionOk="0">
                  <a:moveTo>
                    <a:pt x="338" y="0"/>
                  </a:moveTo>
                  <a:lnTo>
                    <a:pt x="1" y="119232"/>
                  </a:lnTo>
                  <a:lnTo>
                    <a:pt x="83342" y="167350"/>
                  </a:lnTo>
                  <a:lnTo>
                    <a:pt x="83681" y="4811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1"/>
            <p:cNvSpPr/>
            <p:nvPr/>
          </p:nvSpPr>
          <p:spPr>
            <a:xfrm>
              <a:off x="2707675" y="650000"/>
              <a:ext cx="3198850" cy="4826275"/>
            </a:xfrm>
            <a:custGeom>
              <a:avLst/>
              <a:gdLst/>
              <a:ahLst/>
              <a:cxnLst/>
              <a:rect l="l" t="t" r="r" b="b"/>
              <a:pathLst>
                <a:path w="127954" h="193051" extrusionOk="0">
                  <a:moveTo>
                    <a:pt x="44610" y="0"/>
                  </a:moveTo>
                  <a:lnTo>
                    <a:pt x="44418" y="68041"/>
                  </a:lnTo>
                  <a:cubicBezTo>
                    <a:pt x="44328" y="99743"/>
                    <a:pt x="27419" y="129016"/>
                    <a:pt x="1" y="144932"/>
                  </a:cubicBezTo>
                  <a:lnTo>
                    <a:pt x="83342" y="193050"/>
                  </a:lnTo>
                  <a:cubicBezTo>
                    <a:pt x="110760" y="177134"/>
                    <a:pt x="127670" y="147861"/>
                    <a:pt x="127760" y="116159"/>
                  </a:cubicBezTo>
                  <a:lnTo>
                    <a:pt x="127953" y="48118"/>
                  </a:lnTo>
                  <a:lnTo>
                    <a:pt x="44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1"/>
            <p:cNvSpPr/>
            <p:nvPr/>
          </p:nvSpPr>
          <p:spPr>
            <a:xfrm>
              <a:off x="4192175" y="767600"/>
              <a:ext cx="1336650" cy="1013200"/>
            </a:xfrm>
            <a:custGeom>
              <a:avLst/>
              <a:gdLst/>
              <a:ahLst/>
              <a:cxnLst/>
              <a:rect l="l" t="t" r="r" b="b"/>
              <a:pathLst>
                <a:path w="53466" h="40528" extrusionOk="0">
                  <a:moveTo>
                    <a:pt x="2016" y="1617"/>
                  </a:moveTo>
                  <a:cubicBezTo>
                    <a:pt x="2197" y="1617"/>
                    <a:pt x="2400" y="1676"/>
                    <a:pt x="2616" y="1800"/>
                  </a:cubicBezTo>
                  <a:lnTo>
                    <a:pt x="50877" y="29664"/>
                  </a:lnTo>
                  <a:cubicBezTo>
                    <a:pt x="51612" y="30088"/>
                    <a:pt x="52208" y="31122"/>
                    <a:pt x="52206" y="31965"/>
                  </a:cubicBezTo>
                  <a:lnTo>
                    <a:pt x="52189" y="37971"/>
                  </a:lnTo>
                  <a:lnTo>
                    <a:pt x="52190" y="37971"/>
                  </a:lnTo>
                  <a:cubicBezTo>
                    <a:pt x="52189" y="38569"/>
                    <a:pt x="51886" y="38915"/>
                    <a:pt x="51449" y="38915"/>
                  </a:cubicBezTo>
                  <a:cubicBezTo>
                    <a:pt x="51269" y="38915"/>
                    <a:pt x="51066" y="38857"/>
                    <a:pt x="50852" y="38733"/>
                  </a:cubicBezTo>
                  <a:lnTo>
                    <a:pt x="2591" y="10869"/>
                  </a:lnTo>
                  <a:cubicBezTo>
                    <a:pt x="1853" y="10443"/>
                    <a:pt x="1256" y="9409"/>
                    <a:pt x="1258" y="8566"/>
                  </a:cubicBezTo>
                  <a:lnTo>
                    <a:pt x="1275" y="2560"/>
                  </a:lnTo>
                  <a:cubicBezTo>
                    <a:pt x="1277" y="1962"/>
                    <a:pt x="1579" y="1617"/>
                    <a:pt x="2016" y="1617"/>
                  </a:cubicBezTo>
                  <a:close/>
                  <a:moveTo>
                    <a:pt x="1459" y="1"/>
                  </a:moveTo>
                  <a:cubicBezTo>
                    <a:pt x="610" y="1"/>
                    <a:pt x="25" y="674"/>
                    <a:pt x="22" y="1836"/>
                  </a:cubicBezTo>
                  <a:lnTo>
                    <a:pt x="5" y="7842"/>
                  </a:lnTo>
                  <a:cubicBezTo>
                    <a:pt x="0" y="9482"/>
                    <a:pt x="1156" y="11484"/>
                    <a:pt x="2587" y="12310"/>
                  </a:cubicBezTo>
                  <a:lnTo>
                    <a:pt x="50849" y="40173"/>
                  </a:lnTo>
                  <a:cubicBezTo>
                    <a:pt x="51265" y="40414"/>
                    <a:pt x="51659" y="40528"/>
                    <a:pt x="52008" y="40528"/>
                  </a:cubicBezTo>
                  <a:cubicBezTo>
                    <a:pt x="52856" y="40528"/>
                    <a:pt x="53440" y="39856"/>
                    <a:pt x="53443" y="38695"/>
                  </a:cubicBezTo>
                  <a:lnTo>
                    <a:pt x="53460" y="32689"/>
                  </a:lnTo>
                  <a:cubicBezTo>
                    <a:pt x="53466" y="31050"/>
                    <a:pt x="52309" y="29044"/>
                    <a:pt x="50883" y="28220"/>
                  </a:cubicBezTo>
                  <a:lnTo>
                    <a:pt x="2620" y="356"/>
                  </a:lnTo>
                  <a:cubicBezTo>
                    <a:pt x="2203" y="115"/>
                    <a:pt x="1809" y="1"/>
                    <a:pt x="1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1"/>
            <p:cNvSpPr/>
            <p:nvPr/>
          </p:nvSpPr>
          <p:spPr>
            <a:xfrm>
              <a:off x="4335150" y="765650"/>
              <a:ext cx="1050675" cy="709000"/>
            </a:xfrm>
            <a:custGeom>
              <a:avLst/>
              <a:gdLst/>
              <a:ahLst/>
              <a:cxnLst/>
              <a:rect l="l" t="t" r="r" b="b"/>
              <a:pathLst>
                <a:path w="42027" h="28360" extrusionOk="0">
                  <a:moveTo>
                    <a:pt x="1611" y="0"/>
                  </a:moveTo>
                  <a:cubicBezTo>
                    <a:pt x="662" y="0"/>
                    <a:pt x="10" y="752"/>
                    <a:pt x="6" y="2053"/>
                  </a:cubicBezTo>
                  <a:cubicBezTo>
                    <a:pt x="0" y="3887"/>
                    <a:pt x="1292" y="6124"/>
                    <a:pt x="2891" y="7048"/>
                  </a:cubicBezTo>
                  <a:lnTo>
                    <a:pt x="39116" y="27962"/>
                  </a:lnTo>
                  <a:cubicBezTo>
                    <a:pt x="39584" y="28232"/>
                    <a:pt x="40026" y="28360"/>
                    <a:pt x="40417" y="28360"/>
                  </a:cubicBezTo>
                  <a:cubicBezTo>
                    <a:pt x="41366" y="28360"/>
                    <a:pt x="42018" y="27609"/>
                    <a:pt x="42021" y="26311"/>
                  </a:cubicBezTo>
                  <a:cubicBezTo>
                    <a:pt x="42027" y="24472"/>
                    <a:pt x="40736" y="22236"/>
                    <a:pt x="39136" y="21312"/>
                  </a:cubicBezTo>
                  <a:lnTo>
                    <a:pt x="2911" y="398"/>
                  </a:lnTo>
                  <a:cubicBezTo>
                    <a:pt x="2443" y="128"/>
                    <a:pt x="2002" y="0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1"/>
            <p:cNvSpPr/>
            <p:nvPr/>
          </p:nvSpPr>
          <p:spPr>
            <a:xfrm>
              <a:off x="4495100" y="2946150"/>
              <a:ext cx="89450" cy="252050"/>
            </a:xfrm>
            <a:custGeom>
              <a:avLst/>
              <a:gdLst/>
              <a:ahLst/>
              <a:cxnLst/>
              <a:rect l="l" t="t" r="r" b="b"/>
              <a:pathLst>
                <a:path w="3578" h="10082" extrusionOk="0">
                  <a:moveTo>
                    <a:pt x="23" y="0"/>
                  </a:moveTo>
                  <a:lnTo>
                    <a:pt x="3" y="6764"/>
                  </a:lnTo>
                  <a:cubicBezTo>
                    <a:pt x="1" y="7893"/>
                    <a:pt x="793" y="9269"/>
                    <a:pt x="1778" y="9838"/>
                  </a:cubicBezTo>
                  <a:cubicBezTo>
                    <a:pt x="2064" y="10003"/>
                    <a:pt x="2336" y="10082"/>
                    <a:pt x="2576" y="10082"/>
                  </a:cubicBezTo>
                  <a:cubicBezTo>
                    <a:pt x="3159" y="10082"/>
                    <a:pt x="3561" y="9620"/>
                    <a:pt x="3563" y="8820"/>
                  </a:cubicBezTo>
                  <a:lnTo>
                    <a:pt x="3577" y="4102"/>
                  </a:lnTo>
                  <a:lnTo>
                    <a:pt x="1797" y="3073"/>
                  </a:lnTo>
                  <a:cubicBezTo>
                    <a:pt x="812" y="2505"/>
                    <a:pt x="20" y="113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1"/>
            <p:cNvSpPr/>
            <p:nvPr/>
          </p:nvSpPr>
          <p:spPr>
            <a:xfrm>
              <a:off x="4495625" y="2712575"/>
              <a:ext cx="92100" cy="233825"/>
            </a:xfrm>
            <a:custGeom>
              <a:avLst/>
              <a:gdLst/>
              <a:ahLst/>
              <a:cxnLst/>
              <a:rect l="l" t="t" r="r" b="b"/>
              <a:pathLst>
                <a:path w="3684" h="9353" extrusionOk="0">
                  <a:moveTo>
                    <a:pt x="235" y="1"/>
                  </a:moveTo>
                  <a:cubicBezTo>
                    <a:pt x="96" y="767"/>
                    <a:pt x="23" y="1596"/>
                    <a:pt x="20" y="2479"/>
                  </a:cubicBezTo>
                  <a:lnTo>
                    <a:pt x="1" y="9343"/>
                  </a:lnTo>
                  <a:cubicBezTo>
                    <a:pt x="3" y="8543"/>
                    <a:pt x="404" y="8081"/>
                    <a:pt x="987" y="8081"/>
                  </a:cubicBezTo>
                  <a:cubicBezTo>
                    <a:pt x="1227" y="8081"/>
                    <a:pt x="1499" y="8159"/>
                    <a:pt x="1787" y="8326"/>
                  </a:cubicBezTo>
                  <a:lnTo>
                    <a:pt x="3568" y="9353"/>
                  </a:lnTo>
                  <a:lnTo>
                    <a:pt x="3581" y="4534"/>
                  </a:lnTo>
                  <a:cubicBezTo>
                    <a:pt x="3581" y="4049"/>
                    <a:pt x="3615" y="3563"/>
                    <a:pt x="3683" y="3083"/>
                  </a:cubicBezTo>
                  <a:lnTo>
                    <a:pt x="1805" y="1998"/>
                  </a:lnTo>
                  <a:cubicBezTo>
                    <a:pt x="1122" y="1605"/>
                    <a:pt x="531" y="820"/>
                    <a:pt x="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1"/>
            <p:cNvSpPr/>
            <p:nvPr/>
          </p:nvSpPr>
          <p:spPr>
            <a:xfrm>
              <a:off x="5080800" y="3335425"/>
              <a:ext cx="89575" cy="200925"/>
            </a:xfrm>
            <a:custGeom>
              <a:avLst/>
              <a:gdLst/>
              <a:ahLst/>
              <a:cxnLst/>
              <a:rect l="l" t="t" r="r" b="b"/>
              <a:pathLst>
                <a:path w="3583" h="8037" extrusionOk="0">
                  <a:moveTo>
                    <a:pt x="17" y="0"/>
                  </a:moveTo>
                  <a:lnTo>
                    <a:pt x="3" y="4719"/>
                  </a:lnTo>
                  <a:cubicBezTo>
                    <a:pt x="0" y="5848"/>
                    <a:pt x="793" y="7224"/>
                    <a:pt x="1777" y="7792"/>
                  </a:cubicBezTo>
                  <a:cubicBezTo>
                    <a:pt x="2065" y="7958"/>
                    <a:pt x="2336" y="8037"/>
                    <a:pt x="2577" y="8037"/>
                  </a:cubicBezTo>
                  <a:cubicBezTo>
                    <a:pt x="3160" y="8037"/>
                    <a:pt x="3561" y="7574"/>
                    <a:pt x="3563" y="6775"/>
                  </a:cubicBezTo>
                  <a:lnTo>
                    <a:pt x="3582" y="11"/>
                  </a:lnTo>
                  <a:lnTo>
                    <a:pt x="3582" y="11"/>
                  </a:lnTo>
                  <a:cubicBezTo>
                    <a:pt x="3580" y="810"/>
                    <a:pt x="3179" y="1272"/>
                    <a:pt x="2596" y="1272"/>
                  </a:cubicBezTo>
                  <a:cubicBezTo>
                    <a:pt x="2355" y="1272"/>
                    <a:pt x="2084" y="1194"/>
                    <a:pt x="1796" y="1028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1"/>
            <p:cNvSpPr/>
            <p:nvPr/>
          </p:nvSpPr>
          <p:spPr>
            <a:xfrm>
              <a:off x="5079500" y="3073575"/>
              <a:ext cx="91400" cy="262125"/>
            </a:xfrm>
            <a:custGeom>
              <a:avLst/>
              <a:gdLst/>
              <a:ahLst/>
              <a:cxnLst/>
              <a:rect l="l" t="t" r="r" b="b"/>
              <a:pathLst>
                <a:path w="3656" h="10485" extrusionOk="0">
                  <a:moveTo>
                    <a:pt x="0" y="0"/>
                  </a:moveTo>
                  <a:cubicBezTo>
                    <a:pt x="63" y="520"/>
                    <a:pt x="95" y="1041"/>
                    <a:pt x="94" y="1564"/>
                  </a:cubicBezTo>
                  <a:lnTo>
                    <a:pt x="80" y="6384"/>
                  </a:lnTo>
                  <a:lnTo>
                    <a:pt x="1860" y="7411"/>
                  </a:lnTo>
                  <a:cubicBezTo>
                    <a:pt x="2844" y="7979"/>
                    <a:pt x="3638" y="9354"/>
                    <a:pt x="3634" y="10485"/>
                  </a:cubicBezTo>
                  <a:lnTo>
                    <a:pt x="3654" y="3620"/>
                  </a:lnTo>
                  <a:cubicBezTo>
                    <a:pt x="3656" y="2738"/>
                    <a:pt x="3588" y="1828"/>
                    <a:pt x="3455" y="904"/>
                  </a:cubicBezTo>
                  <a:cubicBezTo>
                    <a:pt x="3281" y="1180"/>
                    <a:pt x="3008" y="1329"/>
                    <a:pt x="2677" y="1329"/>
                  </a:cubicBezTo>
                  <a:cubicBezTo>
                    <a:pt x="2437" y="1329"/>
                    <a:pt x="2166" y="1250"/>
                    <a:pt x="1879" y="10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1"/>
            <p:cNvSpPr/>
            <p:nvPr/>
          </p:nvSpPr>
          <p:spPr>
            <a:xfrm>
              <a:off x="4495575" y="2914575"/>
              <a:ext cx="674875" cy="452675"/>
            </a:xfrm>
            <a:custGeom>
              <a:avLst/>
              <a:gdLst/>
              <a:ahLst/>
              <a:cxnLst/>
              <a:rect l="l" t="t" r="r" b="b"/>
              <a:pathLst>
                <a:path w="26995" h="18107" extrusionOk="0">
                  <a:moveTo>
                    <a:pt x="989" y="1"/>
                  </a:moveTo>
                  <a:cubicBezTo>
                    <a:pt x="406" y="1"/>
                    <a:pt x="6" y="463"/>
                    <a:pt x="4" y="1263"/>
                  </a:cubicBezTo>
                  <a:cubicBezTo>
                    <a:pt x="1" y="2393"/>
                    <a:pt x="794" y="3768"/>
                    <a:pt x="1778" y="4336"/>
                  </a:cubicBezTo>
                  <a:lnTo>
                    <a:pt x="3558" y="5365"/>
                  </a:lnTo>
                  <a:lnTo>
                    <a:pt x="23426" y="16834"/>
                  </a:lnTo>
                  <a:lnTo>
                    <a:pt x="25206" y="17862"/>
                  </a:lnTo>
                  <a:cubicBezTo>
                    <a:pt x="25494" y="18028"/>
                    <a:pt x="25765" y="18106"/>
                    <a:pt x="26006" y="18106"/>
                  </a:cubicBezTo>
                  <a:cubicBezTo>
                    <a:pt x="26589" y="18106"/>
                    <a:pt x="26990" y="17644"/>
                    <a:pt x="26993" y="16845"/>
                  </a:cubicBezTo>
                  <a:cubicBezTo>
                    <a:pt x="26995" y="15714"/>
                    <a:pt x="26202" y="14340"/>
                    <a:pt x="25218" y="13771"/>
                  </a:cubicBezTo>
                  <a:lnTo>
                    <a:pt x="23437" y="12744"/>
                  </a:lnTo>
                  <a:lnTo>
                    <a:pt x="3570" y="1273"/>
                  </a:lnTo>
                  <a:lnTo>
                    <a:pt x="1790" y="246"/>
                  </a:lnTo>
                  <a:cubicBezTo>
                    <a:pt x="1502" y="79"/>
                    <a:pt x="1230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1"/>
            <p:cNvSpPr/>
            <p:nvPr/>
          </p:nvSpPr>
          <p:spPr>
            <a:xfrm>
              <a:off x="4512025" y="2177925"/>
              <a:ext cx="322650" cy="378725"/>
            </a:xfrm>
            <a:custGeom>
              <a:avLst/>
              <a:gdLst/>
              <a:ahLst/>
              <a:cxnLst/>
              <a:rect l="l" t="t" r="r" b="b"/>
              <a:pathLst>
                <a:path w="12906" h="15149" extrusionOk="0">
                  <a:moveTo>
                    <a:pt x="0" y="1"/>
                  </a:moveTo>
                  <a:lnTo>
                    <a:pt x="0" y="1"/>
                  </a:lnTo>
                  <a:cubicBezTo>
                    <a:pt x="965" y="4134"/>
                    <a:pt x="3145" y="8416"/>
                    <a:pt x="6158" y="11910"/>
                  </a:cubicBezTo>
                  <a:lnTo>
                    <a:pt x="8951" y="15148"/>
                  </a:lnTo>
                  <a:lnTo>
                    <a:pt x="12906" y="15137"/>
                  </a:lnTo>
                  <a:lnTo>
                    <a:pt x="7774" y="9186"/>
                  </a:lnTo>
                  <a:cubicBezTo>
                    <a:pt x="6158" y="7312"/>
                    <a:pt x="4879" y="5118"/>
                    <a:pt x="4054" y="2892"/>
                  </a:cubicBezTo>
                  <a:lnTo>
                    <a:pt x="1212" y="1250"/>
                  </a:lnTo>
                  <a:cubicBezTo>
                    <a:pt x="742" y="980"/>
                    <a:pt x="316" y="5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1"/>
            <p:cNvSpPr/>
            <p:nvPr/>
          </p:nvSpPr>
          <p:spPr>
            <a:xfrm>
              <a:off x="4496375" y="2654125"/>
              <a:ext cx="674775" cy="452700"/>
            </a:xfrm>
            <a:custGeom>
              <a:avLst/>
              <a:gdLst/>
              <a:ahLst/>
              <a:cxnLst/>
              <a:rect l="l" t="t" r="r" b="b"/>
              <a:pathLst>
                <a:path w="26991" h="18108" extrusionOk="0">
                  <a:moveTo>
                    <a:pt x="988" y="1"/>
                  </a:moveTo>
                  <a:cubicBezTo>
                    <a:pt x="961" y="1"/>
                    <a:pt x="933" y="2"/>
                    <a:pt x="906" y="4"/>
                  </a:cubicBezTo>
                  <a:cubicBezTo>
                    <a:pt x="368" y="46"/>
                    <a:pt x="3" y="501"/>
                    <a:pt x="1" y="1263"/>
                  </a:cubicBezTo>
                  <a:cubicBezTo>
                    <a:pt x="0" y="1609"/>
                    <a:pt x="74" y="1977"/>
                    <a:pt x="205" y="2339"/>
                  </a:cubicBezTo>
                  <a:cubicBezTo>
                    <a:pt x="501" y="3158"/>
                    <a:pt x="1092" y="3943"/>
                    <a:pt x="1775" y="4336"/>
                  </a:cubicBezTo>
                  <a:lnTo>
                    <a:pt x="3653" y="5421"/>
                  </a:lnTo>
                  <a:lnTo>
                    <a:pt x="23325" y="16778"/>
                  </a:lnTo>
                  <a:lnTo>
                    <a:pt x="25203" y="17863"/>
                  </a:lnTo>
                  <a:cubicBezTo>
                    <a:pt x="25490" y="18029"/>
                    <a:pt x="25761" y="18107"/>
                    <a:pt x="26001" y="18107"/>
                  </a:cubicBezTo>
                  <a:cubicBezTo>
                    <a:pt x="26333" y="18107"/>
                    <a:pt x="26606" y="17958"/>
                    <a:pt x="26781" y="17682"/>
                  </a:cubicBezTo>
                  <a:cubicBezTo>
                    <a:pt x="26912" y="17473"/>
                    <a:pt x="26988" y="17190"/>
                    <a:pt x="26989" y="16845"/>
                  </a:cubicBezTo>
                  <a:cubicBezTo>
                    <a:pt x="26991" y="16082"/>
                    <a:pt x="26631" y="15209"/>
                    <a:pt x="26094" y="14546"/>
                  </a:cubicBezTo>
                  <a:cubicBezTo>
                    <a:pt x="25835" y="14227"/>
                    <a:pt x="25535" y="13957"/>
                    <a:pt x="25215" y="13772"/>
                  </a:cubicBezTo>
                  <a:lnTo>
                    <a:pt x="21957" y="11891"/>
                  </a:lnTo>
                  <a:lnTo>
                    <a:pt x="5044" y="2126"/>
                  </a:lnTo>
                  <a:lnTo>
                    <a:pt x="1787" y="246"/>
                  </a:lnTo>
                  <a:cubicBezTo>
                    <a:pt x="1500" y="80"/>
                    <a:pt x="1229" y="1"/>
                    <a:pt x="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1"/>
            <p:cNvSpPr/>
            <p:nvPr/>
          </p:nvSpPr>
          <p:spPr>
            <a:xfrm>
              <a:off x="4834350" y="2670625"/>
              <a:ext cx="314375" cy="347175"/>
            </a:xfrm>
            <a:custGeom>
              <a:avLst/>
              <a:gdLst/>
              <a:ahLst/>
              <a:cxnLst/>
              <a:rect l="l" t="t" r="r" b="b"/>
              <a:pathLst>
                <a:path w="12575" h="13887" extrusionOk="0">
                  <a:moveTo>
                    <a:pt x="3955" y="1"/>
                  </a:moveTo>
                  <a:lnTo>
                    <a:pt x="0" y="12"/>
                  </a:lnTo>
                  <a:lnTo>
                    <a:pt x="5131" y="5963"/>
                  </a:lnTo>
                  <a:cubicBezTo>
                    <a:pt x="6499" y="7548"/>
                    <a:pt x="7625" y="9363"/>
                    <a:pt x="8438" y="11231"/>
                  </a:cubicBezTo>
                  <a:lnTo>
                    <a:pt x="11696" y="13112"/>
                  </a:lnTo>
                  <a:cubicBezTo>
                    <a:pt x="12016" y="13296"/>
                    <a:pt x="12316" y="13567"/>
                    <a:pt x="12575" y="13886"/>
                  </a:cubicBezTo>
                  <a:cubicBezTo>
                    <a:pt x="11489" y="10154"/>
                    <a:pt x="9455" y="6377"/>
                    <a:pt x="6747" y="3238"/>
                  </a:cubicBezTo>
                  <a:lnTo>
                    <a:pt x="3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1"/>
            <p:cNvSpPr/>
            <p:nvPr/>
          </p:nvSpPr>
          <p:spPr>
            <a:xfrm>
              <a:off x="4498700" y="1684375"/>
              <a:ext cx="89550" cy="187850"/>
            </a:xfrm>
            <a:custGeom>
              <a:avLst/>
              <a:gdLst/>
              <a:ahLst/>
              <a:cxnLst/>
              <a:rect l="l" t="t" r="r" b="b"/>
              <a:pathLst>
                <a:path w="3582" h="7514" extrusionOk="0">
                  <a:moveTo>
                    <a:pt x="1005" y="1"/>
                  </a:moveTo>
                  <a:cubicBezTo>
                    <a:pt x="421" y="1"/>
                    <a:pt x="21" y="463"/>
                    <a:pt x="18" y="1263"/>
                  </a:cubicBezTo>
                  <a:lnTo>
                    <a:pt x="0" y="7504"/>
                  </a:lnTo>
                  <a:cubicBezTo>
                    <a:pt x="3" y="6704"/>
                    <a:pt x="404" y="6241"/>
                    <a:pt x="987" y="6241"/>
                  </a:cubicBezTo>
                  <a:cubicBezTo>
                    <a:pt x="1228" y="6241"/>
                    <a:pt x="1499" y="6320"/>
                    <a:pt x="1787" y="6485"/>
                  </a:cubicBezTo>
                  <a:lnTo>
                    <a:pt x="3567" y="7514"/>
                  </a:lnTo>
                  <a:lnTo>
                    <a:pt x="3578" y="3318"/>
                  </a:lnTo>
                  <a:cubicBezTo>
                    <a:pt x="3582" y="2189"/>
                    <a:pt x="2789" y="813"/>
                    <a:pt x="1805" y="245"/>
                  </a:cubicBezTo>
                  <a:cubicBezTo>
                    <a:pt x="1517" y="79"/>
                    <a:pt x="1245" y="1"/>
                    <a:pt x="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1"/>
            <p:cNvSpPr/>
            <p:nvPr/>
          </p:nvSpPr>
          <p:spPr>
            <a:xfrm>
              <a:off x="4519025" y="2506325"/>
              <a:ext cx="639400" cy="200975"/>
            </a:xfrm>
            <a:custGeom>
              <a:avLst/>
              <a:gdLst/>
              <a:ahLst/>
              <a:cxnLst/>
              <a:rect l="l" t="t" r="r" b="b"/>
              <a:pathLst>
                <a:path w="25576" h="8039" extrusionOk="0">
                  <a:moveTo>
                    <a:pt x="21518" y="0"/>
                  </a:moveTo>
                  <a:cubicBezTo>
                    <a:pt x="20684" y="1269"/>
                    <a:pt x="19397" y="1981"/>
                    <a:pt x="17774" y="1985"/>
                  </a:cubicBezTo>
                  <a:lnTo>
                    <a:pt x="12626" y="2001"/>
                  </a:lnTo>
                  <a:lnTo>
                    <a:pt x="8671" y="2012"/>
                  </a:lnTo>
                  <a:lnTo>
                    <a:pt x="5869" y="2020"/>
                  </a:lnTo>
                  <a:cubicBezTo>
                    <a:pt x="3153" y="2028"/>
                    <a:pt x="1103" y="3447"/>
                    <a:pt x="0" y="5916"/>
                  </a:cubicBezTo>
                  <a:cubicBezTo>
                    <a:pt x="26" y="5914"/>
                    <a:pt x="52" y="5913"/>
                    <a:pt x="79" y="5913"/>
                  </a:cubicBezTo>
                  <a:cubicBezTo>
                    <a:pt x="320" y="5913"/>
                    <a:pt x="593" y="5992"/>
                    <a:pt x="881" y="6158"/>
                  </a:cubicBezTo>
                  <a:lnTo>
                    <a:pt x="4138" y="8038"/>
                  </a:lnTo>
                  <a:cubicBezTo>
                    <a:pt x="4959" y="7113"/>
                    <a:pt x="6092" y="6603"/>
                    <a:pt x="7464" y="6598"/>
                  </a:cubicBezTo>
                  <a:lnTo>
                    <a:pt x="12613" y="6584"/>
                  </a:lnTo>
                  <a:lnTo>
                    <a:pt x="16568" y="6571"/>
                  </a:lnTo>
                  <a:lnTo>
                    <a:pt x="19370" y="6564"/>
                  </a:lnTo>
                  <a:cubicBezTo>
                    <a:pt x="22392" y="6556"/>
                    <a:pt x="24590" y="4799"/>
                    <a:pt x="25576" y="1792"/>
                  </a:cubicBezTo>
                  <a:lnTo>
                    <a:pt x="25576" y="1792"/>
                  </a:lnTo>
                  <a:cubicBezTo>
                    <a:pt x="25452" y="1854"/>
                    <a:pt x="25311" y="1886"/>
                    <a:pt x="25158" y="1886"/>
                  </a:cubicBezTo>
                  <a:cubicBezTo>
                    <a:pt x="24918" y="1886"/>
                    <a:pt x="24647" y="1807"/>
                    <a:pt x="24360" y="1641"/>
                  </a:cubicBezTo>
                  <a:lnTo>
                    <a:pt x="21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1"/>
            <p:cNvSpPr/>
            <p:nvPr/>
          </p:nvSpPr>
          <p:spPr>
            <a:xfrm>
              <a:off x="4497900" y="2100850"/>
              <a:ext cx="674800" cy="452625"/>
            </a:xfrm>
            <a:custGeom>
              <a:avLst/>
              <a:gdLst/>
              <a:ahLst/>
              <a:cxnLst/>
              <a:rect l="l" t="t" r="r" b="b"/>
              <a:pathLst>
                <a:path w="26992" h="18105" extrusionOk="0">
                  <a:moveTo>
                    <a:pt x="990" y="0"/>
                  </a:moveTo>
                  <a:cubicBezTo>
                    <a:pt x="600" y="0"/>
                    <a:pt x="291" y="206"/>
                    <a:pt x="129" y="582"/>
                  </a:cubicBezTo>
                  <a:cubicBezTo>
                    <a:pt x="48" y="769"/>
                    <a:pt x="3" y="997"/>
                    <a:pt x="3" y="1261"/>
                  </a:cubicBezTo>
                  <a:cubicBezTo>
                    <a:pt x="1" y="1852"/>
                    <a:pt x="218" y="2509"/>
                    <a:pt x="565" y="3084"/>
                  </a:cubicBezTo>
                  <a:cubicBezTo>
                    <a:pt x="881" y="3608"/>
                    <a:pt x="1307" y="4063"/>
                    <a:pt x="1777" y="4335"/>
                  </a:cubicBezTo>
                  <a:lnTo>
                    <a:pt x="4619" y="5975"/>
                  </a:lnTo>
                  <a:lnTo>
                    <a:pt x="22363" y="16219"/>
                  </a:lnTo>
                  <a:lnTo>
                    <a:pt x="25205" y="17860"/>
                  </a:lnTo>
                  <a:cubicBezTo>
                    <a:pt x="25492" y="18026"/>
                    <a:pt x="25763" y="18104"/>
                    <a:pt x="26004" y="18104"/>
                  </a:cubicBezTo>
                  <a:cubicBezTo>
                    <a:pt x="26157" y="18104"/>
                    <a:pt x="26297" y="18073"/>
                    <a:pt x="26421" y="18012"/>
                  </a:cubicBezTo>
                  <a:cubicBezTo>
                    <a:pt x="26769" y="17839"/>
                    <a:pt x="26990" y="17432"/>
                    <a:pt x="26991" y="16842"/>
                  </a:cubicBezTo>
                  <a:cubicBezTo>
                    <a:pt x="26992" y="16578"/>
                    <a:pt x="26948" y="16299"/>
                    <a:pt x="26869" y="16020"/>
                  </a:cubicBezTo>
                  <a:cubicBezTo>
                    <a:pt x="26611" y="15112"/>
                    <a:pt x="25970" y="14205"/>
                    <a:pt x="25217" y="13769"/>
                  </a:cubicBezTo>
                  <a:lnTo>
                    <a:pt x="23415" y="12729"/>
                  </a:lnTo>
                  <a:lnTo>
                    <a:pt x="3591" y="1285"/>
                  </a:lnTo>
                  <a:lnTo>
                    <a:pt x="1789" y="244"/>
                  </a:lnTo>
                  <a:cubicBezTo>
                    <a:pt x="1502" y="79"/>
                    <a:pt x="1230" y="0"/>
                    <a:pt x="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1"/>
            <p:cNvSpPr/>
            <p:nvPr/>
          </p:nvSpPr>
          <p:spPr>
            <a:xfrm>
              <a:off x="5083225" y="2261225"/>
              <a:ext cx="90175" cy="240150"/>
            </a:xfrm>
            <a:custGeom>
              <a:avLst/>
              <a:gdLst/>
              <a:ahLst/>
              <a:cxnLst/>
              <a:rect l="l" t="t" r="r" b="b"/>
              <a:pathLst>
                <a:path w="3607" h="9606" extrusionOk="0">
                  <a:moveTo>
                    <a:pt x="41" y="0"/>
                  </a:moveTo>
                  <a:lnTo>
                    <a:pt x="26" y="5605"/>
                  </a:lnTo>
                  <a:cubicBezTo>
                    <a:pt x="25" y="5848"/>
                    <a:pt x="17" y="6084"/>
                    <a:pt x="1" y="6314"/>
                  </a:cubicBezTo>
                  <a:lnTo>
                    <a:pt x="1804" y="7354"/>
                  </a:lnTo>
                  <a:cubicBezTo>
                    <a:pt x="2557" y="7789"/>
                    <a:pt x="3198" y="8697"/>
                    <a:pt x="3456" y="9605"/>
                  </a:cubicBezTo>
                  <a:cubicBezTo>
                    <a:pt x="3542" y="8960"/>
                    <a:pt x="3586" y="8310"/>
                    <a:pt x="3586" y="7660"/>
                  </a:cubicBezTo>
                  <a:lnTo>
                    <a:pt x="3607" y="10"/>
                  </a:lnTo>
                  <a:lnTo>
                    <a:pt x="3607" y="10"/>
                  </a:lnTo>
                  <a:cubicBezTo>
                    <a:pt x="3604" y="811"/>
                    <a:pt x="3204" y="1273"/>
                    <a:pt x="2621" y="1273"/>
                  </a:cubicBezTo>
                  <a:cubicBezTo>
                    <a:pt x="2380" y="1273"/>
                    <a:pt x="2109" y="1194"/>
                    <a:pt x="1821" y="1028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1"/>
            <p:cNvSpPr/>
            <p:nvPr/>
          </p:nvSpPr>
          <p:spPr>
            <a:xfrm>
              <a:off x="4498625" y="1840400"/>
              <a:ext cx="674875" cy="452650"/>
            </a:xfrm>
            <a:custGeom>
              <a:avLst/>
              <a:gdLst/>
              <a:ahLst/>
              <a:cxnLst/>
              <a:rect l="l" t="t" r="r" b="b"/>
              <a:pathLst>
                <a:path w="26995" h="18106" extrusionOk="0">
                  <a:moveTo>
                    <a:pt x="989" y="1"/>
                  </a:moveTo>
                  <a:cubicBezTo>
                    <a:pt x="406" y="1"/>
                    <a:pt x="6" y="462"/>
                    <a:pt x="3" y="1263"/>
                  </a:cubicBezTo>
                  <a:cubicBezTo>
                    <a:pt x="0" y="2394"/>
                    <a:pt x="794" y="3767"/>
                    <a:pt x="1778" y="4336"/>
                  </a:cubicBezTo>
                  <a:lnTo>
                    <a:pt x="3558" y="5363"/>
                  </a:lnTo>
                  <a:lnTo>
                    <a:pt x="23425" y="16833"/>
                  </a:lnTo>
                  <a:lnTo>
                    <a:pt x="25205" y="17861"/>
                  </a:lnTo>
                  <a:cubicBezTo>
                    <a:pt x="25493" y="18027"/>
                    <a:pt x="25765" y="18106"/>
                    <a:pt x="26006" y="18106"/>
                  </a:cubicBezTo>
                  <a:cubicBezTo>
                    <a:pt x="26589" y="18106"/>
                    <a:pt x="26988" y="17644"/>
                    <a:pt x="26991" y="16843"/>
                  </a:cubicBezTo>
                  <a:cubicBezTo>
                    <a:pt x="26994" y="15714"/>
                    <a:pt x="26202" y="14338"/>
                    <a:pt x="25217" y="13770"/>
                  </a:cubicBezTo>
                  <a:lnTo>
                    <a:pt x="23438" y="12743"/>
                  </a:lnTo>
                  <a:lnTo>
                    <a:pt x="3570" y="1273"/>
                  </a:lnTo>
                  <a:lnTo>
                    <a:pt x="1790" y="246"/>
                  </a:lnTo>
                  <a:cubicBezTo>
                    <a:pt x="1502" y="79"/>
                    <a:pt x="1230" y="1"/>
                    <a:pt x="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1"/>
            <p:cNvSpPr/>
            <p:nvPr/>
          </p:nvSpPr>
          <p:spPr>
            <a:xfrm>
              <a:off x="5084525" y="2022550"/>
              <a:ext cx="89425" cy="238950"/>
            </a:xfrm>
            <a:custGeom>
              <a:avLst/>
              <a:gdLst/>
              <a:ahLst/>
              <a:cxnLst/>
              <a:rect l="l" t="t" r="r" b="b"/>
              <a:pathLst>
                <a:path w="3577" h="9558" extrusionOk="0">
                  <a:moveTo>
                    <a:pt x="1001" y="1"/>
                  </a:moveTo>
                  <a:cubicBezTo>
                    <a:pt x="418" y="1"/>
                    <a:pt x="15" y="462"/>
                    <a:pt x="13" y="1262"/>
                  </a:cubicBezTo>
                  <a:lnTo>
                    <a:pt x="1" y="5456"/>
                  </a:lnTo>
                  <a:lnTo>
                    <a:pt x="1781" y="6484"/>
                  </a:lnTo>
                  <a:cubicBezTo>
                    <a:pt x="2766" y="7052"/>
                    <a:pt x="3558" y="8428"/>
                    <a:pt x="3555" y="9557"/>
                  </a:cubicBezTo>
                  <a:lnTo>
                    <a:pt x="3573" y="3318"/>
                  </a:lnTo>
                  <a:cubicBezTo>
                    <a:pt x="3576" y="2188"/>
                    <a:pt x="2783" y="812"/>
                    <a:pt x="1798" y="245"/>
                  </a:cubicBezTo>
                  <a:cubicBezTo>
                    <a:pt x="1512" y="79"/>
                    <a:pt x="1241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1"/>
            <p:cNvSpPr/>
            <p:nvPr/>
          </p:nvSpPr>
          <p:spPr>
            <a:xfrm>
              <a:off x="4498125" y="1871950"/>
              <a:ext cx="89575" cy="261050"/>
            </a:xfrm>
            <a:custGeom>
              <a:avLst/>
              <a:gdLst/>
              <a:ahLst/>
              <a:cxnLst/>
              <a:rect l="l" t="t" r="r" b="b"/>
              <a:pathLst>
                <a:path w="3583" h="10442" extrusionOk="0">
                  <a:moveTo>
                    <a:pt x="23" y="1"/>
                  </a:moveTo>
                  <a:cubicBezTo>
                    <a:pt x="23" y="1"/>
                    <a:pt x="23" y="1"/>
                    <a:pt x="23" y="2"/>
                  </a:cubicBezTo>
                  <a:lnTo>
                    <a:pt x="23" y="2"/>
                  </a:lnTo>
                  <a:lnTo>
                    <a:pt x="23" y="1"/>
                  </a:lnTo>
                  <a:close/>
                  <a:moveTo>
                    <a:pt x="23" y="2"/>
                  </a:moveTo>
                  <a:lnTo>
                    <a:pt x="2" y="7651"/>
                  </a:lnTo>
                  <a:cubicBezTo>
                    <a:pt x="1" y="8348"/>
                    <a:pt x="40" y="9045"/>
                    <a:pt x="120" y="9738"/>
                  </a:cubicBezTo>
                  <a:cubicBezTo>
                    <a:pt x="282" y="9362"/>
                    <a:pt x="590" y="9156"/>
                    <a:pt x="980" y="9156"/>
                  </a:cubicBezTo>
                  <a:cubicBezTo>
                    <a:pt x="1221" y="9156"/>
                    <a:pt x="1493" y="9234"/>
                    <a:pt x="1780" y="9400"/>
                  </a:cubicBezTo>
                  <a:lnTo>
                    <a:pt x="3582" y="10441"/>
                  </a:lnTo>
                  <a:cubicBezTo>
                    <a:pt x="3568" y="10194"/>
                    <a:pt x="3561" y="9949"/>
                    <a:pt x="3562" y="9706"/>
                  </a:cubicBezTo>
                  <a:lnTo>
                    <a:pt x="3578" y="4101"/>
                  </a:lnTo>
                  <a:lnTo>
                    <a:pt x="1797" y="3074"/>
                  </a:lnTo>
                  <a:cubicBezTo>
                    <a:pt x="814" y="2505"/>
                    <a:pt x="21" y="1132"/>
                    <a:pt x="2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1"/>
            <p:cNvSpPr/>
            <p:nvPr/>
          </p:nvSpPr>
          <p:spPr>
            <a:xfrm>
              <a:off x="4598325" y="3761825"/>
              <a:ext cx="108125" cy="139925"/>
            </a:xfrm>
            <a:custGeom>
              <a:avLst/>
              <a:gdLst/>
              <a:ahLst/>
              <a:cxnLst/>
              <a:rect l="l" t="t" r="r" b="b"/>
              <a:pathLst>
                <a:path w="4325" h="5597" extrusionOk="0">
                  <a:moveTo>
                    <a:pt x="9" y="1"/>
                  </a:moveTo>
                  <a:lnTo>
                    <a:pt x="0" y="3105"/>
                  </a:lnTo>
                  <a:lnTo>
                    <a:pt x="4315" y="5596"/>
                  </a:lnTo>
                  <a:lnTo>
                    <a:pt x="4324" y="249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1"/>
            <p:cNvSpPr/>
            <p:nvPr/>
          </p:nvSpPr>
          <p:spPr>
            <a:xfrm>
              <a:off x="4508750" y="3539325"/>
              <a:ext cx="288250" cy="243750"/>
            </a:xfrm>
            <a:custGeom>
              <a:avLst/>
              <a:gdLst/>
              <a:ahLst/>
              <a:cxnLst/>
              <a:rect l="l" t="t" r="r" b="b"/>
              <a:pathLst>
                <a:path w="11530" h="9750" extrusionOk="0">
                  <a:moveTo>
                    <a:pt x="9" y="1"/>
                  </a:moveTo>
                  <a:lnTo>
                    <a:pt x="1" y="3098"/>
                  </a:lnTo>
                  <a:lnTo>
                    <a:pt x="11521" y="9749"/>
                  </a:lnTo>
                  <a:lnTo>
                    <a:pt x="11529" y="665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1"/>
            <p:cNvSpPr/>
            <p:nvPr/>
          </p:nvSpPr>
          <p:spPr>
            <a:xfrm>
              <a:off x="4762425" y="3856575"/>
              <a:ext cx="342350" cy="275150"/>
            </a:xfrm>
            <a:custGeom>
              <a:avLst/>
              <a:gdLst/>
              <a:ahLst/>
              <a:cxnLst/>
              <a:rect l="l" t="t" r="r" b="b"/>
              <a:pathLst>
                <a:path w="13694" h="11006" extrusionOk="0">
                  <a:moveTo>
                    <a:pt x="10" y="0"/>
                  </a:moveTo>
                  <a:lnTo>
                    <a:pt x="1" y="3105"/>
                  </a:lnTo>
                  <a:lnTo>
                    <a:pt x="13685" y="11006"/>
                  </a:lnTo>
                  <a:lnTo>
                    <a:pt x="13694" y="790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1"/>
            <p:cNvSpPr/>
            <p:nvPr/>
          </p:nvSpPr>
          <p:spPr>
            <a:xfrm>
              <a:off x="4852975" y="3738050"/>
              <a:ext cx="252300" cy="223000"/>
            </a:xfrm>
            <a:custGeom>
              <a:avLst/>
              <a:gdLst/>
              <a:ahLst/>
              <a:cxnLst/>
              <a:rect l="l" t="t" r="r" b="b"/>
              <a:pathLst>
                <a:path w="10092" h="8920" extrusionOk="0">
                  <a:moveTo>
                    <a:pt x="9" y="1"/>
                  </a:moveTo>
                  <a:lnTo>
                    <a:pt x="0" y="3099"/>
                  </a:lnTo>
                  <a:lnTo>
                    <a:pt x="10082" y="8919"/>
                  </a:lnTo>
                  <a:lnTo>
                    <a:pt x="10091" y="582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cell nucleus</a:t>
            </a:r>
            <a:endParaRPr/>
          </a:p>
        </p:txBody>
      </p:sp>
      <p:cxnSp>
        <p:nvCxnSpPr>
          <p:cNvPr id="799" name="Google Shape;799;p62"/>
          <p:cNvCxnSpPr/>
          <p:nvPr/>
        </p:nvCxnSpPr>
        <p:spPr>
          <a:xfrm>
            <a:off x="4546025" y="2412150"/>
            <a:ext cx="3261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62"/>
          <p:cNvCxnSpPr/>
          <p:nvPr/>
        </p:nvCxnSpPr>
        <p:spPr>
          <a:xfrm>
            <a:off x="4546025" y="3461930"/>
            <a:ext cx="3261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62"/>
          <p:cNvCxnSpPr/>
          <p:nvPr/>
        </p:nvCxnSpPr>
        <p:spPr>
          <a:xfrm>
            <a:off x="1299150" y="2076450"/>
            <a:ext cx="317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62"/>
          <p:cNvCxnSpPr/>
          <p:nvPr/>
        </p:nvCxnSpPr>
        <p:spPr>
          <a:xfrm>
            <a:off x="1299150" y="2777400"/>
            <a:ext cx="317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62"/>
          <p:cNvCxnSpPr/>
          <p:nvPr/>
        </p:nvCxnSpPr>
        <p:spPr>
          <a:xfrm>
            <a:off x="1299150" y="3487875"/>
            <a:ext cx="317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4" name="Google Shape;804;p62"/>
          <p:cNvSpPr/>
          <p:nvPr/>
        </p:nvSpPr>
        <p:spPr>
          <a:xfrm rot="7147621" flipH="1">
            <a:off x="2177581" y="2601646"/>
            <a:ext cx="4693578" cy="338121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62"/>
          <p:cNvGrpSpPr/>
          <p:nvPr/>
        </p:nvGrpSpPr>
        <p:grpSpPr>
          <a:xfrm>
            <a:off x="3394010" y="1400338"/>
            <a:ext cx="2355983" cy="3743164"/>
            <a:chOff x="3394010" y="1400338"/>
            <a:chExt cx="2355983" cy="3743164"/>
          </a:xfrm>
        </p:grpSpPr>
        <p:grpSp>
          <p:nvGrpSpPr>
            <p:cNvPr id="806" name="Google Shape;806;p62"/>
            <p:cNvGrpSpPr/>
            <p:nvPr/>
          </p:nvGrpSpPr>
          <p:grpSpPr>
            <a:xfrm>
              <a:off x="3394010" y="1400338"/>
              <a:ext cx="2355983" cy="3743164"/>
              <a:chOff x="2164025" y="238100"/>
              <a:chExt cx="3296925" cy="5238125"/>
            </a:xfrm>
          </p:grpSpPr>
          <p:sp>
            <p:nvSpPr>
              <p:cNvPr id="807" name="Google Shape;807;p62"/>
              <p:cNvSpPr/>
              <p:nvPr/>
            </p:nvSpPr>
            <p:spPr>
              <a:xfrm>
                <a:off x="3113000" y="549900"/>
                <a:ext cx="4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5" extrusionOk="0">
                    <a:moveTo>
                      <a:pt x="10" y="0"/>
                    </a:moveTo>
                    <a:cubicBezTo>
                      <a:pt x="0" y="0"/>
                      <a:pt x="0" y="14"/>
                      <a:pt x="10" y="14"/>
                    </a:cubicBezTo>
                    <a:cubicBezTo>
                      <a:pt x="18" y="14"/>
                      <a:pt x="18" y="0"/>
                      <a:pt x="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2"/>
              <p:cNvSpPr/>
              <p:nvPr/>
            </p:nvSpPr>
            <p:spPr>
              <a:xfrm>
                <a:off x="2531825" y="238100"/>
                <a:ext cx="2226575" cy="3565250"/>
              </a:xfrm>
              <a:custGeom>
                <a:avLst/>
                <a:gdLst/>
                <a:ahLst/>
                <a:cxnLst/>
                <a:rect l="l" t="t" r="r" b="b"/>
                <a:pathLst>
                  <a:path w="89063" h="142610" extrusionOk="0">
                    <a:moveTo>
                      <a:pt x="44209" y="1"/>
                    </a:moveTo>
                    <a:cubicBezTo>
                      <a:pt x="30918" y="1"/>
                      <a:pt x="17998" y="7189"/>
                      <a:pt x="11429" y="17787"/>
                    </a:cubicBezTo>
                    <a:cubicBezTo>
                      <a:pt x="5502" y="27347"/>
                      <a:pt x="1" y="52103"/>
                      <a:pt x="3244" y="73379"/>
                    </a:cubicBezTo>
                    <a:cubicBezTo>
                      <a:pt x="4914" y="84334"/>
                      <a:pt x="5663" y="85234"/>
                      <a:pt x="3183" y="96666"/>
                    </a:cubicBezTo>
                    <a:cubicBezTo>
                      <a:pt x="788" y="107708"/>
                      <a:pt x="1597" y="142609"/>
                      <a:pt x="37753" y="142609"/>
                    </a:cubicBezTo>
                    <a:cubicBezTo>
                      <a:pt x="39032" y="142609"/>
                      <a:pt x="40355" y="142565"/>
                      <a:pt x="41724" y="142475"/>
                    </a:cubicBezTo>
                    <a:cubicBezTo>
                      <a:pt x="81578" y="139856"/>
                      <a:pt x="84926" y="124854"/>
                      <a:pt x="86653" y="106405"/>
                    </a:cubicBezTo>
                    <a:cubicBezTo>
                      <a:pt x="87608" y="96208"/>
                      <a:pt x="72822" y="89985"/>
                      <a:pt x="82326" y="69130"/>
                    </a:cubicBezTo>
                    <a:cubicBezTo>
                      <a:pt x="89062" y="54349"/>
                      <a:pt x="84288" y="40655"/>
                      <a:pt x="82496" y="34426"/>
                    </a:cubicBezTo>
                    <a:cubicBezTo>
                      <a:pt x="75340" y="9548"/>
                      <a:pt x="59528" y="1"/>
                      <a:pt x="442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2"/>
              <p:cNvSpPr/>
              <p:nvPr/>
            </p:nvSpPr>
            <p:spPr>
              <a:xfrm>
                <a:off x="3062650" y="1169350"/>
                <a:ext cx="1306550" cy="2004025"/>
              </a:xfrm>
              <a:custGeom>
                <a:avLst/>
                <a:gdLst/>
                <a:ahLst/>
                <a:cxnLst/>
                <a:rect l="l" t="t" r="r" b="b"/>
                <a:pathLst>
                  <a:path w="52262" h="80161" extrusionOk="0">
                    <a:moveTo>
                      <a:pt x="47855" y="1"/>
                    </a:moveTo>
                    <a:lnTo>
                      <a:pt x="47855" y="1"/>
                    </a:lnTo>
                    <a:cubicBezTo>
                      <a:pt x="47854" y="1"/>
                      <a:pt x="21858" y="6894"/>
                      <a:pt x="7244" y="6894"/>
                    </a:cubicBezTo>
                    <a:cubicBezTo>
                      <a:pt x="4336" y="6894"/>
                      <a:pt x="1879" y="6621"/>
                      <a:pt x="167" y="5967"/>
                    </a:cubicBezTo>
                    <a:lnTo>
                      <a:pt x="167" y="5967"/>
                    </a:lnTo>
                    <a:cubicBezTo>
                      <a:pt x="167" y="5967"/>
                      <a:pt x="2162" y="25825"/>
                      <a:pt x="1081" y="38684"/>
                    </a:cubicBezTo>
                    <a:cubicBezTo>
                      <a:pt x="0" y="51544"/>
                      <a:pt x="1840" y="72477"/>
                      <a:pt x="11535" y="77728"/>
                    </a:cubicBezTo>
                    <a:cubicBezTo>
                      <a:pt x="14493" y="79330"/>
                      <a:pt x="18782" y="80160"/>
                      <a:pt x="23413" y="80160"/>
                    </a:cubicBezTo>
                    <a:cubicBezTo>
                      <a:pt x="33955" y="80160"/>
                      <a:pt x="46273" y="75860"/>
                      <a:pt x="48729" y="66585"/>
                    </a:cubicBezTo>
                    <a:cubicBezTo>
                      <a:pt x="52262" y="53235"/>
                      <a:pt x="43257" y="33745"/>
                      <a:pt x="44994" y="23463"/>
                    </a:cubicBezTo>
                    <a:cubicBezTo>
                      <a:pt x="46730" y="13181"/>
                      <a:pt x="47855" y="1"/>
                      <a:pt x="47855" y="1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2"/>
              <p:cNvSpPr/>
              <p:nvPr/>
            </p:nvSpPr>
            <p:spPr>
              <a:xfrm>
                <a:off x="3066800" y="753375"/>
                <a:ext cx="1192250" cy="1372450"/>
              </a:xfrm>
              <a:custGeom>
                <a:avLst/>
                <a:gdLst/>
                <a:ahLst/>
                <a:cxnLst/>
                <a:rect l="l" t="t" r="r" b="b"/>
                <a:pathLst>
                  <a:path w="47690" h="54898" extrusionOk="0">
                    <a:moveTo>
                      <a:pt x="11369" y="1"/>
                    </a:moveTo>
                    <a:cubicBezTo>
                      <a:pt x="11369" y="2"/>
                      <a:pt x="13205" y="20407"/>
                      <a:pt x="1" y="22606"/>
                    </a:cubicBezTo>
                    <a:cubicBezTo>
                      <a:pt x="1" y="22606"/>
                      <a:pt x="3068" y="41156"/>
                      <a:pt x="12825" y="50246"/>
                    </a:cubicBezTo>
                    <a:cubicBezTo>
                      <a:pt x="16655" y="53813"/>
                      <a:pt x="20263" y="54897"/>
                      <a:pt x="23234" y="54897"/>
                    </a:cubicBezTo>
                    <a:cubicBezTo>
                      <a:pt x="27834" y="54897"/>
                      <a:pt x="30906" y="52300"/>
                      <a:pt x="30906" y="52300"/>
                    </a:cubicBezTo>
                    <a:cubicBezTo>
                      <a:pt x="30906" y="52300"/>
                      <a:pt x="39282" y="45296"/>
                      <a:pt x="41818" y="37479"/>
                    </a:cubicBezTo>
                    <a:cubicBezTo>
                      <a:pt x="44354" y="29663"/>
                      <a:pt x="45548" y="25901"/>
                      <a:pt x="46308" y="22606"/>
                    </a:cubicBezTo>
                    <a:cubicBezTo>
                      <a:pt x="47070" y="19310"/>
                      <a:pt x="47689" y="16640"/>
                      <a:pt x="47689" y="16640"/>
                    </a:cubicBezTo>
                    <a:lnTo>
                      <a:pt x="47689" y="16640"/>
                    </a:lnTo>
                    <a:cubicBezTo>
                      <a:pt x="47689" y="16640"/>
                      <a:pt x="44153" y="17584"/>
                      <a:pt x="39167" y="17584"/>
                    </a:cubicBezTo>
                    <a:cubicBezTo>
                      <a:pt x="30668" y="17584"/>
                      <a:pt x="17958" y="14841"/>
                      <a:pt x="11369" y="1"/>
                    </a:cubicBezTo>
                    <a:close/>
                  </a:path>
                </a:pathLst>
              </a:custGeom>
              <a:solidFill>
                <a:srgbClr val="EFCA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2"/>
              <p:cNvSpPr/>
              <p:nvPr/>
            </p:nvSpPr>
            <p:spPr>
              <a:xfrm>
                <a:off x="2164025" y="2039100"/>
                <a:ext cx="3296925" cy="3382775"/>
              </a:xfrm>
              <a:custGeom>
                <a:avLst/>
                <a:gdLst/>
                <a:ahLst/>
                <a:cxnLst/>
                <a:rect l="l" t="t" r="r" b="b"/>
                <a:pathLst>
                  <a:path w="131877" h="135311" extrusionOk="0">
                    <a:moveTo>
                      <a:pt x="51515" y="1"/>
                    </a:moveTo>
                    <a:cubicBezTo>
                      <a:pt x="51515" y="1"/>
                      <a:pt x="54605" y="11335"/>
                      <a:pt x="48080" y="15111"/>
                    </a:cubicBezTo>
                    <a:cubicBezTo>
                      <a:pt x="41555" y="18889"/>
                      <a:pt x="24041" y="17173"/>
                      <a:pt x="19919" y="26788"/>
                    </a:cubicBezTo>
                    <a:cubicBezTo>
                      <a:pt x="15799" y="36404"/>
                      <a:pt x="3435" y="69249"/>
                      <a:pt x="1718" y="76351"/>
                    </a:cubicBezTo>
                    <a:cubicBezTo>
                      <a:pt x="1" y="83454"/>
                      <a:pt x="34000" y="121918"/>
                      <a:pt x="34000" y="121918"/>
                    </a:cubicBezTo>
                    <a:lnTo>
                      <a:pt x="39495" y="114019"/>
                    </a:lnTo>
                    <a:cubicBezTo>
                      <a:pt x="39495" y="114019"/>
                      <a:pt x="20263" y="79676"/>
                      <a:pt x="17172" y="74868"/>
                    </a:cubicBezTo>
                    <a:cubicBezTo>
                      <a:pt x="17172" y="74868"/>
                      <a:pt x="25414" y="54262"/>
                      <a:pt x="28505" y="53233"/>
                    </a:cubicBezTo>
                    <a:cubicBezTo>
                      <a:pt x="28796" y="53136"/>
                      <a:pt x="29632" y="53092"/>
                      <a:pt x="30907" y="53092"/>
                    </a:cubicBezTo>
                    <a:cubicBezTo>
                      <a:pt x="43179" y="53092"/>
                      <a:pt x="96159" y="57161"/>
                      <a:pt x="96159" y="57161"/>
                    </a:cubicBezTo>
                    <a:cubicBezTo>
                      <a:pt x="96159" y="57161"/>
                      <a:pt x="112644" y="81393"/>
                      <a:pt x="114362" y="84827"/>
                    </a:cubicBezTo>
                    <a:cubicBezTo>
                      <a:pt x="116078" y="88262"/>
                      <a:pt x="88604" y="123978"/>
                      <a:pt x="88604" y="123978"/>
                    </a:cubicBezTo>
                    <a:lnTo>
                      <a:pt x="92383" y="135311"/>
                    </a:lnTo>
                    <a:cubicBezTo>
                      <a:pt x="92383" y="135311"/>
                      <a:pt x="122261" y="108181"/>
                      <a:pt x="128441" y="93069"/>
                    </a:cubicBezTo>
                    <a:cubicBezTo>
                      <a:pt x="131876" y="84140"/>
                      <a:pt x="129128" y="82423"/>
                      <a:pt x="124321" y="73838"/>
                    </a:cubicBezTo>
                    <a:cubicBezTo>
                      <a:pt x="119513" y="65252"/>
                      <a:pt x="99594" y="24728"/>
                      <a:pt x="87231" y="21637"/>
                    </a:cubicBezTo>
                    <a:cubicBezTo>
                      <a:pt x="74867" y="18546"/>
                      <a:pt x="67535" y="14519"/>
                      <a:pt x="67535" y="14519"/>
                    </a:cubicBezTo>
                    <a:cubicBezTo>
                      <a:pt x="67535" y="14519"/>
                      <a:pt x="65535" y="8043"/>
                      <a:pt x="65816" y="1389"/>
                    </a:cubicBezTo>
                    <a:lnTo>
                      <a:pt x="65816" y="1389"/>
                    </a:lnTo>
                    <a:cubicBezTo>
                      <a:pt x="65815" y="1390"/>
                      <a:pt x="63849" y="3154"/>
                      <a:pt x="60291" y="3154"/>
                    </a:cubicBezTo>
                    <a:cubicBezTo>
                      <a:pt x="57995" y="3154"/>
                      <a:pt x="55036" y="2419"/>
                      <a:pt x="51515" y="1"/>
                    </a:cubicBezTo>
                    <a:close/>
                  </a:path>
                </a:pathLst>
              </a:custGeom>
              <a:solidFill>
                <a:srgbClr val="EFCA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2"/>
              <p:cNvSpPr/>
              <p:nvPr/>
            </p:nvSpPr>
            <p:spPr>
              <a:xfrm>
                <a:off x="2455075" y="2402050"/>
                <a:ext cx="2481325" cy="2692900"/>
              </a:xfrm>
              <a:custGeom>
                <a:avLst/>
                <a:gdLst/>
                <a:ahLst/>
                <a:cxnLst/>
                <a:rect l="l" t="t" r="r" b="b"/>
                <a:pathLst>
                  <a:path w="99253" h="107716" extrusionOk="0">
                    <a:moveTo>
                      <a:pt x="55893" y="1"/>
                    </a:moveTo>
                    <a:cubicBezTo>
                      <a:pt x="55893" y="1"/>
                      <a:pt x="56470" y="8274"/>
                      <a:pt x="54174" y="13549"/>
                    </a:cubicBezTo>
                    <a:cubicBezTo>
                      <a:pt x="53883" y="14216"/>
                      <a:pt x="53383" y="14507"/>
                      <a:pt x="52730" y="14507"/>
                    </a:cubicBezTo>
                    <a:cubicBezTo>
                      <a:pt x="48221" y="14507"/>
                      <a:pt x="36438" y="593"/>
                      <a:pt x="36438" y="593"/>
                    </a:cubicBezTo>
                    <a:cubicBezTo>
                      <a:pt x="36438" y="593"/>
                      <a:pt x="33807" y="1974"/>
                      <a:pt x="23000" y="3925"/>
                    </a:cubicBezTo>
                    <a:cubicBezTo>
                      <a:pt x="12192" y="5876"/>
                      <a:pt x="9055" y="10419"/>
                      <a:pt x="8277" y="12270"/>
                    </a:cubicBezTo>
                    <a:cubicBezTo>
                      <a:pt x="7501" y="14121"/>
                      <a:pt x="0" y="33376"/>
                      <a:pt x="0" y="33376"/>
                    </a:cubicBezTo>
                    <a:cubicBezTo>
                      <a:pt x="0" y="33376"/>
                      <a:pt x="3607" y="41281"/>
                      <a:pt x="13055" y="43841"/>
                    </a:cubicBezTo>
                    <a:cubicBezTo>
                      <a:pt x="13055" y="43841"/>
                      <a:pt x="14817" y="38853"/>
                      <a:pt x="16863" y="38715"/>
                    </a:cubicBezTo>
                    <a:cubicBezTo>
                      <a:pt x="16868" y="38714"/>
                      <a:pt x="16872" y="38714"/>
                      <a:pt x="16877" y="38714"/>
                    </a:cubicBezTo>
                    <a:cubicBezTo>
                      <a:pt x="19002" y="38714"/>
                      <a:pt x="39763" y="70167"/>
                      <a:pt x="37610" y="82609"/>
                    </a:cubicBezTo>
                    <a:cubicBezTo>
                      <a:pt x="35451" y="95078"/>
                      <a:pt x="27853" y="99501"/>
                      <a:pt x="27853" y="99501"/>
                    </a:cubicBezTo>
                    <a:cubicBezTo>
                      <a:pt x="27853" y="99501"/>
                      <a:pt x="42259" y="107716"/>
                      <a:pt x="59764" y="107716"/>
                    </a:cubicBezTo>
                    <a:cubicBezTo>
                      <a:pt x="65145" y="107716"/>
                      <a:pt x="70818" y="106940"/>
                      <a:pt x="76456" y="104910"/>
                    </a:cubicBezTo>
                    <a:cubicBezTo>
                      <a:pt x="76456" y="104910"/>
                      <a:pt x="72139" y="91961"/>
                      <a:pt x="81971" y="59110"/>
                    </a:cubicBezTo>
                    <a:cubicBezTo>
                      <a:pt x="85927" y="47480"/>
                      <a:pt x="86115" y="44997"/>
                      <a:pt x="86115" y="44997"/>
                    </a:cubicBezTo>
                    <a:cubicBezTo>
                      <a:pt x="86115" y="44997"/>
                      <a:pt x="95553" y="43404"/>
                      <a:pt x="99253" y="34951"/>
                    </a:cubicBezTo>
                    <a:cubicBezTo>
                      <a:pt x="99253" y="34951"/>
                      <a:pt x="85282" y="10016"/>
                      <a:pt x="75589" y="7119"/>
                    </a:cubicBezTo>
                    <a:cubicBezTo>
                      <a:pt x="65896" y="4222"/>
                      <a:pt x="55894" y="1"/>
                      <a:pt x="558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2"/>
              <p:cNvSpPr/>
              <p:nvPr/>
            </p:nvSpPr>
            <p:spPr>
              <a:xfrm>
                <a:off x="2768850" y="4889550"/>
                <a:ext cx="1744475" cy="586675"/>
              </a:xfrm>
              <a:custGeom>
                <a:avLst/>
                <a:gdLst/>
                <a:ahLst/>
                <a:cxnLst/>
                <a:rect l="l" t="t" r="r" b="b"/>
                <a:pathLst>
                  <a:path w="69779" h="23467" extrusionOk="0">
                    <a:moveTo>
                      <a:pt x="15302" y="1"/>
                    </a:moveTo>
                    <a:cubicBezTo>
                      <a:pt x="5604" y="10838"/>
                      <a:pt x="1" y="23466"/>
                      <a:pt x="1" y="23466"/>
                    </a:cubicBezTo>
                    <a:lnTo>
                      <a:pt x="69779" y="23466"/>
                    </a:lnTo>
                    <a:lnTo>
                      <a:pt x="63905" y="5409"/>
                    </a:lnTo>
                    <a:cubicBezTo>
                      <a:pt x="57629" y="7195"/>
                      <a:pt x="51686" y="7884"/>
                      <a:pt x="46252" y="7884"/>
                    </a:cubicBezTo>
                    <a:cubicBezTo>
                      <a:pt x="27870" y="7884"/>
                      <a:pt x="15302" y="1"/>
                      <a:pt x="15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2"/>
              <p:cNvSpPr/>
              <p:nvPr/>
            </p:nvSpPr>
            <p:spPr>
              <a:xfrm>
                <a:off x="3139825" y="3590975"/>
                <a:ext cx="452375" cy="292550"/>
              </a:xfrm>
              <a:custGeom>
                <a:avLst/>
                <a:gdLst/>
                <a:ahLst/>
                <a:cxnLst/>
                <a:rect l="l" t="t" r="r" b="b"/>
                <a:pathLst>
                  <a:path w="18095" h="11702" extrusionOk="0">
                    <a:moveTo>
                      <a:pt x="1" y="1"/>
                    </a:moveTo>
                    <a:cubicBezTo>
                      <a:pt x="1" y="1"/>
                      <a:pt x="5170" y="11293"/>
                      <a:pt x="18094" y="11701"/>
                    </a:cubicBezTo>
                    <a:cubicBezTo>
                      <a:pt x="18094" y="11701"/>
                      <a:pt x="7756" y="9660"/>
                      <a:pt x="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2"/>
              <p:cNvSpPr/>
              <p:nvPr/>
            </p:nvSpPr>
            <p:spPr>
              <a:xfrm>
                <a:off x="4381225" y="3131850"/>
                <a:ext cx="193900" cy="282300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11292" extrusionOk="0">
                    <a:moveTo>
                      <a:pt x="0" y="0"/>
                    </a:moveTo>
                    <a:cubicBezTo>
                      <a:pt x="1" y="1"/>
                      <a:pt x="7211" y="7346"/>
                      <a:pt x="7755" y="11291"/>
                    </a:cubicBezTo>
                    <a:cubicBezTo>
                      <a:pt x="7755" y="11291"/>
                      <a:pt x="7483" y="530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2"/>
              <p:cNvSpPr/>
              <p:nvPr/>
            </p:nvSpPr>
            <p:spPr>
              <a:xfrm>
                <a:off x="3457775" y="2065100"/>
                <a:ext cx="35337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5305" extrusionOk="0">
                    <a:moveTo>
                      <a:pt x="1" y="0"/>
                    </a:moveTo>
                    <a:lnTo>
                      <a:pt x="476" y="3905"/>
                    </a:lnTo>
                    <a:cubicBezTo>
                      <a:pt x="2714" y="4966"/>
                      <a:pt x="5121" y="5304"/>
                      <a:pt x="7281" y="5304"/>
                    </a:cubicBezTo>
                    <a:cubicBezTo>
                      <a:pt x="11092" y="5304"/>
                      <a:pt x="14135" y="4251"/>
                      <a:pt x="14135" y="4251"/>
                    </a:cubicBezTo>
                    <a:cubicBezTo>
                      <a:pt x="14021" y="2954"/>
                      <a:pt x="14066" y="644"/>
                      <a:pt x="14066" y="644"/>
                    </a:cubicBezTo>
                    <a:lnTo>
                      <a:pt x="14066" y="644"/>
                    </a:lnTo>
                    <a:cubicBezTo>
                      <a:pt x="11765" y="1857"/>
                      <a:pt x="9575" y="2280"/>
                      <a:pt x="7637" y="2280"/>
                    </a:cubicBezTo>
                    <a:cubicBezTo>
                      <a:pt x="3140" y="228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2BF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7" name="Google Shape;817;p62"/>
            <p:cNvSpPr/>
            <p:nvPr/>
          </p:nvSpPr>
          <p:spPr>
            <a:xfrm>
              <a:off x="4388453" y="2271204"/>
              <a:ext cx="140243" cy="157741"/>
            </a:xfrm>
            <a:custGeom>
              <a:avLst/>
              <a:gdLst/>
              <a:ahLst/>
              <a:cxnLst/>
              <a:rect l="l" t="t" r="r" b="b"/>
              <a:pathLst>
                <a:path w="8103" h="9114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1" y="5169"/>
                    <a:pt x="2705" y="9113"/>
                    <a:pt x="4861" y="9113"/>
                  </a:cubicBezTo>
                  <a:cubicBezTo>
                    <a:pt x="5312" y="9113"/>
                    <a:pt x="5739" y="8940"/>
                    <a:pt x="6088" y="8570"/>
                  </a:cubicBezTo>
                  <a:cubicBezTo>
                    <a:pt x="8103" y="6429"/>
                    <a:pt x="6513" y="5588"/>
                    <a:pt x="4800" y="4853"/>
                  </a:cubicBezTo>
                  <a:cubicBezTo>
                    <a:pt x="3088" y="4119"/>
                    <a:pt x="2633" y="1"/>
                    <a:pt x="2633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62"/>
          <p:cNvSpPr txBox="1"/>
          <p:nvPr/>
        </p:nvSpPr>
        <p:spPr>
          <a:xfrm>
            <a:off x="1213425" y="140113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radius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19" name="Google Shape;819;p62"/>
          <p:cNvSpPr txBox="1"/>
          <p:nvPr/>
        </p:nvSpPr>
        <p:spPr>
          <a:xfrm>
            <a:off x="1213425" y="1588550"/>
            <a:ext cx="23559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of distances from center to points on the perimeter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0" name="Google Shape;820;p62"/>
          <p:cNvSpPr txBox="1"/>
          <p:nvPr/>
        </p:nvSpPr>
        <p:spPr>
          <a:xfrm>
            <a:off x="1213425" y="2107213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texture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1" name="Google Shape;821;p62"/>
          <p:cNvSpPr txBox="1"/>
          <p:nvPr/>
        </p:nvSpPr>
        <p:spPr>
          <a:xfrm>
            <a:off x="1213425" y="2370825"/>
            <a:ext cx="23559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standard deviation of gray-scale values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62"/>
          <p:cNvSpPr txBox="1"/>
          <p:nvPr/>
        </p:nvSpPr>
        <p:spPr>
          <a:xfrm>
            <a:off x="1213425" y="281328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perimeter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3" name="Google Shape;823;p62"/>
          <p:cNvSpPr txBox="1"/>
          <p:nvPr/>
        </p:nvSpPr>
        <p:spPr>
          <a:xfrm>
            <a:off x="1213425" y="3519363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area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4" name="Google Shape;824;p62"/>
          <p:cNvSpPr txBox="1"/>
          <p:nvPr/>
        </p:nvSpPr>
        <p:spPr>
          <a:xfrm>
            <a:off x="6374064" y="140113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smoothness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5" name="Google Shape;825;p62"/>
          <p:cNvSpPr txBox="1"/>
          <p:nvPr/>
        </p:nvSpPr>
        <p:spPr>
          <a:xfrm>
            <a:off x="6037764" y="1664750"/>
            <a:ext cx="18846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local variation in radius lengths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62"/>
          <p:cNvSpPr txBox="1"/>
          <p:nvPr/>
        </p:nvSpPr>
        <p:spPr>
          <a:xfrm>
            <a:off x="6374064" y="244653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compactness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7" name="Google Shape;827;p62"/>
          <p:cNvSpPr txBox="1"/>
          <p:nvPr/>
        </p:nvSpPr>
        <p:spPr>
          <a:xfrm>
            <a:off x="5833876" y="2710150"/>
            <a:ext cx="20886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perimeter^2 / area - 1.0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8" name="Google Shape;828;p62"/>
          <p:cNvSpPr txBox="1"/>
          <p:nvPr/>
        </p:nvSpPr>
        <p:spPr>
          <a:xfrm>
            <a:off x="6374064" y="352141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concavity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9" name="Google Shape;829;p62"/>
          <p:cNvSpPr txBox="1"/>
          <p:nvPr/>
        </p:nvSpPr>
        <p:spPr>
          <a:xfrm>
            <a:off x="6202764" y="3785031"/>
            <a:ext cx="17196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severity of concave portions of the contour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cell nucleus</a:t>
            </a:r>
            <a:endParaRPr/>
          </a:p>
        </p:txBody>
      </p:sp>
      <p:cxnSp>
        <p:nvCxnSpPr>
          <p:cNvPr id="835" name="Google Shape;835;p63"/>
          <p:cNvCxnSpPr/>
          <p:nvPr/>
        </p:nvCxnSpPr>
        <p:spPr>
          <a:xfrm>
            <a:off x="4546025" y="2412150"/>
            <a:ext cx="3261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63"/>
          <p:cNvCxnSpPr/>
          <p:nvPr/>
        </p:nvCxnSpPr>
        <p:spPr>
          <a:xfrm>
            <a:off x="4546025" y="3461930"/>
            <a:ext cx="3261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63"/>
          <p:cNvCxnSpPr/>
          <p:nvPr/>
        </p:nvCxnSpPr>
        <p:spPr>
          <a:xfrm>
            <a:off x="1299150" y="2076450"/>
            <a:ext cx="317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63"/>
          <p:cNvCxnSpPr/>
          <p:nvPr/>
        </p:nvCxnSpPr>
        <p:spPr>
          <a:xfrm>
            <a:off x="1299150" y="2777400"/>
            <a:ext cx="317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63"/>
          <p:cNvCxnSpPr/>
          <p:nvPr/>
        </p:nvCxnSpPr>
        <p:spPr>
          <a:xfrm>
            <a:off x="1299150" y="3487875"/>
            <a:ext cx="317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840;p63"/>
          <p:cNvSpPr/>
          <p:nvPr/>
        </p:nvSpPr>
        <p:spPr>
          <a:xfrm rot="7147621" flipH="1">
            <a:off x="2177581" y="2601646"/>
            <a:ext cx="4693578" cy="338121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63"/>
          <p:cNvGrpSpPr/>
          <p:nvPr/>
        </p:nvGrpSpPr>
        <p:grpSpPr>
          <a:xfrm>
            <a:off x="3394010" y="1400338"/>
            <a:ext cx="2355983" cy="3743164"/>
            <a:chOff x="3394010" y="1400338"/>
            <a:chExt cx="2355983" cy="3743164"/>
          </a:xfrm>
        </p:grpSpPr>
        <p:grpSp>
          <p:nvGrpSpPr>
            <p:cNvPr id="842" name="Google Shape;842;p63"/>
            <p:cNvGrpSpPr/>
            <p:nvPr/>
          </p:nvGrpSpPr>
          <p:grpSpPr>
            <a:xfrm>
              <a:off x="3394010" y="1400338"/>
              <a:ext cx="2355983" cy="3743164"/>
              <a:chOff x="2164025" y="238100"/>
              <a:chExt cx="3296925" cy="5238125"/>
            </a:xfrm>
          </p:grpSpPr>
          <p:sp>
            <p:nvSpPr>
              <p:cNvPr id="843" name="Google Shape;843;p63"/>
              <p:cNvSpPr/>
              <p:nvPr/>
            </p:nvSpPr>
            <p:spPr>
              <a:xfrm>
                <a:off x="3113000" y="549900"/>
                <a:ext cx="4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5" extrusionOk="0">
                    <a:moveTo>
                      <a:pt x="10" y="0"/>
                    </a:moveTo>
                    <a:cubicBezTo>
                      <a:pt x="0" y="0"/>
                      <a:pt x="0" y="14"/>
                      <a:pt x="10" y="14"/>
                    </a:cubicBezTo>
                    <a:cubicBezTo>
                      <a:pt x="18" y="14"/>
                      <a:pt x="18" y="0"/>
                      <a:pt x="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3"/>
              <p:cNvSpPr/>
              <p:nvPr/>
            </p:nvSpPr>
            <p:spPr>
              <a:xfrm>
                <a:off x="2531825" y="238100"/>
                <a:ext cx="2226575" cy="3565250"/>
              </a:xfrm>
              <a:custGeom>
                <a:avLst/>
                <a:gdLst/>
                <a:ahLst/>
                <a:cxnLst/>
                <a:rect l="l" t="t" r="r" b="b"/>
                <a:pathLst>
                  <a:path w="89063" h="142610" extrusionOk="0">
                    <a:moveTo>
                      <a:pt x="44209" y="1"/>
                    </a:moveTo>
                    <a:cubicBezTo>
                      <a:pt x="30918" y="1"/>
                      <a:pt x="17998" y="7189"/>
                      <a:pt x="11429" y="17787"/>
                    </a:cubicBezTo>
                    <a:cubicBezTo>
                      <a:pt x="5502" y="27347"/>
                      <a:pt x="1" y="52103"/>
                      <a:pt x="3244" y="73379"/>
                    </a:cubicBezTo>
                    <a:cubicBezTo>
                      <a:pt x="4914" y="84334"/>
                      <a:pt x="5663" y="85234"/>
                      <a:pt x="3183" y="96666"/>
                    </a:cubicBezTo>
                    <a:cubicBezTo>
                      <a:pt x="788" y="107708"/>
                      <a:pt x="1597" y="142609"/>
                      <a:pt x="37753" y="142609"/>
                    </a:cubicBezTo>
                    <a:cubicBezTo>
                      <a:pt x="39032" y="142609"/>
                      <a:pt x="40355" y="142565"/>
                      <a:pt x="41724" y="142475"/>
                    </a:cubicBezTo>
                    <a:cubicBezTo>
                      <a:pt x="81578" y="139856"/>
                      <a:pt x="84926" y="124854"/>
                      <a:pt x="86653" y="106405"/>
                    </a:cubicBezTo>
                    <a:cubicBezTo>
                      <a:pt x="87608" y="96208"/>
                      <a:pt x="72822" y="89985"/>
                      <a:pt x="82326" y="69130"/>
                    </a:cubicBezTo>
                    <a:cubicBezTo>
                      <a:pt x="89062" y="54349"/>
                      <a:pt x="84288" y="40655"/>
                      <a:pt x="82496" y="34426"/>
                    </a:cubicBezTo>
                    <a:cubicBezTo>
                      <a:pt x="75340" y="9548"/>
                      <a:pt x="59528" y="1"/>
                      <a:pt x="442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3"/>
              <p:cNvSpPr/>
              <p:nvPr/>
            </p:nvSpPr>
            <p:spPr>
              <a:xfrm>
                <a:off x="3062650" y="1169350"/>
                <a:ext cx="1306550" cy="2004025"/>
              </a:xfrm>
              <a:custGeom>
                <a:avLst/>
                <a:gdLst/>
                <a:ahLst/>
                <a:cxnLst/>
                <a:rect l="l" t="t" r="r" b="b"/>
                <a:pathLst>
                  <a:path w="52262" h="80161" extrusionOk="0">
                    <a:moveTo>
                      <a:pt x="47855" y="1"/>
                    </a:moveTo>
                    <a:lnTo>
                      <a:pt x="47855" y="1"/>
                    </a:lnTo>
                    <a:cubicBezTo>
                      <a:pt x="47854" y="1"/>
                      <a:pt x="21858" y="6894"/>
                      <a:pt x="7244" y="6894"/>
                    </a:cubicBezTo>
                    <a:cubicBezTo>
                      <a:pt x="4336" y="6894"/>
                      <a:pt x="1879" y="6621"/>
                      <a:pt x="167" y="5967"/>
                    </a:cubicBezTo>
                    <a:lnTo>
                      <a:pt x="167" y="5967"/>
                    </a:lnTo>
                    <a:cubicBezTo>
                      <a:pt x="167" y="5967"/>
                      <a:pt x="2162" y="25825"/>
                      <a:pt x="1081" y="38684"/>
                    </a:cubicBezTo>
                    <a:cubicBezTo>
                      <a:pt x="0" y="51544"/>
                      <a:pt x="1840" y="72477"/>
                      <a:pt x="11535" y="77728"/>
                    </a:cubicBezTo>
                    <a:cubicBezTo>
                      <a:pt x="14493" y="79330"/>
                      <a:pt x="18782" y="80160"/>
                      <a:pt x="23413" y="80160"/>
                    </a:cubicBezTo>
                    <a:cubicBezTo>
                      <a:pt x="33955" y="80160"/>
                      <a:pt x="46273" y="75860"/>
                      <a:pt x="48729" y="66585"/>
                    </a:cubicBezTo>
                    <a:cubicBezTo>
                      <a:pt x="52262" y="53235"/>
                      <a:pt x="43257" y="33745"/>
                      <a:pt x="44994" y="23463"/>
                    </a:cubicBezTo>
                    <a:cubicBezTo>
                      <a:pt x="46730" y="13181"/>
                      <a:pt x="47855" y="1"/>
                      <a:pt x="47855" y="1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3"/>
              <p:cNvSpPr/>
              <p:nvPr/>
            </p:nvSpPr>
            <p:spPr>
              <a:xfrm>
                <a:off x="3066800" y="753375"/>
                <a:ext cx="1192250" cy="1372450"/>
              </a:xfrm>
              <a:custGeom>
                <a:avLst/>
                <a:gdLst/>
                <a:ahLst/>
                <a:cxnLst/>
                <a:rect l="l" t="t" r="r" b="b"/>
                <a:pathLst>
                  <a:path w="47690" h="54898" extrusionOk="0">
                    <a:moveTo>
                      <a:pt x="11369" y="1"/>
                    </a:moveTo>
                    <a:cubicBezTo>
                      <a:pt x="11369" y="2"/>
                      <a:pt x="13205" y="20407"/>
                      <a:pt x="1" y="22606"/>
                    </a:cubicBezTo>
                    <a:cubicBezTo>
                      <a:pt x="1" y="22606"/>
                      <a:pt x="3068" y="41156"/>
                      <a:pt x="12825" y="50246"/>
                    </a:cubicBezTo>
                    <a:cubicBezTo>
                      <a:pt x="16655" y="53813"/>
                      <a:pt x="20263" y="54897"/>
                      <a:pt x="23234" y="54897"/>
                    </a:cubicBezTo>
                    <a:cubicBezTo>
                      <a:pt x="27834" y="54897"/>
                      <a:pt x="30906" y="52300"/>
                      <a:pt x="30906" y="52300"/>
                    </a:cubicBezTo>
                    <a:cubicBezTo>
                      <a:pt x="30906" y="52300"/>
                      <a:pt x="39282" y="45296"/>
                      <a:pt x="41818" y="37479"/>
                    </a:cubicBezTo>
                    <a:cubicBezTo>
                      <a:pt x="44354" y="29663"/>
                      <a:pt x="45548" y="25901"/>
                      <a:pt x="46308" y="22606"/>
                    </a:cubicBezTo>
                    <a:cubicBezTo>
                      <a:pt x="47070" y="19310"/>
                      <a:pt x="47689" y="16640"/>
                      <a:pt x="47689" y="16640"/>
                    </a:cubicBezTo>
                    <a:lnTo>
                      <a:pt x="47689" y="16640"/>
                    </a:lnTo>
                    <a:cubicBezTo>
                      <a:pt x="47689" y="16640"/>
                      <a:pt x="44153" y="17584"/>
                      <a:pt x="39167" y="17584"/>
                    </a:cubicBezTo>
                    <a:cubicBezTo>
                      <a:pt x="30668" y="17584"/>
                      <a:pt x="17958" y="14841"/>
                      <a:pt x="11369" y="1"/>
                    </a:cubicBezTo>
                    <a:close/>
                  </a:path>
                </a:pathLst>
              </a:custGeom>
              <a:solidFill>
                <a:srgbClr val="EFCA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3"/>
              <p:cNvSpPr/>
              <p:nvPr/>
            </p:nvSpPr>
            <p:spPr>
              <a:xfrm>
                <a:off x="2164025" y="2039100"/>
                <a:ext cx="3296925" cy="3382775"/>
              </a:xfrm>
              <a:custGeom>
                <a:avLst/>
                <a:gdLst/>
                <a:ahLst/>
                <a:cxnLst/>
                <a:rect l="l" t="t" r="r" b="b"/>
                <a:pathLst>
                  <a:path w="131877" h="135311" extrusionOk="0">
                    <a:moveTo>
                      <a:pt x="51515" y="1"/>
                    </a:moveTo>
                    <a:cubicBezTo>
                      <a:pt x="51515" y="1"/>
                      <a:pt x="54605" y="11335"/>
                      <a:pt x="48080" y="15111"/>
                    </a:cubicBezTo>
                    <a:cubicBezTo>
                      <a:pt x="41555" y="18889"/>
                      <a:pt x="24041" y="17173"/>
                      <a:pt x="19919" y="26788"/>
                    </a:cubicBezTo>
                    <a:cubicBezTo>
                      <a:pt x="15799" y="36404"/>
                      <a:pt x="3435" y="69249"/>
                      <a:pt x="1718" y="76351"/>
                    </a:cubicBezTo>
                    <a:cubicBezTo>
                      <a:pt x="1" y="83454"/>
                      <a:pt x="34000" y="121918"/>
                      <a:pt x="34000" y="121918"/>
                    </a:cubicBezTo>
                    <a:lnTo>
                      <a:pt x="39495" y="114019"/>
                    </a:lnTo>
                    <a:cubicBezTo>
                      <a:pt x="39495" y="114019"/>
                      <a:pt x="20263" y="79676"/>
                      <a:pt x="17172" y="74868"/>
                    </a:cubicBezTo>
                    <a:cubicBezTo>
                      <a:pt x="17172" y="74868"/>
                      <a:pt x="25414" y="54262"/>
                      <a:pt x="28505" y="53233"/>
                    </a:cubicBezTo>
                    <a:cubicBezTo>
                      <a:pt x="28796" y="53136"/>
                      <a:pt x="29632" y="53092"/>
                      <a:pt x="30907" y="53092"/>
                    </a:cubicBezTo>
                    <a:cubicBezTo>
                      <a:pt x="43179" y="53092"/>
                      <a:pt x="96159" y="57161"/>
                      <a:pt x="96159" y="57161"/>
                    </a:cubicBezTo>
                    <a:cubicBezTo>
                      <a:pt x="96159" y="57161"/>
                      <a:pt x="112644" y="81393"/>
                      <a:pt x="114362" y="84827"/>
                    </a:cubicBezTo>
                    <a:cubicBezTo>
                      <a:pt x="116078" y="88262"/>
                      <a:pt x="88604" y="123978"/>
                      <a:pt x="88604" y="123978"/>
                    </a:cubicBezTo>
                    <a:lnTo>
                      <a:pt x="92383" y="135311"/>
                    </a:lnTo>
                    <a:cubicBezTo>
                      <a:pt x="92383" y="135311"/>
                      <a:pt x="122261" y="108181"/>
                      <a:pt x="128441" y="93069"/>
                    </a:cubicBezTo>
                    <a:cubicBezTo>
                      <a:pt x="131876" y="84140"/>
                      <a:pt x="129128" y="82423"/>
                      <a:pt x="124321" y="73838"/>
                    </a:cubicBezTo>
                    <a:cubicBezTo>
                      <a:pt x="119513" y="65252"/>
                      <a:pt x="99594" y="24728"/>
                      <a:pt x="87231" y="21637"/>
                    </a:cubicBezTo>
                    <a:cubicBezTo>
                      <a:pt x="74867" y="18546"/>
                      <a:pt x="67535" y="14519"/>
                      <a:pt x="67535" y="14519"/>
                    </a:cubicBezTo>
                    <a:cubicBezTo>
                      <a:pt x="67535" y="14519"/>
                      <a:pt x="65535" y="8043"/>
                      <a:pt x="65816" y="1389"/>
                    </a:cubicBezTo>
                    <a:lnTo>
                      <a:pt x="65816" y="1389"/>
                    </a:lnTo>
                    <a:cubicBezTo>
                      <a:pt x="65815" y="1390"/>
                      <a:pt x="63849" y="3154"/>
                      <a:pt x="60291" y="3154"/>
                    </a:cubicBezTo>
                    <a:cubicBezTo>
                      <a:pt x="57995" y="3154"/>
                      <a:pt x="55036" y="2419"/>
                      <a:pt x="51515" y="1"/>
                    </a:cubicBezTo>
                    <a:close/>
                  </a:path>
                </a:pathLst>
              </a:custGeom>
              <a:solidFill>
                <a:srgbClr val="EFCA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3"/>
              <p:cNvSpPr/>
              <p:nvPr/>
            </p:nvSpPr>
            <p:spPr>
              <a:xfrm>
                <a:off x="2455075" y="2402050"/>
                <a:ext cx="2481325" cy="2692900"/>
              </a:xfrm>
              <a:custGeom>
                <a:avLst/>
                <a:gdLst/>
                <a:ahLst/>
                <a:cxnLst/>
                <a:rect l="l" t="t" r="r" b="b"/>
                <a:pathLst>
                  <a:path w="99253" h="107716" extrusionOk="0">
                    <a:moveTo>
                      <a:pt x="55893" y="1"/>
                    </a:moveTo>
                    <a:cubicBezTo>
                      <a:pt x="55893" y="1"/>
                      <a:pt x="56470" y="8274"/>
                      <a:pt x="54174" y="13549"/>
                    </a:cubicBezTo>
                    <a:cubicBezTo>
                      <a:pt x="53883" y="14216"/>
                      <a:pt x="53383" y="14507"/>
                      <a:pt x="52730" y="14507"/>
                    </a:cubicBezTo>
                    <a:cubicBezTo>
                      <a:pt x="48221" y="14507"/>
                      <a:pt x="36438" y="593"/>
                      <a:pt x="36438" y="593"/>
                    </a:cubicBezTo>
                    <a:cubicBezTo>
                      <a:pt x="36438" y="593"/>
                      <a:pt x="33807" y="1974"/>
                      <a:pt x="23000" y="3925"/>
                    </a:cubicBezTo>
                    <a:cubicBezTo>
                      <a:pt x="12192" y="5876"/>
                      <a:pt x="9055" y="10419"/>
                      <a:pt x="8277" y="12270"/>
                    </a:cubicBezTo>
                    <a:cubicBezTo>
                      <a:pt x="7501" y="14121"/>
                      <a:pt x="0" y="33376"/>
                      <a:pt x="0" y="33376"/>
                    </a:cubicBezTo>
                    <a:cubicBezTo>
                      <a:pt x="0" y="33376"/>
                      <a:pt x="3607" y="41281"/>
                      <a:pt x="13055" y="43841"/>
                    </a:cubicBezTo>
                    <a:cubicBezTo>
                      <a:pt x="13055" y="43841"/>
                      <a:pt x="14817" y="38853"/>
                      <a:pt x="16863" y="38715"/>
                    </a:cubicBezTo>
                    <a:cubicBezTo>
                      <a:pt x="16868" y="38714"/>
                      <a:pt x="16872" y="38714"/>
                      <a:pt x="16877" y="38714"/>
                    </a:cubicBezTo>
                    <a:cubicBezTo>
                      <a:pt x="19002" y="38714"/>
                      <a:pt x="39763" y="70167"/>
                      <a:pt x="37610" y="82609"/>
                    </a:cubicBezTo>
                    <a:cubicBezTo>
                      <a:pt x="35451" y="95078"/>
                      <a:pt x="27853" y="99501"/>
                      <a:pt x="27853" y="99501"/>
                    </a:cubicBezTo>
                    <a:cubicBezTo>
                      <a:pt x="27853" y="99501"/>
                      <a:pt x="42259" y="107716"/>
                      <a:pt x="59764" y="107716"/>
                    </a:cubicBezTo>
                    <a:cubicBezTo>
                      <a:pt x="65145" y="107716"/>
                      <a:pt x="70818" y="106940"/>
                      <a:pt x="76456" y="104910"/>
                    </a:cubicBezTo>
                    <a:cubicBezTo>
                      <a:pt x="76456" y="104910"/>
                      <a:pt x="72139" y="91961"/>
                      <a:pt x="81971" y="59110"/>
                    </a:cubicBezTo>
                    <a:cubicBezTo>
                      <a:pt x="85927" y="47480"/>
                      <a:pt x="86115" y="44997"/>
                      <a:pt x="86115" y="44997"/>
                    </a:cubicBezTo>
                    <a:cubicBezTo>
                      <a:pt x="86115" y="44997"/>
                      <a:pt x="95553" y="43404"/>
                      <a:pt x="99253" y="34951"/>
                    </a:cubicBezTo>
                    <a:cubicBezTo>
                      <a:pt x="99253" y="34951"/>
                      <a:pt x="85282" y="10016"/>
                      <a:pt x="75589" y="7119"/>
                    </a:cubicBezTo>
                    <a:cubicBezTo>
                      <a:pt x="65896" y="4222"/>
                      <a:pt x="55894" y="1"/>
                      <a:pt x="558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3"/>
              <p:cNvSpPr/>
              <p:nvPr/>
            </p:nvSpPr>
            <p:spPr>
              <a:xfrm>
                <a:off x="2768850" y="4889550"/>
                <a:ext cx="1744475" cy="586675"/>
              </a:xfrm>
              <a:custGeom>
                <a:avLst/>
                <a:gdLst/>
                <a:ahLst/>
                <a:cxnLst/>
                <a:rect l="l" t="t" r="r" b="b"/>
                <a:pathLst>
                  <a:path w="69779" h="23467" extrusionOk="0">
                    <a:moveTo>
                      <a:pt x="15302" y="1"/>
                    </a:moveTo>
                    <a:cubicBezTo>
                      <a:pt x="5604" y="10838"/>
                      <a:pt x="1" y="23466"/>
                      <a:pt x="1" y="23466"/>
                    </a:cubicBezTo>
                    <a:lnTo>
                      <a:pt x="69779" y="23466"/>
                    </a:lnTo>
                    <a:lnTo>
                      <a:pt x="63905" y="5409"/>
                    </a:lnTo>
                    <a:cubicBezTo>
                      <a:pt x="57629" y="7195"/>
                      <a:pt x="51686" y="7884"/>
                      <a:pt x="46252" y="7884"/>
                    </a:cubicBezTo>
                    <a:cubicBezTo>
                      <a:pt x="27870" y="7884"/>
                      <a:pt x="15302" y="1"/>
                      <a:pt x="15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3"/>
              <p:cNvSpPr/>
              <p:nvPr/>
            </p:nvSpPr>
            <p:spPr>
              <a:xfrm>
                <a:off x="3139825" y="3590975"/>
                <a:ext cx="452375" cy="292550"/>
              </a:xfrm>
              <a:custGeom>
                <a:avLst/>
                <a:gdLst/>
                <a:ahLst/>
                <a:cxnLst/>
                <a:rect l="l" t="t" r="r" b="b"/>
                <a:pathLst>
                  <a:path w="18095" h="11702" extrusionOk="0">
                    <a:moveTo>
                      <a:pt x="1" y="1"/>
                    </a:moveTo>
                    <a:cubicBezTo>
                      <a:pt x="1" y="1"/>
                      <a:pt x="5170" y="11293"/>
                      <a:pt x="18094" y="11701"/>
                    </a:cubicBezTo>
                    <a:cubicBezTo>
                      <a:pt x="18094" y="11701"/>
                      <a:pt x="7756" y="9660"/>
                      <a:pt x="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3"/>
              <p:cNvSpPr/>
              <p:nvPr/>
            </p:nvSpPr>
            <p:spPr>
              <a:xfrm>
                <a:off x="4381225" y="3131850"/>
                <a:ext cx="193900" cy="282300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11292" extrusionOk="0">
                    <a:moveTo>
                      <a:pt x="0" y="0"/>
                    </a:moveTo>
                    <a:cubicBezTo>
                      <a:pt x="1" y="1"/>
                      <a:pt x="7211" y="7346"/>
                      <a:pt x="7755" y="11291"/>
                    </a:cubicBezTo>
                    <a:cubicBezTo>
                      <a:pt x="7755" y="11291"/>
                      <a:pt x="7483" y="530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3"/>
              <p:cNvSpPr/>
              <p:nvPr/>
            </p:nvSpPr>
            <p:spPr>
              <a:xfrm>
                <a:off x="3457775" y="2065100"/>
                <a:ext cx="35337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5305" extrusionOk="0">
                    <a:moveTo>
                      <a:pt x="1" y="0"/>
                    </a:moveTo>
                    <a:lnTo>
                      <a:pt x="476" y="3905"/>
                    </a:lnTo>
                    <a:cubicBezTo>
                      <a:pt x="2714" y="4966"/>
                      <a:pt x="5121" y="5304"/>
                      <a:pt x="7281" y="5304"/>
                    </a:cubicBezTo>
                    <a:cubicBezTo>
                      <a:pt x="11092" y="5304"/>
                      <a:pt x="14135" y="4251"/>
                      <a:pt x="14135" y="4251"/>
                    </a:cubicBezTo>
                    <a:cubicBezTo>
                      <a:pt x="14021" y="2954"/>
                      <a:pt x="14066" y="644"/>
                      <a:pt x="14066" y="644"/>
                    </a:cubicBezTo>
                    <a:lnTo>
                      <a:pt x="14066" y="644"/>
                    </a:lnTo>
                    <a:cubicBezTo>
                      <a:pt x="11765" y="1857"/>
                      <a:pt x="9575" y="2280"/>
                      <a:pt x="7637" y="2280"/>
                    </a:cubicBezTo>
                    <a:cubicBezTo>
                      <a:pt x="3140" y="228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2BF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3" name="Google Shape;853;p63"/>
            <p:cNvSpPr/>
            <p:nvPr/>
          </p:nvSpPr>
          <p:spPr>
            <a:xfrm>
              <a:off x="4388453" y="2271204"/>
              <a:ext cx="140243" cy="157741"/>
            </a:xfrm>
            <a:custGeom>
              <a:avLst/>
              <a:gdLst/>
              <a:ahLst/>
              <a:cxnLst/>
              <a:rect l="l" t="t" r="r" b="b"/>
              <a:pathLst>
                <a:path w="8103" h="9114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1" y="5169"/>
                    <a:pt x="2705" y="9113"/>
                    <a:pt x="4861" y="9113"/>
                  </a:cubicBezTo>
                  <a:cubicBezTo>
                    <a:pt x="5312" y="9113"/>
                    <a:pt x="5739" y="8940"/>
                    <a:pt x="6088" y="8570"/>
                  </a:cubicBezTo>
                  <a:cubicBezTo>
                    <a:pt x="8103" y="6429"/>
                    <a:pt x="6513" y="5588"/>
                    <a:pt x="4800" y="4853"/>
                  </a:cubicBezTo>
                  <a:cubicBezTo>
                    <a:pt x="3088" y="4119"/>
                    <a:pt x="2633" y="1"/>
                    <a:pt x="2633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63"/>
          <p:cNvSpPr txBox="1"/>
          <p:nvPr/>
        </p:nvSpPr>
        <p:spPr>
          <a:xfrm>
            <a:off x="1213425" y="140113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concave points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55" name="Google Shape;855;p63"/>
          <p:cNvSpPr txBox="1"/>
          <p:nvPr/>
        </p:nvSpPr>
        <p:spPr>
          <a:xfrm>
            <a:off x="1213425" y="1656225"/>
            <a:ext cx="26175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number of concave portions of the contour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63"/>
          <p:cNvSpPr txBox="1"/>
          <p:nvPr/>
        </p:nvSpPr>
        <p:spPr>
          <a:xfrm>
            <a:off x="1213425" y="2107213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symmetry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57" name="Google Shape;857;p63"/>
          <p:cNvSpPr txBox="1"/>
          <p:nvPr/>
        </p:nvSpPr>
        <p:spPr>
          <a:xfrm>
            <a:off x="1213425" y="2370825"/>
            <a:ext cx="23559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standard deviation of gray-scale values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63"/>
          <p:cNvSpPr txBox="1"/>
          <p:nvPr/>
        </p:nvSpPr>
        <p:spPr>
          <a:xfrm>
            <a:off x="1213425" y="2813300"/>
            <a:ext cx="20028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fractal dimension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59" name="Google Shape;859;p63"/>
          <p:cNvSpPr txBox="1"/>
          <p:nvPr/>
        </p:nvSpPr>
        <p:spPr>
          <a:xfrm>
            <a:off x="6374064" y="140113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ID number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60" name="Google Shape;860;p63"/>
          <p:cNvSpPr txBox="1"/>
          <p:nvPr/>
        </p:nvSpPr>
        <p:spPr>
          <a:xfrm>
            <a:off x="6374064" y="2446538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Diagnosis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61" name="Google Shape;861;p63"/>
          <p:cNvSpPr txBox="1"/>
          <p:nvPr/>
        </p:nvSpPr>
        <p:spPr>
          <a:xfrm>
            <a:off x="5647200" y="2710150"/>
            <a:ext cx="22752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 = malignant, B = benign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63"/>
          <p:cNvSpPr txBox="1"/>
          <p:nvPr/>
        </p:nvSpPr>
        <p:spPr>
          <a:xfrm>
            <a:off x="1213425" y="3162600"/>
            <a:ext cx="23559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"coastline approximation" - 1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0"/>
          <p:cNvSpPr txBox="1">
            <a:spLocks noGrp="1"/>
          </p:cNvSpPr>
          <p:nvPr>
            <p:ph type="title"/>
          </p:nvPr>
        </p:nvSpPr>
        <p:spPr>
          <a:xfrm>
            <a:off x="1714500" y="1674750"/>
            <a:ext cx="485955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preparations &amp; 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3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>
            <a:spLocks noGrp="1"/>
          </p:cNvSpPr>
          <p:nvPr>
            <p:ph type="subTitle" idx="1"/>
          </p:nvPr>
        </p:nvSpPr>
        <p:spPr>
          <a:xfrm>
            <a:off x="946075" y="1418100"/>
            <a:ext cx="4833300" cy="23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Read Dataset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Explore the dataset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Replace the M with 1 and B with 0</a:t>
            </a:r>
          </a:p>
          <a:p>
            <a:pPr indent="-292100">
              <a:buFont typeface="Lato Light"/>
              <a:buChar char="●"/>
            </a:pPr>
            <a:r>
              <a:rPr lang="en-US" dirty="0"/>
              <a:t>Heatmap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Clean the unneeded features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dirty="0"/>
              <a:t>Split the data into train and test 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en-US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59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4"/>
          <p:cNvSpPr txBox="1">
            <a:spLocks noGrp="1"/>
          </p:cNvSpPr>
          <p:nvPr>
            <p:ph type="title"/>
          </p:nvPr>
        </p:nvSpPr>
        <p:spPr>
          <a:xfrm>
            <a:off x="2569950" y="16747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7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5" name="Google Shape;88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1126" y="1075350"/>
            <a:ext cx="4361750" cy="3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8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1" name="Google Shape;891;p68"/>
          <p:cNvPicPr preferRelativeResize="0"/>
          <p:nvPr/>
        </p:nvPicPr>
        <p:blipFill rotWithShape="1">
          <a:blip r:embed="rId3">
            <a:alphaModFix/>
          </a:blip>
          <a:srcRect t="5392"/>
          <a:stretch/>
        </p:blipFill>
        <p:spPr>
          <a:xfrm>
            <a:off x="1397875" y="1275750"/>
            <a:ext cx="4518175" cy="36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341" y="2394563"/>
            <a:ext cx="21431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0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Bayes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4" name="Google Shape;904;p70"/>
          <p:cNvPicPr preferRelativeResize="0"/>
          <p:nvPr/>
        </p:nvPicPr>
        <p:blipFill rotWithShape="1">
          <a:blip r:embed="rId3">
            <a:alphaModFix/>
          </a:blip>
          <a:srcRect t="5737" b="5728"/>
          <a:stretch/>
        </p:blipFill>
        <p:spPr>
          <a:xfrm>
            <a:off x="1860325" y="1468150"/>
            <a:ext cx="5664727" cy="27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Defination </a:t>
            </a:r>
            <a:endParaRPr dirty="0"/>
          </a:p>
        </p:txBody>
      </p:sp>
      <p:sp>
        <p:nvSpPr>
          <p:cNvPr id="549" name="Google Shape;549;p52"/>
          <p:cNvSpPr txBox="1">
            <a:spLocks noGrp="1"/>
          </p:cNvSpPr>
          <p:nvPr>
            <p:ph type="title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0" name="Google Shape;550;p52"/>
          <p:cNvSpPr txBox="1">
            <a:spLocks noGrp="1"/>
          </p:cNvSpPr>
          <p:nvPr>
            <p:ph type="ctrTitle" idx="2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551" name="Google Shape;551;p52"/>
          <p:cNvSpPr txBox="1">
            <a:spLocks noGrp="1"/>
          </p:cNvSpPr>
          <p:nvPr>
            <p:ph type="title" idx="3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2" name="Google Shape;552;p52"/>
          <p:cNvSpPr txBox="1">
            <a:spLocks noGrp="1"/>
          </p:cNvSpPr>
          <p:nvPr>
            <p:ph type="title" idx="6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3" name="Google Shape;553;p52"/>
          <p:cNvSpPr txBox="1">
            <a:spLocks noGrp="1"/>
          </p:cNvSpPr>
          <p:nvPr>
            <p:ph type="ctrTitle" idx="7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54" name="Google Shape;554;p52"/>
          <p:cNvSpPr txBox="1">
            <a:spLocks noGrp="1"/>
          </p:cNvSpPr>
          <p:nvPr>
            <p:ph type="title" idx="9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5" name="Google Shape;555;p52"/>
          <p:cNvSpPr txBox="1">
            <a:spLocks noGrp="1"/>
          </p:cNvSpPr>
          <p:nvPr>
            <p:ph type="ctrTitle" idx="13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56" name="Google Shape;556;p52"/>
          <p:cNvSpPr txBox="1">
            <a:spLocks noGrp="1"/>
          </p:cNvSpPr>
          <p:nvPr>
            <p:ph type="title" idx="15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57" name="Google Shape;557;p52"/>
          <p:cNvSpPr txBox="1">
            <a:spLocks noGrp="1"/>
          </p:cNvSpPr>
          <p:nvPr>
            <p:ph type="ctrTitle" idx="16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&amp; conclusion</a:t>
            </a:r>
            <a:endParaRPr/>
          </a:p>
        </p:txBody>
      </p:sp>
      <p:sp>
        <p:nvSpPr>
          <p:cNvPr id="558" name="Google Shape;558;p52"/>
          <p:cNvSpPr txBox="1">
            <a:spLocks noGrp="1"/>
          </p:cNvSpPr>
          <p:nvPr>
            <p:ph type="title" idx="1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9" name="Google Shape;559;p52"/>
          <p:cNvSpPr/>
          <p:nvPr/>
        </p:nvSpPr>
        <p:spPr>
          <a:xfrm>
            <a:off x="8583295" y="4149563"/>
            <a:ext cx="105275" cy="144769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2"/>
          <p:cNvSpPr/>
          <p:nvPr/>
        </p:nvSpPr>
        <p:spPr>
          <a:xfrm>
            <a:off x="8714098" y="4230214"/>
            <a:ext cx="105255" cy="144769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2"/>
          <p:cNvSpPr/>
          <p:nvPr/>
        </p:nvSpPr>
        <p:spPr>
          <a:xfrm>
            <a:off x="8542651" y="4099144"/>
            <a:ext cx="76502" cy="97841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2"/>
          <p:cNvSpPr/>
          <p:nvPr/>
        </p:nvSpPr>
        <p:spPr>
          <a:xfrm>
            <a:off x="7098269" y="3488728"/>
            <a:ext cx="2988042" cy="1951042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2"/>
          <p:cNvSpPr/>
          <p:nvPr/>
        </p:nvSpPr>
        <p:spPr>
          <a:xfrm>
            <a:off x="8673434" y="4179795"/>
            <a:ext cx="76502" cy="97841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2"/>
          <p:cNvSpPr/>
          <p:nvPr/>
        </p:nvSpPr>
        <p:spPr>
          <a:xfrm>
            <a:off x="8804237" y="4260404"/>
            <a:ext cx="76523" cy="97882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2"/>
          <p:cNvSpPr/>
          <p:nvPr/>
        </p:nvSpPr>
        <p:spPr>
          <a:xfrm>
            <a:off x="8972665" y="4253216"/>
            <a:ext cx="437079" cy="561167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9138629" y="4464280"/>
            <a:ext cx="410380" cy="364458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9168285" y="4331936"/>
            <a:ext cx="571867" cy="796855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2"/>
          <p:cNvSpPr/>
          <p:nvPr/>
        </p:nvSpPr>
        <p:spPr>
          <a:xfrm>
            <a:off x="9214474" y="4358779"/>
            <a:ext cx="615899" cy="790755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2"/>
          <p:cNvSpPr/>
          <p:nvPr/>
        </p:nvSpPr>
        <p:spPr>
          <a:xfrm>
            <a:off x="9487089" y="4665671"/>
            <a:ext cx="410339" cy="364458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2"/>
          <p:cNvSpPr/>
          <p:nvPr/>
        </p:nvSpPr>
        <p:spPr>
          <a:xfrm>
            <a:off x="9643995" y="4682265"/>
            <a:ext cx="409251" cy="570183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2"/>
          <p:cNvSpPr/>
          <p:nvPr/>
        </p:nvSpPr>
        <p:spPr>
          <a:xfrm>
            <a:off x="9677102" y="4701447"/>
            <a:ext cx="440694" cy="565849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52"/>
          <p:cNvSpPr/>
          <p:nvPr/>
        </p:nvSpPr>
        <p:spPr>
          <a:xfrm>
            <a:off x="7929319" y="3746351"/>
            <a:ext cx="105255" cy="144748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2"/>
          <p:cNvSpPr/>
          <p:nvPr/>
        </p:nvSpPr>
        <p:spPr>
          <a:xfrm>
            <a:off x="8060102" y="3827001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2"/>
          <p:cNvSpPr/>
          <p:nvPr/>
        </p:nvSpPr>
        <p:spPr>
          <a:xfrm>
            <a:off x="8190906" y="3907632"/>
            <a:ext cx="105296" cy="144769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2"/>
          <p:cNvSpPr/>
          <p:nvPr/>
        </p:nvSpPr>
        <p:spPr>
          <a:xfrm>
            <a:off x="8321688" y="3988303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2"/>
          <p:cNvSpPr/>
          <p:nvPr/>
        </p:nvSpPr>
        <p:spPr>
          <a:xfrm>
            <a:off x="8452471" y="4068933"/>
            <a:ext cx="105316" cy="144748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2"/>
          <p:cNvSpPr/>
          <p:nvPr/>
        </p:nvSpPr>
        <p:spPr>
          <a:xfrm>
            <a:off x="8549059" y="4019664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8679862" y="4100314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2"/>
          <p:cNvSpPr/>
          <p:nvPr/>
        </p:nvSpPr>
        <p:spPr>
          <a:xfrm>
            <a:off x="8019479" y="3776602"/>
            <a:ext cx="76461" cy="97758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2"/>
          <p:cNvSpPr/>
          <p:nvPr/>
        </p:nvSpPr>
        <p:spPr>
          <a:xfrm>
            <a:off x="8150303" y="3857233"/>
            <a:ext cx="76441" cy="97779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2"/>
          <p:cNvSpPr/>
          <p:nvPr/>
        </p:nvSpPr>
        <p:spPr>
          <a:xfrm>
            <a:off x="8281086" y="3937863"/>
            <a:ext cx="76441" cy="978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2"/>
          <p:cNvSpPr/>
          <p:nvPr/>
        </p:nvSpPr>
        <p:spPr>
          <a:xfrm>
            <a:off x="8411848" y="4018514"/>
            <a:ext cx="76502" cy="97820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2"/>
          <p:cNvSpPr/>
          <p:nvPr/>
        </p:nvSpPr>
        <p:spPr>
          <a:xfrm>
            <a:off x="8511024" y="3973372"/>
            <a:ext cx="71286" cy="89543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2"/>
          <p:cNvSpPr/>
          <p:nvPr/>
        </p:nvSpPr>
        <p:spPr>
          <a:xfrm>
            <a:off x="8641847" y="4054023"/>
            <a:ext cx="71265" cy="89523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2"/>
          <p:cNvSpPr/>
          <p:nvPr/>
        </p:nvSpPr>
        <p:spPr>
          <a:xfrm>
            <a:off x="8772651" y="4134674"/>
            <a:ext cx="71286" cy="89523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52"/>
          <p:cNvGrpSpPr/>
          <p:nvPr/>
        </p:nvGrpSpPr>
        <p:grpSpPr>
          <a:xfrm>
            <a:off x="5741579" y="3053522"/>
            <a:ext cx="1129398" cy="634219"/>
            <a:chOff x="4652192" y="4157060"/>
            <a:chExt cx="1129398" cy="634219"/>
          </a:xfrm>
        </p:grpSpPr>
        <p:sp>
          <p:nvSpPr>
            <p:cNvPr id="587" name="Google Shape;587;p52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52"/>
          <p:cNvSpPr/>
          <p:nvPr/>
        </p:nvSpPr>
        <p:spPr>
          <a:xfrm>
            <a:off x="6273196" y="4123891"/>
            <a:ext cx="1093170" cy="543936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2"/>
          <p:cNvSpPr/>
          <p:nvPr/>
        </p:nvSpPr>
        <p:spPr>
          <a:xfrm>
            <a:off x="6377711" y="4084316"/>
            <a:ext cx="536111" cy="349897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2"/>
          <p:cNvSpPr/>
          <p:nvPr/>
        </p:nvSpPr>
        <p:spPr>
          <a:xfrm>
            <a:off x="6272785" y="4225121"/>
            <a:ext cx="105193" cy="278776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2"/>
          <p:cNvSpPr/>
          <p:nvPr/>
        </p:nvSpPr>
        <p:spPr>
          <a:xfrm>
            <a:off x="6236975" y="4033600"/>
            <a:ext cx="676916" cy="326483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2"/>
          <p:cNvSpPr/>
          <p:nvPr/>
        </p:nvSpPr>
        <p:spPr>
          <a:xfrm>
            <a:off x="6397817" y="4094276"/>
            <a:ext cx="536152" cy="349897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2"/>
          <p:cNvSpPr/>
          <p:nvPr/>
        </p:nvSpPr>
        <p:spPr>
          <a:xfrm>
            <a:off x="6377937" y="4084316"/>
            <a:ext cx="555991" cy="283643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2"/>
          <p:cNvSpPr/>
          <p:nvPr/>
        </p:nvSpPr>
        <p:spPr>
          <a:xfrm>
            <a:off x="6377711" y="4358640"/>
            <a:ext cx="20353" cy="15588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2"/>
          <p:cNvSpPr/>
          <p:nvPr/>
        </p:nvSpPr>
        <p:spPr>
          <a:xfrm>
            <a:off x="6397817" y="4227154"/>
            <a:ext cx="640914" cy="337431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2"/>
          <p:cNvSpPr/>
          <p:nvPr/>
        </p:nvSpPr>
        <p:spPr>
          <a:xfrm>
            <a:off x="6398000" y="4094275"/>
            <a:ext cx="676895" cy="326483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2"/>
          <p:cNvSpPr/>
          <p:nvPr/>
        </p:nvSpPr>
        <p:spPr>
          <a:xfrm>
            <a:off x="7129733" y="3316172"/>
            <a:ext cx="578110" cy="347084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2"/>
          <p:cNvSpPr/>
          <p:nvPr/>
        </p:nvSpPr>
        <p:spPr>
          <a:xfrm>
            <a:off x="7643602" y="3577471"/>
            <a:ext cx="367580" cy="326505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2"/>
          <p:cNvSpPr/>
          <p:nvPr/>
        </p:nvSpPr>
        <p:spPr>
          <a:xfrm>
            <a:off x="7692234" y="3500517"/>
            <a:ext cx="1653433" cy="1299100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2"/>
          <p:cNvSpPr/>
          <p:nvPr/>
        </p:nvSpPr>
        <p:spPr>
          <a:xfrm>
            <a:off x="7721357" y="3529598"/>
            <a:ext cx="1296430" cy="1065732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2"/>
          <p:cNvSpPr/>
          <p:nvPr/>
        </p:nvSpPr>
        <p:spPr>
          <a:xfrm>
            <a:off x="7895083" y="3616410"/>
            <a:ext cx="105296" cy="144789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2"/>
          <p:cNvSpPr/>
          <p:nvPr/>
        </p:nvSpPr>
        <p:spPr>
          <a:xfrm>
            <a:off x="8025866" y="3697081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2"/>
          <p:cNvSpPr/>
          <p:nvPr/>
        </p:nvSpPr>
        <p:spPr>
          <a:xfrm>
            <a:off x="8156690" y="3777732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2"/>
          <p:cNvSpPr/>
          <p:nvPr/>
        </p:nvSpPr>
        <p:spPr>
          <a:xfrm>
            <a:off x="8287473" y="3858362"/>
            <a:ext cx="105275" cy="144769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2"/>
          <p:cNvSpPr/>
          <p:nvPr/>
        </p:nvSpPr>
        <p:spPr>
          <a:xfrm>
            <a:off x="8418276" y="3939013"/>
            <a:ext cx="105255" cy="144748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2"/>
          <p:cNvSpPr/>
          <p:nvPr/>
        </p:nvSpPr>
        <p:spPr>
          <a:xfrm>
            <a:off x="7987872" y="3650790"/>
            <a:ext cx="71265" cy="89543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2"/>
          <p:cNvSpPr/>
          <p:nvPr/>
        </p:nvSpPr>
        <p:spPr>
          <a:xfrm>
            <a:off x="8118655" y="3731420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2"/>
          <p:cNvSpPr/>
          <p:nvPr/>
        </p:nvSpPr>
        <p:spPr>
          <a:xfrm>
            <a:off x="8249437" y="3812071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2"/>
          <p:cNvSpPr/>
          <p:nvPr/>
        </p:nvSpPr>
        <p:spPr>
          <a:xfrm>
            <a:off x="8380241" y="3892721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52"/>
          <p:cNvGrpSpPr/>
          <p:nvPr/>
        </p:nvGrpSpPr>
        <p:grpSpPr>
          <a:xfrm>
            <a:off x="8259375" y="2696974"/>
            <a:ext cx="1278423" cy="619206"/>
            <a:chOff x="5114075" y="3292349"/>
            <a:chExt cx="1278423" cy="619206"/>
          </a:xfrm>
        </p:grpSpPr>
        <p:sp>
          <p:nvSpPr>
            <p:cNvPr id="619" name="Google Shape;619;p52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71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71"/>
          <p:cNvPicPr preferRelativeResize="0"/>
          <p:nvPr/>
        </p:nvPicPr>
        <p:blipFill rotWithShape="1">
          <a:blip r:embed="rId3">
            <a:alphaModFix/>
          </a:blip>
          <a:srcRect r="1787"/>
          <a:stretch/>
        </p:blipFill>
        <p:spPr>
          <a:xfrm>
            <a:off x="1524000" y="1006050"/>
            <a:ext cx="561259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2"/>
          <p:cNvSpPr txBox="1">
            <a:spLocks noGrp="1"/>
          </p:cNvSpPr>
          <p:nvPr>
            <p:ph type="title"/>
          </p:nvPr>
        </p:nvSpPr>
        <p:spPr>
          <a:xfrm>
            <a:off x="2569950" y="16747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&amp; 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3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 Comparison</a:t>
            </a:r>
            <a:endParaRPr sz="2500"/>
          </a:p>
        </p:txBody>
      </p:sp>
      <p:grpSp>
        <p:nvGrpSpPr>
          <p:cNvPr id="921" name="Google Shape;921;p73"/>
          <p:cNvGrpSpPr/>
          <p:nvPr/>
        </p:nvGrpSpPr>
        <p:grpSpPr>
          <a:xfrm>
            <a:off x="7222600" y="2278063"/>
            <a:ext cx="1776115" cy="2760000"/>
            <a:chOff x="6765400" y="1744663"/>
            <a:chExt cx="1776115" cy="2760000"/>
          </a:xfrm>
        </p:grpSpPr>
        <p:sp>
          <p:nvSpPr>
            <p:cNvPr id="922" name="Google Shape;922;p73"/>
            <p:cNvSpPr/>
            <p:nvPr/>
          </p:nvSpPr>
          <p:spPr>
            <a:xfrm>
              <a:off x="6829702" y="3652905"/>
              <a:ext cx="1711812" cy="851758"/>
            </a:xfrm>
            <a:custGeom>
              <a:avLst/>
              <a:gdLst/>
              <a:ahLst/>
              <a:cxnLst/>
              <a:rect l="l" t="t" r="r" b="b"/>
              <a:pathLst>
                <a:path w="53228" h="26485" extrusionOk="0">
                  <a:moveTo>
                    <a:pt x="26613" y="1"/>
                  </a:moveTo>
                  <a:cubicBezTo>
                    <a:pt x="19555" y="1"/>
                    <a:pt x="12785" y="1397"/>
                    <a:pt x="7794" y="3880"/>
                  </a:cubicBezTo>
                  <a:cubicBezTo>
                    <a:pt x="2803" y="6363"/>
                    <a:pt x="0" y="9731"/>
                    <a:pt x="0" y="13243"/>
                  </a:cubicBezTo>
                  <a:cubicBezTo>
                    <a:pt x="0" y="16754"/>
                    <a:pt x="2803" y="20122"/>
                    <a:pt x="7794" y="22605"/>
                  </a:cubicBezTo>
                  <a:cubicBezTo>
                    <a:pt x="12785" y="25088"/>
                    <a:pt x="19555" y="26484"/>
                    <a:pt x="26613" y="26484"/>
                  </a:cubicBezTo>
                  <a:cubicBezTo>
                    <a:pt x="33671" y="26484"/>
                    <a:pt x="40441" y="25088"/>
                    <a:pt x="45432" y="22605"/>
                  </a:cubicBezTo>
                  <a:cubicBezTo>
                    <a:pt x="50423" y="20122"/>
                    <a:pt x="53227" y="16754"/>
                    <a:pt x="53227" y="13243"/>
                  </a:cubicBezTo>
                  <a:cubicBezTo>
                    <a:pt x="53227" y="9731"/>
                    <a:pt x="50423" y="6363"/>
                    <a:pt x="45432" y="3880"/>
                  </a:cubicBezTo>
                  <a:cubicBezTo>
                    <a:pt x="40441" y="1397"/>
                    <a:pt x="33671" y="1"/>
                    <a:pt x="2661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3"/>
            <p:cNvSpPr/>
            <p:nvPr/>
          </p:nvSpPr>
          <p:spPr>
            <a:xfrm>
              <a:off x="6765400" y="2287641"/>
              <a:ext cx="1318025" cy="2005192"/>
            </a:xfrm>
            <a:custGeom>
              <a:avLst/>
              <a:gdLst/>
              <a:ahLst/>
              <a:cxnLst/>
              <a:rect l="l" t="t" r="r" b="b"/>
              <a:pathLst>
                <a:path w="45410" h="69085" extrusionOk="0">
                  <a:moveTo>
                    <a:pt x="7183" y="0"/>
                  </a:moveTo>
                  <a:lnTo>
                    <a:pt x="3417" y="6123"/>
                  </a:lnTo>
                  <a:cubicBezTo>
                    <a:pt x="1183" y="9757"/>
                    <a:pt x="0" y="13940"/>
                    <a:pt x="0" y="18206"/>
                  </a:cubicBezTo>
                  <a:lnTo>
                    <a:pt x="0" y="62268"/>
                  </a:lnTo>
                  <a:cubicBezTo>
                    <a:pt x="0" y="66033"/>
                    <a:pt x="10165" y="69085"/>
                    <a:pt x="22705" y="69085"/>
                  </a:cubicBezTo>
                  <a:cubicBezTo>
                    <a:pt x="35244" y="69085"/>
                    <a:pt x="45408" y="66033"/>
                    <a:pt x="45408" y="62268"/>
                  </a:cubicBezTo>
                  <a:lnTo>
                    <a:pt x="45410" y="18206"/>
                  </a:lnTo>
                  <a:cubicBezTo>
                    <a:pt x="45410" y="13940"/>
                    <a:pt x="44226" y="9757"/>
                    <a:pt x="41992" y="6123"/>
                  </a:cubicBezTo>
                  <a:lnTo>
                    <a:pt x="38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3"/>
            <p:cNvSpPr/>
            <p:nvPr/>
          </p:nvSpPr>
          <p:spPr>
            <a:xfrm>
              <a:off x="6858543" y="2806616"/>
              <a:ext cx="1131714" cy="1366149"/>
            </a:xfrm>
            <a:custGeom>
              <a:avLst/>
              <a:gdLst/>
              <a:ahLst/>
              <a:cxnLst/>
              <a:rect l="l" t="t" r="r" b="b"/>
              <a:pathLst>
                <a:path w="38991" h="47068" extrusionOk="0">
                  <a:moveTo>
                    <a:pt x="0" y="1"/>
                  </a:moveTo>
                  <a:lnTo>
                    <a:pt x="0" y="41213"/>
                  </a:lnTo>
                  <a:cubicBezTo>
                    <a:pt x="0" y="44446"/>
                    <a:pt x="8728" y="47067"/>
                    <a:pt x="19496" y="47067"/>
                  </a:cubicBezTo>
                  <a:cubicBezTo>
                    <a:pt x="30262" y="47067"/>
                    <a:pt x="38990" y="44446"/>
                    <a:pt x="38990" y="41213"/>
                  </a:cubicBezTo>
                  <a:lnTo>
                    <a:pt x="38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3"/>
            <p:cNvSpPr/>
            <p:nvPr/>
          </p:nvSpPr>
          <p:spPr>
            <a:xfrm>
              <a:off x="6858543" y="2636701"/>
              <a:ext cx="1131714" cy="339912"/>
            </a:xfrm>
            <a:custGeom>
              <a:avLst/>
              <a:gdLst/>
              <a:ahLst/>
              <a:cxnLst/>
              <a:rect l="l" t="t" r="r" b="b"/>
              <a:pathLst>
                <a:path w="38991" h="11711" extrusionOk="0">
                  <a:moveTo>
                    <a:pt x="19496" y="1"/>
                  </a:moveTo>
                  <a:cubicBezTo>
                    <a:pt x="14325" y="1"/>
                    <a:pt x="9367" y="618"/>
                    <a:pt x="5710" y="1716"/>
                  </a:cubicBezTo>
                  <a:cubicBezTo>
                    <a:pt x="2055" y="2813"/>
                    <a:pt x="0" y="4303"/>
                    <a:pt x="0" y="5855"/>
                  </a:cubicBezTo>
                  <a:cubicBezTo>
                    <a:pt x="0" y="7408"/>
                    <a:pt x="2055" y="8897"/>
                    <a:pt x="5710" y="9995"/>
                  </a:cubicBezTo>
                  <a:cubicBezTo>
                    <a:pt x="9367" y="11093"/>
                    <a:pt x="14325" y="11710"/>
                    <a:pt x="19496" y="11710"/>
                  </a:cubicBezTo>
                  <a:cubicBezTo>
                    <a:pt x="24665" y="11710"/>
                    <a:pt x="29625" y="11093"/>
                    <a:pt x="33280" y="9995"/>
                  </a:cubicBezTo>
                  <a:cubicBezTo>
                    <a:pt x="36937" y="8897"/>
                    <a:pt x="38990" y="7408"/>
                    <a:pt x="38990" y="5855"/>
                  </a:cubicBezTo>
                  <a:cubicBezTo>
                    <a:pt x="38990" y="4303"/>
                    <a:pt x="36937" y="2813"/>
                    <a:pt x="33280" y="1716"/>
                  </a:cubicBezTo>
                  <a:cubicBezTo>
                    <a:pt x="29625" y="618"/>
                    <a:pt x="24665" y="1"/>
                    <a:pt x="19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3"/>
            <p:cNvSpPr/>
            <p:nvPr/>
          </p:nvSpPr>
          <p:spPr>
            <a:xfrm>
              <a:off x="6767374" y="3135175"/>
              <a:ext cx="1317987" cy="706236"/>
            </a:xfrm>
            <a:custGeom>
              <a:avLst/>
              <a:gdLst/>
              <a:ahLst/>
              <a:cxnLst/>
              <a:rect l="l" t="t" r="r" b="b"/>
              <a:pathLst>
                <a:path w="35810" h="24332" extrusionOk="0">
                  <a:moveTo>
                    <a:pt x="0" y="0"/>
                  </a:moveTo>
                  <a:lnTo>
                    <a:pt x="0" y="18955"/>
                  </a:lnTo>
                  <a:cubicBezTo>
                    <a:pt x="0" y="21925"/>
                    <a:pt x="8017" y="24331"/>
                    <a:pt x="17905" y="24331"/>
                  </a:cubicBezTo>
                  <a:cubicBezTo>
                    <a:pt x="27793" y="24331"/>
                    <a:pt x="35809" y="21925"/>
                    <a:pt x="35809" y="18955"/>
                  </a:cubicBezTo>
                  <a:lnTo>
                    <a:pt x="35809" y="0"/>
                  </a:lnTo>
                  <a:cubicBezTo>
                    <a:pt x="35809" y="2968"/>
                    <a:pt x="27793" y="5375"/>
                    <a:pt x="17905" y="5375"/>
                  </a:cubicBezTo>
                  <a:cubicBezTo>
                    <a:pt x="8017" y="5375"/>
                    <a:pt x="0" y="296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3"/>
            <p:cNvSpPr/>
            <p:nvPr/>
          </p:nvSpPr>
          <p:spPr>
            <a:xfrm>
              <a:off x="7357386" y="3391362"/>
              <a:ext cx="176153" cy="346965"/>
            </a:xfrm>
            <a:custGeom>
              <a:avLst/>
              <a:gdLst/>
              <a:ahLst/>
              <a:cxnLst/>
              <a:rect l="l" t="t" r="r" b="b"/>
              <a:pathLst>
                <a:path w="6069" h="11954" extrusionOk="0">
                  <a:moveTo>
                    <a:pt x="0" y="0"/>
                  </a:moveTo>
                  <a:lnTo>
                    <a:pt x="0" y="11953"/>
                  </a:lnTo>
                  <a:lnTo>
                    <a:pt x="6068" y="11953"/>
                  </a:lnTo>
                  <a:lnTo>
                    <a:pt x="6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3"/>
            <p:cNvSpPr/>
            <p:nvPr/>
          </p:nvSpPr>
          <p:spPr>
            <a:xfrm>
              <a:off x="7271993" y="3476755"/>
              <a:ext cx="346936" cy="176153"/>
            </a:xfrm>
            <a:custGeom>
              <a:avLst/>
              <a:gdLst/>
              <a:ahLst/>
              <a:cxnLst/>
              <a:rect l="l" t="t" r="r" b="b"/>
              <a:pathLst>
                <a:path w="11953" h="6069" extrusionOk="0">
                  <a:moveTo>
                    <a:pt x="1" y="1"/>
                  </a:moveTo>
                  <a:lnTo>
                    <a:pt x="1" y="6069"/>
                  </a:lnTo>
                  <a:lnTo>
                    <a:pt x="11953" y="6069"/>
                  </a:lnTo>
                  <a:lnTo>
                    <a:pt x="11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3"/>
            <p:cNvSpPr/>
            <p:nvPr/>
          </p:nvSpPr>
          <p:spPr>
            <a:xfrm>
              <a:off x="6916797" y="1897104"/>
              <a:ext cx="1015062" cy="510114"/>
            </a:xfrm>
            <a:custGeom>
              <a:avLst/>
              <a:gdLst/>
              <a:ahLst/>
              <a:cxnLst/>
              <a:rect l="l" t="t" r="r" b="b"/>
              <a:pathLst>
                <a:path w="34972" h="17575" extrusionOk="0">
                  <a:moveTo>
                    <a:pt x="1" y="1"/>
                  </a:moveTo>
                  <a:lnTo>
                    <a:pt x="1" y="12326"/>
                  </a:lnTo>
                  <a:cubicBezTo>
                    <a:pt x="1" y="12915"/>
                    <a:pt x="331" y="13487"/>
                    <a:pt x="933" y="14012"/>
                  </a:cubicBezTo>
                  <a:cubicBezTo>
                    <a:pt x="1153" y="14212"/>
                    <a:pt x="1391" y="14390"/>
                    <a:pt x="1646" y="14544"/>
                  </a:cubicBezTo>
                  <a:cubicBezTo>
                    <a:pt x="2389" y="15027"/>
                    <a:pt x="3367" y="15463"/>
                    <a:pt x="4535" y="15846"/>
                  </a:cubicBezTo>
                  <a:cubicBezTo>
                    <a:pt x="4760" y="15924"/>
                    <a:pt x="4995" y="16000"/>
                    <a:pt x="5243" y="16071"/>
                  </a:cubicBezTo>
                  <a:cubicBezTo>
                    <a:pt x="6116" y="16331"/>
                    <a:pt x="7089" y="16560"/>
                    <a:pt x="8133" y="16761"/>
                  </a:cubicBezTo>
                  <a:cubicBezTo>
                    <a:pt x="8368" y="16802"/>
                    <a:pt x="8604" y="16849"/>
                    <a:pt x="8846" y="16885"/>
                  </a:cubicBezTo>
                  <a:cubicBezTo>
                    <a:pt x="9754" y="17045"/>
                    <a:pt x="10722" y="17179"/>
                    <a:pt x="11730" y="17280"/>
                  </a:cubicBezTo>
                  <a:cubicBezTo>
                    <a:pt x="11960" y="17309"/>
                    <a:pt x="12201" y="17332"/>
                    <a:pt x="12444" y="17350"/>
                  </a:cubicBezTo>
                  <a:cubicBezTo>
                    <a:pt x="13376" y="17438"/>
                    <a:pt x="14343" y="17498"/>
                    <a:pt x="15333" y="17532"/>
                  </a:cubicBezTo>
                  <a:cubicBezTo>
                    <a:pt x="15569" y="17545"/>
                    <a:pt x="15805" y="17550"/>
                    <a:pt x="16047" y="17556"/>
                  </a:cubicBezTo>
                  <a:cubicBezTo>
                    <a:pt x="16519" y="17568"/>
                    <a:pt x="17002" y="17574"/>
                    <a:pt x="17485" y="17574"/>
                  </a:cubicBezTo>
                  <a:cubicBezTo>
                    <a:pt x="17976" y="17574"/>
                    <a:pt x="18453" y="17568"/>
                    <a:pt x="18931" y="17556"/>
                  </a:cubicBezTo>
                  <a:cubicBezTo>
                    <a:pt x="19173" y="17550"/>
                    <a:pt x="19409" y="17545"/>
                    <a:pt x="19645" y="17532"/>
                  </a:cubicBezTo>
                  <a:cubicBezTo>
                    <a:pt x="20635" y="17498"/>
                    <a:pt x="21602" y="17439"/>
                    <a:pt x="22534" y="17350"/>
                  </a:cubicBezTo>
                  <a:cubicBezTo>
                    <a:pt x="22770" y="17332"/>
                    <a:pt x="23006" y="17310"/>
                    <a:pt x="23242" y="17280"/>
                  </a:cubicBezTo>
                  <a:cubicBezTo>
                    <a:pt x="24250" y="17179"/>
                    <a:pt x="25217" y="17045"/>
                    <a:pt x="26132" y="16885"/>
                  </a:cubicBezTo>
                  <a:cubicBezTo>
                    <a:pt x="26372" y="16849"/>
                    <a:pt x="26609" y="16802"/>
                    <a:pt x="26844" y="16761"/>
                  </a:cubicBezTo>
                  <a:cubicBezTo>
                    <a:pt x="27889" y="16560"/>
                    <a:pt x="28855" y="16331"/>
                    <a:pt x="29729" y="16071"/>
                  </a:cubicBezTo>
                  <a:cubicBezTo>
                    <a:pt x="29976" y="15999"/>
                    <a:pt x="30212" y="15923"/>
                    <a:pt x="30442" y="15846"/>
                  </a:cubicBezTo>
                  <a:cubicBezTo>
                    <a:pt x="31609" y="15463"/>
                    <a:pt x="32588" y="15021"/>
                    <a:pt x="33331" y="14544"/>
                  </a:cubicBezTo>
                  <a:cubicBezTo>
                    <a:pt x="33585" y="14386"/>
                    <a:pt x="33824" y="14206"/>
                    <a:pt x="34045" y="14006"/>
                  </a:cubicBezTo>
                  <a:cubicBezTo>
                    <a:pt x="34646" y="13481"/>
                    <a:pt x="34971" y="12916"/>
                    <a:pt x="34971" y="12326"/>
                  </a:cubicBezTo>
                  <a:lnTo>
                    <a:pt x="34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3"/>
            <p:cNvSpPr/>
            <p:nvPr/>
          </p:nvSpPr>
          <p:spPr>
            <a:xfrm>
              <a:off x="6943848" y="1897104"/>
              <a:ext cx="20753" cy="422111"/>
            </a:xfrm>
            <a:custGeom>
              <a:avLst/>
              <a:gdLst/>
              <a:ahLst/>
              <a:cxnLst/>
              <a:rect l="l" t="t" r="r" b="b"/>
              <a:pathLst>
                <a:path w="715" h="14543" extrusionOk="0">
                  <a:moveTo>
                    <a:pt x="1" y="1"/>
                  </a:moveTo>
                  <a:lnTo>
                    <a:pt x="1" y="14012"/>
                  </a:lnTo>
                  <a:cubicBezTo>
                    <a:pt x="221" y="14212"/>
                    <a:pt x="459" y="14390"/>
                    <a:pt x="714" y="14542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3"/>
            <p:cNvSpPr/>
            <p:nvPr/>
          </p:nvSpPr>
          <p:spPr>
            <a:xfrm>
              <a:off x="7048427" y="1897104"/>
              <a:ext cx="20579" cy="466461"/>
            </a:xfrm>
            <a:custGeom>
              <a:avLst/>
              <a:gdLst/>
              <a:ahLst/>
              <a:cxnLst/>
              <a:rect l="l" t="t" r="r" b="b"/>
              <a:pathLst>
                <a:path w="709" h="16071" extrusionOk="0">
                  <a:moveTo>
                    <a:pt x="0" y="1"/>
                  </a:moveTo>
                  <a:lnTo>
                    <a:pt x="0" y="15845"/>
                  </a:lnTo>
                  <a:cubicBezTo>
                    <a:pt x="225" y="15923"/>
                    <a:pt x="460" y="16000"/>
                    <a:pt x="708" y="16070"/>
                  </a:cubicBezTo>
                  <a:lnTo>
                    <a:pt x="7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3"/>
            <p:cNvSpPr/>
            <p:nvPr/>
          </p:nvSpPr>
          <p:spPr>
            <a:xfrm>
              <a:off x="7152860" y="1897104"/>
              <a:ext cx="20695" cy="490058"/>
            </a:xfrm>
            <a:custGeom>
              <a:avLst/>
              <a:gdLst/>
              <a:ahLst/>
              <a:cxnLst/>
              <a:rect l="l" t="t" r="r" b="b"/>
              <a:pathLst>
                <a:path w="713" h="16884" extrusionOk="0">
                  <a:moveTo>
                    <a:pt x="0" y="1"/>
                  </a:moveTo>
                  <a:lnTo>
                    <a:pt x="0" y="16760"/>
                  </a:lnTo>
                  <a:cubicBezTo>
                    <a:pt x="235" y="16802"/>
                    <a:pt x="471" y="16849"/>
                    <a:pt x="713" y="16884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3"/>
            <p:cNvSpPr/>
            <p:nvPr/>
          </p:nvSpPr>
          <p:spPr>
            <a:xfrm>
              <a:off x="7257265" y="1897104"/>
              <a:ext cx="20753" cy="503613"/>
            </a:xfrm>
            <a:custGeom>
              <a:avLst/>
              <a:gdLst/>
              <a:ahLst/>
              <a:cxnLst/>
              <a:rect l="l" t="t" r="r" b="b"/>
              <a:pathLst>
                <a:path w="715" h="17351" extrusionOk="0">
                  <a:moveTo>
                    <a:pt x="0" y="1"/>
                  </a:moveTo>
                  <a:lnTo>
                    <a:pt x="0" y="17280"/>
                  </a:lnTo>
                  <a:cubicBezTo>
                    <a:pt x="230" y="17309"/>
                    <a:pt x="471" y="17332"/>
                    <a:pt x="714" y="17350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3"/>
            <p:cNvSpPr/>
            <p:nvPr/>
          </p:nvSpPr>
          <p:spPr>
            <a:xfrm>
              <a:off x="7361814" y="1897104"/>
              <a:ext cx="20753" cy="509592"/>
            </a:xfrm>
            <a:custGeom>
              <a:avLst/>
              <a:gdLst/>
              <a:ahLst/>
              <a:cxnLst/>
              <a:rect l="l" t="t" r="r" b="b"/>
              <a:pathLst>
                <a:path w="715" h="17557" extrusionOk="0">
                  <a:moveTo>
                    <a:pt x="1" y="1"/>
                  </a:moveTo>
                  <a:lnTo>
                    <a:pt x="1" y="17532"/>
                  </a:lnTo>
                  <a:cubicBezTo>
                    <a:pt x="237" y="17545"/>
                    <a:pt x="473" y="17550"/>
                    <a:pt x="715" y="17556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3"/>
            <p:cNvSpPr/>
            <p:nvPr/>
          </p:nvSpPr>
          <p:spPr>
            <a:xfrm>
              <a:off x="7466248" y="1897104"/>
              <a:ext cx="20753" cy="509592"/>
            </a:xfrm>
            <a:custGeom>
              <a:avLst/>
              <a:gdLst/>
              <a:ahLst/>
              <a:cxnLst/>
              <a:rect l="l" t="t" r="r" b="b"/>
              <a:pathLst>
                <a:path w="715" h="17557" extrusionOk="0">
                  <a:moveTo>
                    <a:pt x="1" y="1"/>
                  </a:moveTo>
                  <a:lnTo>
                    <a:pt x="1" y="17556"/>
                  </a:lnTo>
                  <a:cubicBezTo>
                    <a:pt x="243" y="17550"/>
                    <a:pt x="479" y="17545"/>
                    <a:pt x="715" y="17532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3"/>
            <p:cNvSpPr/>
            <p:nvPr/>
          </p:nvSpPr>
          <p:spPr>
            <a:xfrm>
              <a:off x="7570826" y="1897104"/>
              <a:ext cx="20579" cy="503584"/>
            </a:xfrm>
            <a:custGeom>
              <a:avLst/>
              <a:gdLst/>
              <a:ahLst/>
              <a:cxnLst/>
              <a:rect l="l" t="t" r="r" b="b"/>
              <a:pathLst>
                <a:path w="709" h="17350" extrusionOk="0">
                  <a:moveTo>
                    <a:pt x="1" y="1"/>
                  </a:moveTo>
                  <a:lnTo>
                    <a:pt x="1" y="17349"/>
                  </a:lnTo>
                  <a:cubicBezTo>
                    <a:pt x="237" y="17332"/>
                    <a:pt x="473" y="17309"/>
                    <a:pt x="709" y="17280"/>
                  </a:cubicBezTo>
                  <a:lnTo>
                    <a:pt x="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3"/>
            <p:cNvSpPr/>
            <p:nvPr/>
          </p:nvSpPr>
          <p:spPr>
            <a:xfrm>
              <a:off x="7675260" y="1897104"/>
              <a:ext cx="20724" cy="490058"/>
            </a:xfrm>
            <a:custGeom>
              <a:avLst/>
              <a:gdLst/>
              <a:ahLst/>
              <a:cxnLst/>
              <a:rect l="l" t="t" r="r" b="b"/>
              <a:pathLst>
                <a:path w="714" h="16884" extrusionOk="0">
                  <a:moveTo>
                    <a:pt x="1" y="1"/>
                  </a:moveTo>
                  <a:lnTo>
                    <a:pt x="1" y="16884"/>
                  </a:lnTo>
                  <a:cubicBezTo>
                    <a:pt x="241" y="16849"/>
                    <a:pt x="478" y="16802"/>
                    <a:pt x="713" y="16760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3"/>
            <p:cNvSpPr/>
            <p:nvPr/>
          </p:nvSpPr>
          <p:spPr>
            <a:xfrm>
              <a:off x="7779664" y="1897104"/>
              <a:ext cx="20753" cy="466490"/>
            </a:xfrm>
            <a:custGeom>
              <a:avLst/>
              <a:gdLst/>
              <a:ahLst/>
              <a:cxnLst/>
              <a:rect l="l" t="t" r="r" b="b"/>
              <a:pathLst>
                <a:path w="715" h="16072" extrusionOk="0">
                  <a:moveTo>
                    <a:pt x="1" y="1"/>
                  </a:moveTo>
                  <a:lnTo>
                    <a:pt x="1" y="16071"/>
                  </a:lnTo>
                  <a:cubicBezTo>
                    <a:pt x="248" y="15999"/>
                    <a:pt x="484" y="15923"/>
                    <a:pt x="714" y="15846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3"/>
            <p:cNvSpPr/>
            <p:nvPr/>
          </p:nvSpPr>
          <p:spPr>
            <a:xfrm>
              <a:off x="7884243" y="1897104"/>
              <a:ext cx="20753" cy="422140"/>
            </a:xfrm>
            <a:custGeom>
              <a:avLst/>
              <a:gdLst/>
              <a:ahLst/>
              <a:cxnLst/>
              <a:rect l="l" t="t" r="r" b="b"/>
              <a:pathLst>
                <a:path w="715" h="14544" extrusionOk="0">
                  <a:moveTo>
                    <a:pt x="0" y="1"/>
                  </a:moveTo>
                  <a:lnTo>
                    <a:pt x="0" y="14544"/>
                  </a:lnTo>
                  <a:cubicBezTo>
                    <a:pt x="254" y="14386"/>
                    <a:pt x="493" y="14206"/>
                    <a:pt x="714" y="14006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3"/>
            <p:cNvSpPr/>
            <p:nvPr/>
          </p:nvSpPr>
          <p:spPr>
            <a:xfrm>
              <a:off x="6916855" y="1744663"/>
              <a:ext cx="1015062" cy="304821"/>
            </a:xfrm>
            <a:custGeom>
              <a:avLst/>
              <a:gdLst/>
              <a:ahLst/>
              <a:cxnLst/>
              <a:rect l="l" t="t" r="r" b="b"/>
              <a:pathLst>
                <a:path w="34972" h="10502" extrusionOk="0">
                  <a:moveTo>
                    <a:pt x="17487" y="1"/>
                  </a:moveTo>
                  <a:cubicBezTo>
                    <a:pt x="12849" y="1"/>
                    <a:pt x="8402" y="554"/>
                    <a:pt x="5122" y="1539"/>
                  </a:cubicBezTo>
                  <a:cubicBezTo>
                    <a:pt x="1843" y="2523"/>
                    <a:pt x="1" y="3859"/>
                    <a:pt x="1" y="5251"/>
                  </a:cubicBezTo>
                  <a:cubicBezTo>
                    <a:pt x="1" y="6644"/>
                    <a:pt x="1843" y="7979"/>
                    <a:pt x="5122" y="8964"/>
                  </a:cubicBezTo>
                  <a:cubicBezTo>
                    <a:pt x="8402" y="9949"/>
                    <a:pt x="12849" y="10502"/>
                    <a:pt x="17487" y="10502"/>
                  </a:cubicBezTo>
                  <a:cubicBezTo>
                    <a:pt x="22124" y="10502"/>
                    <a:pt x="26571" y="9949"/>
                    <a:pt x="29850" y="8964"/>
                  </a:cubicBezTo>
                  <a:cubicBezTo>
                    <a:pt x="33129" y="7979"/>
                    <a:pt x="34971" y="6644"/>
                    <a:pt x="34971" y="5251"/>
                  </a:cubicBezTo>
                  <a:cubicBezTo>
                    <a:pt x="34971" y="3859"/>
                    <a:pt x="33129" y="2523"/>
                    <a:pt x="29850" y="1539"/>
                  </a:cubicBezTo>
                  <a:cubicBezTo>
                    <a:pt x="26571" y="554"/>
                    <a:pt x="22124" y="1"/>
                    <a:pt x="17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41" name="Google Shape;941;p73"/>
          <p:cNvGraphicFramePr/>
          <p:nvPr>
            <p:extLst>
              <p:ext uri="{D42A27DB-BD31-4B8C-83A1-F6EECF244321}">
                <p14:modId xmlns:p14="http://schemas.microsoft.com/office/powerpoint/2010/main" val="77754805"/>
              </p:ext>
            </p:extLst>
          </p:nvPr>
        </p:nvGraphicFramePr>
        <p:xfrm>
          <a:off x="781804" y="1886967"/>
          <a:ext cx="4673172" cy="1753252"/>
        </p:xfrm>
        <a:graphic>
          <a:graphicData uri="http://schemas.openxmlformats.org/drawingml/2006/table">
            <a:tbl>
              <a:tblPr>
                <a:noFill/>
                <a:tableStyleId>{9079B28E-C570-4A3B-87CB-2657560F21DD}</a:tableStyleId>
              </a:tblPr>
              <a:tblGrid>
                <a:gridCol w="90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11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Naive Bayes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K-Nearest Neighbour</a:t>
                      </a:r>
                      <a:endParaRPr sz="900" dirty="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Support Vector Machine</a:t>
                      </a:r>
                      <a:endParaRPr sz="900" dirty="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97.076023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90.058480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93.567251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97.660819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4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</a:t>
            </a:r>
            <a:endParaRPr/>
          </a:p>
        </p:txBody>
      </p:sp>
      <p:pic>
        <p:nvPicPr>
          <p:cNvPr id="947" name="Google Shape;9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38" y="1006050"/>
            <a:ext cx="5208129" cy="38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5"/>
          <p:cNvSpPr txBox="1">
            <a:spLocks noGrp="1"/>
          </p:cNvSpPr>
          <p:nvPr>
            <p:ph type="title"/>
          </p:nvPr>
        </p:nvSpPr>
        <p:spPr>
          <a:xfrm>
            <a:off x="1104375" y="1993625"/>
            <a:ext cx="360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53" name="Google Shape;953;p75"/>
          <p:cNvSpPr txBox="1">
            <a:spLocks noGrp="1"/>
          </p:cNvSpPr>
          <p:nvPr>
            <p:ph type="subTitle" idx="1"/>
          </p:nvPr>
        </p:nvSpPr>
        <p:spPr>
          <a:xfrm>
            <a:off x="1104375" y="2668825"/>
            <a:ext cx="2390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support vector machine achieves best results among all used classifiers.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954" name="Google Shape;954;p75"/>
          <p:cNvGrpSpPr/>
          <p:nvPr/>
        </p:nvGrpSpPr>
        <p:grpSpPr>
          <a:xfrm>
            <a:off x="4769745" y="714269"/>
            <a:ext cx="3715428" cy="3829038"/>
            <a:chOff x="4769745" y="714269"/>
            <a:chExt cx="3715428" cy="3829038"/>
          </a:xfrm>
        </p:grpSpPr>
        <p:sp>
          <p:nvSpPr>
            <p:cNvPr id="955" name="Google Shape;955;p75"/>
            <p:cNvSpPr/>
            <p:nvPr/>
          </p:nvSpPr>
          <p:spPr>
            <a:xfrm>
              <a:off x="4843103" y="4092742"/>
              <a:ext cx="1258084" cy="370426"/>
            </a:xfrm>
            <a:custGeom>
              <a:avLst/>
              <a:gdLst/>
              <a:ahLst/>
              <a:cxnLst/>
              <a:rect l="l" t="t" r="r" b="b"/>
              <a:pathLst>
                <a:path w="68823" h="20264" extrusionOk="0">
                  <a:moveTo>
                    <a:pt x="62106" y="16230"/>
                  </a:moveTo>
                  <a:lnTo>
                    <a:pt x="60196" y="17029"/>
                  </a:lnTo>
                  <a:cubicBezTo>
                    <a:pt x="54275" y="19510"/>
                    <a:pt x="44700" y="20263"/>
                    <a:pt x="38613" y="18941"/>
                  </a:cubicBezTo>
                  <a:lnTo>
                    <a:pt x="6831" y="12028"/>
                  </a:lnTo>
                  <a:cubicBezTo>
                    <a:pt x="1819" y="10937"/>
                    <a:pt x="0" y="8075"/>
                    <a:pt x="2871" y="5458"/>
                  </a:cubicBezTo>
                  <a:lnTo>
                    <a:pt x="3787" y="4620"/>
                  </a:lnTo>
                  <a:cubicBezTo>
                    <a:pt x="6987" y="1702"/>
                    <a:pt x="14705" y="1"/>
                    <a:pt x="20853" y="1114"/>
                  </a:cubicBezTo>
                  <a:lnTo>
                    <a:pt x="60550" y="8300"/>
                  </a:lnTo>
                  <a:cubicBezTo>
                    <a:pt x="68299" y="9703"/>
                    <a:pt x="68823" y="13417"/>
                    <a:pt x="62106" y="1623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5"/>
            <p:cNvSpPr/>
            <p:nvPr/>
          </p:nvSpPr>
          <p:spPr>
            <a:xfrm>
              <a:off x="4854491" y="3756445"/>
              <a:ext cx="1132519" cy="644004"/>
            </a:xfrm>
            <a:custGeom>
              <a:avLst/>
              <a:gdLst/>
              <a:ahLst/>
              <a:cxnLst/>
              <a:rect l="l" t="t" r="r" b="b"/>
              <a:pathLst>
                <a:path w="61954" h="35230" extrusionOk="0">
                  <a:moveTo>
                    <a:pt x="60593" y="23063"/>
                  </a:moveTo>
                  <a:lnTo>
                    <a:pt x="60180" y="24959"/>
                  </a:lnTo>
                  <a:cubicBezTo>
                    <a:pt x="58818" y="31221"/>
                    <a:pt x="52581" y="35230"/>
                    <a:pt x="46319" y="33868"/>
                  </a:cubicBezTo>
                  <a:lnTo>
                    <a:pt x="10270" y="26028"/>
                  </a:lnTo>
                  <a:cubicBezTo>
                    <a:pt x="4009" y="24667"/>
                    <a:pt x="0" y="18429"/>
                    <a:pt x="1361" y="12167"/>
                  </a:cubicBezTo>
                  <a:lnTo>
                    <a:pt x="1774" y="10271"/>
                  </a:lnTo>
                  <a:cubicBezTo>
                    <a:pt x="3135" y="4009"/>
                    <a:pt x="9373" y="0"/>
                    <a:pt x="15634" y="1362"/>
                  </a:cubicBezTo>
                  <a:lnTo>
                    <a:pt x="51684" y="9201"/>
                  </a:lnTo>
                  <a:cubicBezTo>
                    <a:pt x="57946" y="10563"/>
                    <a:pt x="61954" y="16801"/>
                    <a:pt x="60593" y="23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5"/>
            <p:cNvSpPr/>
            <p:nvPr/>
          </p:nvSpPr>
          <p:spPr>
            <a:xfrm>
              <a:off x="4854491" y="3756445"/>
              <a:ext cx="679248" cy="556772"/>
            </a:xfrm>
            <a:custGeom>
              <a:avLst/>
              <a:gdLst/>
              <a:ahLst/>
              <a:cxnLst/>
              <a:rect l="l" t="t" r="r" b="b"/>
              <a:pathLst>
                <a:path w="37158" h="30458" extrusionOk="0">
                  <a:moveTo>
                    <a:pt x="15634" y="1362"/>
                  </a:moveTo>
                  <a:cubicBezTo>
                    <a:pt x="9373" y="0"/>
                    <a:pt x="3135" y="4009"/>
                    <a:pt x="1774" y="10269"/>
                  </a:cubicBezTo>
                  <a:lnTo>
                    <a:pt x="1361" y="12167"/>
                  </a:lnTo>
                  <a:cubicBezTo>
                    <a:pt x="0" y="18429"/>
                    <a:pt x="4009" y="24665"/>
                    <a:pt x="10270" y="26028"/>
                  </a:cubicBezTo>
                  <a:lnTo>
                    <a:pt x="30639" y="30457"/>
                  </a:lnTo>
                  <a:cubicBezTo>
                    <a:pt x="25049" y="28624"/>
                    <a:pt x="21610" y="22779"/>
                    <a:pt x="22886" y="16912"/>
                  </a:cubicBezTo>
                  <a:lnTo>
                    <a:pt x="23297" y="15014"/>
                  </a:lnTo>
                  <a:cubicBezTo>
                    <a:pt x="24660" y="8752"/>
                    <a:pt x="30897" y="4743"/>
                    <a:pt x="37158" y="61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5"/>
            <p:cNvSpPr/>
            <p:nvPr/>
          </p:nvSpPr>
          <p:spPr>
            <a:xfrm>
              <a:off x="4769745" y="3132822"/>
              <a:ext cx="1105355" cy="325439"/>
            </a:xfrm>
            <a:custGeom>
              <a:avLst/>
              <a:gdLst/>
              <a:ahLst/>
              <a:cxnLst/>
              <a:rect l="l" t="t" r="r" b="b"/>
              <a:pathLst>
                <a:path w="60468" h="17803" extrusionOk="0">
                  <a:moveTo>
                    <a:pt x="5903" y="14257"/>
                  </a:moveTo>
                  <a:lnTo>
                    <a:pt x="7579" y="14960"/>
                  </a:lnTo>
                  <a:cubicBezTo>
                    <a:pt x="12783" y="17139"/>
                    <a:pt x="21196" y="17803"/>
                    <a:pt x="26543" y="16639"/>
                  </a:cubicBezTo>
                  <a:lnTo>
                    <a:pt x="54466" y="10567"/>
                  </a:lnTo>
                  <a:cubicBezTo>
                    <a:pt x="58870" y="9609"/>
                    <a:pt x="60468" y="7095"/>
                    <a:pt x="57946" y="4794"/>
                  </a:cubicBezTo>
                  <a:lnTo>
                    <a:pt x="57140" y="4058"/>
                  </a:lnTo>
                  <a:cubicBezTo>
                    <a:pt x="54330" y="1494"/>
                    <a:pt x="47547" y="0"/>
                    <a:pt x="42147" y="979"/>
                  </a:cubicBezTo>
                  <a:lnTo>
                    <a:pt x="7270" y="7291"/>
                  </a:lnTo>
                  <a:cubicBezTo>
                    <a:pt x="462" y="8525"/>
                    <a:pt x="0" y="11787"/>
                    <a:pt x="5903" y="14257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5"/>
            <p:cNvSpPr/>
            <p:nvPr/>
          </p:nvSpPr>
          <p:spPr>
            <a:xfrm>
              <a:off x="4870048" y="2837308"/>
              <a:ext cx="995090" cy="565857"/>
            </a:xfrm>
            <a:custGeom>
              <a:avLst/>
              <a:gdLst/>
              <a:ahLst/>
              <a:cxnLst/>
              <a:rect l="l" t="t" r="r" b="b"/>
              <a:pathLst>
                <a:path w="54436" h="30955" extrusionOk="0">
                  <a:moveTo>
                    <a:pt x="1197" y="20263"/>
                  </a:moveTo>
                  <a:lnTo>
                    <a:pt x="1560" y="21930"/>
                  </a:lnTo>
                  <a:cubicBezTo>
                    <a:pt x="2755" y="27432"/>
                    <a:pt x="8236" y="30955"/>
                    <a:pt x="13737" y="29757"/>
                  </a:cubicBezTo>
                  <a:lnTo>
                    <a:pt x="45411" y="22870"/>
                  </a:lnTo>
                  <a:cubicBezTo>
                    <a:pt x="50913" y="21673"/>
                    <a:pt x="54435" y="16193"/>
                    <a:pt x="53238" y="10691"/>
                  </a:cubicBezTo>
                  <a:lnTo>
                    <a:pt x="52876" y="9025"/>
                  </a:lnTo>
                  <a:cubicBezTo>
                    <a:pt x="51679" y="3522"/>
                    <a:pt x="46200" y="1"/>
                    <a:pt x="40698" y="1196"/>
                  </a:cubicBezTo>
                  <a:lnTo>
                    <a:pt x="9024" y="8085"/>
                  </a:lnTo>
                  <a:cubicBezTo>
                    <a:pt x="3523" y="9281"/>
                    <a:pt x="1" y="14762"/>
                    <a:pt x="1197" y="202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5"/>
            <p:cNvSpPr/>
            <p:nvPr/>
          </p:nvSpPr>
          <p:spPr>
            <a:xfrm>
              <a:off x="5268314" y="2837326"/>
              <a:ext cx="596824" cy="489209"/>
            </a:xfrm>
            <a:custGeom>
              <a:avLst/>
              <a:gdLst/>
              <a:ahLst/>
              <a:cxnLst/>
              <a:rect l="l" t="t" r="r" b="b"/>
              <a:pathLst>
                <a:path w="32649" h="26762" extrusionOk="0">
                  <a:moveTo>
                    <a:pt x="18911" y="1196"/>
                  </a:moveTo>
                  <a:cubicBezTo>
                    <a:pt x="24413" y="1"/>
                    <a:pt x="29892" y="3522"/>
                    <a:pt x="31089" y="9024"/>
                  </a:cubicBezTo>
                  <a:lnTo>
                    <a:pt x="31453" y="10690"/>
                  </a:lnTo>
                  <a:cubicBezTo>
                    <a:pt x="32648" y="16192"/>
                    <a:pt x="29126" y="21672"/>
                    <a:pt x="23625" y="22869"/>
                  </a:cubicBezTo>
                  <a:lnTo>
                    <a:pt x="5727" y="26761"/>
                  </a:lnTo>
                  <a:cubicBezTo>
                    <a:pt x="10638" y="25150"/>
                    <a:pt x="13662" y="20014"/>
                    <a:pt x="12540" y="14859"/>
                  </a:cubicBezTo>
                  <a:lnTo>
                    <a:pt x="12177" y="13192"/>
                  </a:lnTo>
                  <a:cubicBezTo>
                    <a:pt x="10981" y="7690"/>
                    <a:pt x="5501" y="4167"/>
                    <a:pt x="0" y="53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5"/>
            <p:cNvSpPr/>
            <p:nvPr/>
          </p:nvSpPr>
          <p:spPr>
            <a:xfrm>
              <a:off x="5666233" y="3488899"/>
              <a:ext cx="2529495" cy="496942"/>
            </a:xfrm>
            <a:custGeom>
              <a:avLst/>
              <a:gdLst/>
              <a:ahLst/>
              <a:cxnLst/>
              <a:rect l="l" t="t" r="r" b="b"/>
              <a:pathLst>
                <a:path w="138375" h="27185" extrusionOk="0">
                  <a:moveTo>
                    <a:pt x="138374" y="13592"/>
                  </a:moveTo>
                  <a:cubicBezTo>
                    <a:pt x="138374" y="21099"/>
                    <a:pt x="107398" y="27184"/>
                    <a:pt x="69187" y="27184"/>
                  </a:cubicBezTo>
                  <a:cubicBezTo>
                    <a:pt x="30977" y="27184"/>
                    <a:pt x="1" y="21099"/>
                    <a:pt x="1" y="13592"/>
                  </a:cubicBezTo>
                  <a:cubicBezTo>
                    <a:pt x="1" y="6086"/>
                    <a:pt x="30977" y="1"/>
                    <a:pt x="69187" y="1"/>
                  </a:cubicBezTo>
                  <a:cubicBezTo>
                    <a:pt x="107399" y="1"/>
                    <a:pt x="138374" y="6086"/>
                    <a:pt x="138374" y="13592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5"/>
            <p:cNvSpPr/>
            <p:nvPr/>
          </p:nvSpPr>
          <p:spPr>
            <a:xfrm>
              <a:off x="5716521" y="1140193"/>
              <a:ext cx="2076480" cy="2715512"/>
            </a:xfrm>
            <a:custGeom>
              <a:avLst/>
              <a:gdLst/>
              <a:ahLst/>
              <a:cxnLst/>
              <a:rect l="l" t="t" r="r" b="b"/>
              <a:pathLst>
                <a:path w="113593" h="148551" extrusionOk="0">
                  <a:moveTo>
                    <a:pt x="113592" y="26223"/>
                  </a:moveTo>
                  <a:cubicBezTo>
                    <a:pt x="113592" y="19252"/>
                    <a:pt x="102912" y="0"/>
                    <a:pt x="56796" y="0"/>
                  </a:cubicBezTo>
                  <a:cubicBezTo>
                    <a:pt x="11651" y="0"/>
                    <a:pt x="1" y="19252"/>
                    <a:pt x="1" y="26223"/>
                  </a:cubicBezTo>
                  <a:cubicBezTo>
                    <a:pt x="1" y="26407"/>
                    <a:pt x="28" y="26590"/>
                    <a:pt x="63" y="26773"/>
                  </a:cubicBezTo>
                  <a:cubicBezTo>
                    <a:pt x="22" y="26975"/>
                    <a:pt x="1" y="27181"/>
                    <a:pt x="1" y="27389"/>
                  </a:cubicBezTo>
                  <a:lnTo>
                    <a:pt x="1" y="134763"/>
                  </a:lnTo>
                  <a:cubicBezTo>
                    <a:pt x="1" y="134970"/>
                    <a:pt x="22" y="135176"/>
                    <a:pt x="63" y="135379"/>
                  </a:cubicBezTo>
                  <a:cubicBezTo>
                    <a:pt x="28" y="135561"/>
                    <a:pt x="1" y="135745"/>
                    <a:pt x="1" y="135928"/>
                  </a:cubicBezTo>
                  <a:cubicBezTo>
                    <a:pt x="1" y="142899"/>
                    <a:pt x="25429" y="148550"/>
                    <a:pt x="56796" y="148550"/>
                  </a:cubicBezTo>
                  <a:cubicBezTo>
                    <a:pt x="88163" y="148550"/>
                    <a:pt x="113592" y="142899"/>
                    <a:pt x="113592" y="135928"/>
                  </a:cubicBezTo>
                  <a:cubicBezTo>
                    <a:pt x="113592" y="135744"/>
                    <a:pt x="113564" y="135561"/>
                    <a:pt x="113529" y="135379"/>
                  </a:cubicBezTo>
                  <a:cubicBezTo>
                    <a:pt x="113570" y="135176"/>
                    <a:pt x="113591" y="134970"/>
                    <a:pt x="113592" y="134763"/>
                  </a:cubicBezTo>
                  <a:lnTo>
                    <a:pt x="113592" y="27390"/>
                  </a:lnTo>
                  <a:cubicBezTo>
                    <a:pt x="113591" y="27183"/>
                    <a:pt x="113570" y="26976"/>
                    <a:pt x="113529" y="26773"/>
                  </a:cubicBezTo>
                  <a:cubicBezTo>
                    <a:pt x="113564" y="26590"/>
                    <a:pt x="113592" y="26407"/>
                    <a:pt x="113592" y="26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5"/>
            <p:cNvSpPr/>
            <p:nvPr/>
          </p:nvSpPr>
          <p:spPr>
            <a:xfrm>
              <a:off x="5716302" y="1140138"/>
              <a:ext cx="2076791" cy="2715677"/>
            </a:xfrm>
            <a:custGeom>
              <a:avLst/>
              <a:gdLst/>
              <a:ahLst/>
              <a:cxnLst/>
              <a:rect l="l" t="t" r="r" b="b"/>
              <a:pathLst>
                <a:path w="113610" h="148560" extrusionOk="0">
                  <a:moveTo>
                    <a:pt x="113604" y="26226"/>
                  </a:moveTo>
                  <a:cubicBezTo>
                    <a:pt x="113600" y="25873"/>
                    <a:pt x="113575" y="25521"/>
                    <a:pt x="113531" y="25172"/>
                  </a:cubicBezTo>
                  <a:lnTo>
                    <a:pt x="113491" y="24910"/>
                  </a:lnTo>
                  <a:lnTo>
                    <a:pt x="113471" y="24779"/>
                  </a:lnTo>
                  <a:lnTo>
                    <a:pt x="113447" y="24650"/>
                  </a:lnTo>
                  <a:lnTo>
                    <a:pt x="113398" y="24390"/>
                  </a:lnTo>
                  <a:lnTo>
                    <a:pt x="113340" y="24132"/>
                  </a:lnTo>
                  <a:cubicBezTo>
                    <a:pt x="113302" y="23959"/>
                    <a:pt x="113253" y="23790"/>
                    <a:pt x="113210" y="23620"/>
                  </a:cubicBezTo>
                  <a:cubicBezTo>
                    <a:pt x="113188" y="23535"/>
                    <a:pt x="113161" y="23451"/>
                    <a:pt x="113136" y="23366"/>
                  </a:cubicBezTo>
                  <a:lnTo>
                    <a:pt x="113060" y="23114"/>
                  </a:lnTo>
                  <a:cubicBezTo>
                    <a:pt x="113033" y="23030"/>
                    <a:pt x="113004" y="22947"/>
                    <a:pt x="112976" y="22863"/>
                  </a:cubicBezTo>
                  <a:lnTo>
                    <a:pt x="112933" y="22738"/>
                  </a:lnTo>
                  <a:lnTo>
                    <a:pt x="112912" y="22675"/>
                  </a:lnTo>
                  <a:lnTo>
                    <a:pt x="112901" y="22644"/>
                  </a:lnTo>
                  <a:lnTo>
                    <a:pt x="112889" y="22614"/>
                  </a:lnTo>
                  <a:lnTo>
                    <a:pt x="112797" y="22365"/>
                  </a:lnTo>
                  <a:lnTo>
                    <a:pt x="112751" y="22241"/>
                  </a:lnTo>
                  <a:lnTo>
                    <a:pt x="112727" y="22180"/>
                  </a:lnTo>
                  <a:lnTo>
                    <a:pt x="112703" y="22119"/>
                  </a:lnTo>
                  <a:cubicBezTo>
                    <a:pt x="112440" y="21465"/>
                    <a:pt x="112141" y="20826"/>
                    <a:pt x="111805" y="20206"/>
                  </a:cubicBezTo>
                  <a:cubicBezTo>
                    <a:pt x="111470" y="19587"/>
                    <a:pt x="111099" y="18986"/>
                    <a:pt x="110704" y="18403"/>
                  </a:cubicBezTo>
                  <a:lnTo>
                    <a:pt x="110556" y="18184"/>
                  </a:lnTo>
                  <a:lnTo>
                    <a:pt x="110518" y="18130"/>
                  </a:lnTo>
                  <a:lnTo>
                    <a:pt x="110480" y="18077"/>
                  </a:lnTo>
                  <a:lnTo>
                    <a:pt x="110402" y="17969"/>
                  </a:lnTo>
                  <a:lnTo>
                    <a:pt x="110248" y="17755"/>
                  </a:lnTo>
                  <a:lnTo>
                    <a:pt x="110171" y="17647"/>
                  </a:lnTo>
                  <a:lnTo>
                    <a:pt x="110131" y="17594"/>
                  </a:lnTo>
                  <a:lnTo>
                    <a:pt x="110091" y="17541"/>
                  </a:lnTo>
                  <a:lnTo>
                    <a:pt x="109771" y="17121"/>
                  </a:lnTo>
                  <a:cubicBezTo>
                    <a:pt x="109718" y="17051"/>
                    <a:pt x="109661" y="16984"/>
                    <a:pt x="109606" y="16915"/>
                  </a:cubicBezTo>
                  <a:lnTo>
                    <a:pt x="109441" y="16710"/>
                  </a:lnTo>
                  <a:lnTo>
                    <a:pt x="109274" y="16505"/>
                  </a:lnTo>
                  <a:lnTo>
                    <a:pt x="109102" y="16304"/>
                  </a:lnTo>
                  <a:lnTo>
                    <a:pt x="108930" y="16103"/>
                  </a:lnTo>
                  <a:cubicBezTo>
                    <a:pt x="108873" y="16037"/>
                    <a:pt x="108817" y="15969"/>
                    <a:pt x="108757" y="15904"/>
                  </a:cubicBezTo>
                  <a:lnTo>
                    <a:pt x="108403" y="15512"/>
                  </a:lnTo>
                  <a:lnTo>
                    <a:pt x="108314" y="15414"/>
                  </a:lnTo>
                  <a:lnTo>
                    <a:pt x="108223" y="15318"/>
                  </a:lnTo>
                  <a:lnTo>
                    <a:pt x="108041" y="15127"/>
                  </a:lnTo>
                  <a:cubicBezTo>
                    <a:pt x="107071" y="14104"/>
                    <a:pt x="106019" y="13162"/>
                    <a:pt x="104920" y="12280"/>
                  </a:cubicBezTo>
                  <a:lnTo>
                    <a:pt x="104715" y="12114"/>
                  </a:lnTo>
                  <a:lnTo>
                    <a:pt x="104505" y="11953"/>
                  </a:lnTo>
                  <a:lnTo>
                    <a:pt x="104086" y="11631"/>
                  </a:lnTo>
                  <a:cubicBezTo>
                    <a:pt x="104016" y="11578"/>
                    <a:pt x="103945" y="11526"/>
                    <a:pt x="103874" y="11474"/>
                  </a:cubicBezTo>
                  <a:lnTo>
                    <a:pt x="103660" y="11319"/>
                  </a:lnTo>
                  <a:lnTo>
                    <a:pt x="103447" y="11164"/>
                  </a:lnTo>
                  <a:lnTo>
                    <a:pt x="103341" y="11084"/>
                  </a:lnTo>
                  <a:cubicBezTo>
                    <a:pt x="103305" y="11059"/>
                    <a:pt x="103270" y="11032"/>
                    <a:pt x="103232" y="11007"/>
                  </a:cubicBezTo>
                  <a:lnTo>
                    <a:pt x="102798" y="10707"/>
                  </a:lnTo>
                  <a:cubicBezTo>
                    <a:pt x="102653" y="10607"/>
                    <a:pt x="102509" y="10505"/>
                    <a:pt x="102361" y="10410"/>
                  </a:cubicBezTo>
                  <a:lnTo>
                    <a:pt x="101919" y="10120"/>
                  </a:lnTo>
                  <a:lnTo>
                    <a:pt x="101697" y="9975"/>
                  </a:lnTo>
                  <a:lnTo>
                    <a:pt x="101474" y="9835"/>
                  </a:lnTo>
                  <a:cubicBezTo>
                    <a:pt x="100282" y="9084"/>
                    <a:pt x="99051" y="8393"/>
                    <a:pt x="97795" y="7757"/>
                  </a:cubicBezTo>
                  <a:cubicBezTo>
                    <a:pt x="96538" y="7120"/>
                    <a:pt x="95254" y="6537"/>
                    <a:pt x="93950" y="6002"/>
                  </a:cubicBezTo>
                  <a:cubicBezTo>
                    <a:pt x="92645" y="5469"/>
                    <a:pt x="91323" y="4982"/>
                    <a:pt x="89984" y="4540"/>
                  </a:cubicBezTo>
                  <a:lnTo>
                    <a:pt x="89483" y="4376"/>
                  </a:lnTo>
                  <a:cubicBezTo>
                    <a:pt x="89315" y="4321"/>
                    <a:pt x="89148" y="4265"/>
                    <a:pt x="88979" y="4214"/>
                  </a:cubicBezTo>
                  <a:lnTo>
                    <a:pt x="87969" y="3905"/>
                  </a:lnTo>
                  <a:cubicBezTo>
                    <a:pt x="87927" y="3892"/>
                    <a:pt x="87885" y="3878"/>
                    <a:pt x="87842" y="3866"/>
                  </a:cubicBezTo>
                  <a:lnTo>
                    <a:pt x="87716" y="3830"/>
                  </a:lnTo>
                  <a:lnTo>
                    <a:pt x="87461" y="3756"/>
                  </a:lnTo>
                  <a:lnTo>
                    <a:pt x="86953" y="3611"/>
                  </a:lnTo>
                  <a:lnTo>
                    <a:pt x="86699" y="3538"/>
                  </a:lnTo>
                  <a:cubicBezTo>
                    <a:pt x="86615" y="3514"/>
                    <a:pt x="86529" y="3489"/>
                    <a:pt x="86444" y="3467"/>
                  </a:cubicBezTo>
                  <a:lnTo>
                    <a:pt x="85935" y="3332"/>
                  </a:lnTo>
                  <a:lnTo>
                    <a:pt x="85424" y="3195"/>
                  </a:lnTo>
                  <a:lnTo>
                    <a:pt x="85168" y="3128"/>
                  </a:lnTo>
                  <a:cubicBezTo>
                    <a:pt x="85083" y="3106"/>
                    <a:pt x="84998" y="3086"/>
                    <a:pt x="84912" y="3065"/>
                  </a:cubicBezTo>
                  <a:lnTo>
                    <a:pt x="83885" y="2812"/>
                  </a:lnTo>
                  <a:cubicBezTo>
                    <a:pt x="83715" y="2769"/>
                    <a:pt x="83543" y="2731"/>
                    <a:pt x="83371" y="2692"/>
                  </a:cubicBezTo>
                  <a:lnTo>
                    <a:pt x="82856" y="2575"/>
                  </a:lnTo>
                  <a:lnTo>
                    <a:pt x="82340" y="2458"/>
                  </a:lnTo>
                  <a:cubicBezTo>
                    <a:pt x="82255" y="2438"/>
                    <a:pt x="82169" y="2421"/>
                    <a:pt x="82082" y="2403"/>
                  </a:cubicBezTo>
                  <a:lnTo>
                    <a:pt x="81823" y="2350"/>
                  </a:lnTo>
                  <a:lnTo>
                    <a:pt x="80788" y="2134"/>
                  </a:lnTo>
                  <a:cubicBezTo>
                    <a:pt x="80745" y="2125"/>
                    <a:pt x="80701" y="2117"/>
                    <a:pt x="80658" y="2108"/>
                  </a:cubicBezTo>
                  <a:lnTo>
                    <a:pt x="80529" y="2084"/>
                  </a:lnTo>
                  <a:lnTo>
                    <a:pt x="80269" y="2035"/>
                  </a:lnTo>
                  <a:lnTo>
                    <a:pt x="79750" y="1936"/>
                  </a:lnTo>
                  <a:lnTo>
                    <a:pt x="79231" y="1837"/>
                  </a:lnTo>
                  <a:cubicBezTo>
                    <a:pt x="79187" y="1828"/>
                    <a:pt x="79144" y="1821"/>
                    <a:pt x="79101" y="1813"/>
                  </a:cubicBezTo>
                  <a:lnTo>
                    <a:pt x="78971" y="1791"/>
                  </a:lnTo>
                  <a:lnTo>
                    <a:pt x="78710" y="1746"/>
                  </a:lnTo>
                  <a:lnTo>
                    <a:pt x="77669" y="1566"/>
                  </a:lnTo>
                  <a:cubicBezTo>
                    <a:pt x="77583" y="1551"/>
                    <a:pt x="77495" y="1537"/>
                    <a:pt x="77408" y="1524"/>
                  </a:cubicBezTo>
                  <a:lnTo>
                    <a:pt x="77146" y="1483"/>
                  </a:lnTo>
                  <a:lnTo>
                    <a:pt x="76625" y="1403"/>
                  </a:lnTo>
                  <a:cubicBezTo>
                    <a:pt x="76276" y="1349"/>
                    <a:pt x="75929" y="1292"/>
                    <a:pt x="75580" y="1245"/>
                  </a:cubicBezTo>
                  <a:lnTo>
                    <a:pt x="74533" y="1100"/>
                  </a:lnTo>
                  <a:lnTo>
                    <a:pt x="74270" y="1063"/>
                  </a:lnTo>
                  <a:cubicBezTo>
                    <a:pt x="74183" y="1052"/>
                    <a:pt x="74095" y="1041"/>
                    <a:pt x="74008" y="1031"/>
                  </a:cubicBezTo>
                  <a:lnTo>
                    <a:pt x="73483" y="967"/>
                  </a:lnTo>
                  <a:cubicBezTo>
                    <a:pt x="70686" y="621"/>
                    <a:pt x="67877" y="379"/>
                    <a:pt x="65062" y="222"/>
                  </a:cubicBezTo>
                  <a:cubicBezTo>
                    <a:pt x="62249" y="70"/>
                    <a:pt x="59429" y="2"/>
                    <a:pt x="56611" y="5"/>
                  </a:cubicBezTo>
                  <a:cubicBezTo>
                    <a:pt x="53793" y="9"/>
                    <a:pt x="50974" y="88"/>
                    <a:pt x="48161" y="259"/>
                  </a:cubicBezTo>
                  <a:cubicBezTo>
                    <a:pt x="45348" y="428"/>
                    <a:pt x="42539" y="690"/>
                    <a:pt x="39745" y="1054"/>
                  </a:cubicBezTo>
                  <a:cubicBezTo>
                    <a:pt x="39701" y="1059"/>
                    <a:pt x="39657" y="1066"/>
                    <a:pt x="39613" y="1072"/>
                  </a:cubicBezTo>
                  <a:lnTo>
                    <a:pt x="39482" y="1090"/>
                  </a:lnTo>
                  <a:lnTo>
                    <a:pt x="39222" y="1128"/>
                  </a:lnTo>
                  <a:lnTo>
                    <a:pt x="38699" y="1200"/>
                  </a:lnTo>
                  <a:cubicBezTo>
                    <a:pt x="38350" y="1249"/>
                    <a:pt x="38000" y="1295"/>
                    <a:pt x="37652" y="1353"/>
                  </a:cubicBezTo>
                  <a:lnTo>
                    <a:pt x="36609" y="1517"/>
                  </a:lnTo>
                  <a:cubicBezTo>
                    <a:pt x="36521" y="1532"/>
                    <a:pt x="36435" y="1544"/>
                    <a:pt x="36347" y="1559"/>
                  </a:cubicBezTo>
                  <a:lnTo>
                    <a:pt x="36087" y="1605"/>
                  </a:lnTo>
                  <a:lnTo>
                    <a:pt x="35567" y="1696"/>
                  </a:lnTo>
                  <a:lnTo>
                    <a:pt x="35047" y="1786"/>
                  </a:lnTo>
                  <a:lnTo>
                    <a:pt x="34787" y="1832"/>
                  </a:lnTo>
                  <a:lnTo>
                    <a:pt x="34527" y="1882"/>
                  </a:lnTo>
                  <a:lnTo>
                    <a:pt x="33489" y="2082"/>
                  </a:lnTo>
                  <a:cubicBezTo>
                    <a:pt x="33402" y="2098"/>
                    <a:pt x="33316" y="2114"/>
                    <a:pt x="33230" y="2132"/>
                  </a:cubicBezTo>
                  <a:lnTo>
                    <a:pt x="32971" y="2185"/>
                  </a:lnTo>
                  <a:lnTo>
                    <a:pt x="32454" y="2295"/>
                  </a:lnTo>
                  <a:cubicBezTo>
                    <a:pt x="32109" y="2367"/>
                    <a:pt x="31764" y="2436"/>
                    <a:pt x="31421" y="2518"/>
                  </a:cubicBezTo>
                  <a:lnTo>
                    <a:pt x="30391" y="2753"/>
                  </a:lnTo>
                  <a:cubicBezTo>
                    <a:pt x="30305" y="2772"/>
                    <a:pt x="30220" y="2794"/>
                    <a:pt x="30133" y="2815"/>
                  </a:cubicBezTo>
                  <a:lnTo>
                    <a:pt x="29877" y="2878"/>
                  </a:lnTo>
                  <a:lnTo>
                    <a:pt x="29365" y="3005"/>
                  </a:lnTo>
                  <a:cubicBezTo>
                    <a:pt x="29193" y="3048"/>
                    <a:pt x="29022" y="3089"/>
                    <a:pt x="28851" y="3134"/>
                  </a:cubicBezTo>
                  <a:lnTo>
                    <a:pt x="28342" y="3270"/>
                  </a:lnTo>
                  <a:lnTo>
                    <a:pt x="27832" y="3405"/>
                  </a:lnTo>
                  <a:lnTo>
                    <a:pt x="27577" y="3474"/>
                  </a:lnTo>
                  <a:lnTo>
                    <a:pt x="27512" y="3492"/>
                  </a:lnTo>
                  <a:lnTo>
                    <a:pt x="27450" y="3509"/>
                  </a:lnTo>
                  <a:lnTo>
                    <a:pt x="27322" y="3545"/>
                  </a:lnTo>
                  <a:lnTo>
                    <a:pt x="26307" y="3837"/>
                  </a:lnTo>
                  <a:lnTo>
                    <a:pt x="26179" y="3874"/>
                  </a:lnTo>
                  <a:lnTo>
                    <a:pt x="26053" y="3913"/>
                  </a:lnTo>
                  <a:lnTo>
                    <a:pt x="25800" y="3991"/>
                  </a:lnTo>
                  <a:lnTo>
                    <a:pt x="25295" y="4146"/>
                  </a:lnTo>
                  <a:lnTo>
                    <a:pt x="25043" y="4224"/>
                  </a:lnTo>
                  <a:cubicBezTo>
                    <a:pt x="24959" y="4250"/>
                    <a:pt x="24874" y="4275"/>
                    <a:pt x="24791" y="4303"/>
                  </a:cubicBezTo>
                  <a:lnTo>
                    <a:pt x="24290" y="4468"/>
                  </a:lnTo>
                  <a:cubicBezTo>
                    <a:pt x="23955" y="4579"/>
                    <a:pt x="23619" y="4686"/>
                    <a:pt x="23288" y="4805"/>
                  </a:cubicBezTo>
                  <a:lnTo>
                    <a:pt x="22789" y="4980"/>
                  </a:lnTo>
                  <a:lnTo>
                    <a:pt x="22539" y="5067"/>
                  </a:lnTo>
                  <a:lnTo>
                    <a:pt x="22416" y="5112"/>
                  </a:lnTo>
                  <a:lnTo>
                    <a:pt x="22291" y="5158"/>
                  </a:lnTo>
                  <a:lnTo>
                    <a:pt x="21302" y="5528"/>
                  </a:lnTo>
                  <a:lnTo>
                    <a:pt x="21240" y="5550"/>
                  </a:lnTo>
                  <a:lnTo>
                    <a:pt x="21178" y="5575"/>
                  </a:lnTo>
                  <a:lnTo>
                    <a:pt x="21056" y="5624"/>
                  </a:lnTo>
                  <a:lnTo>
                    <a:pt x="20810" y="5722"/>
                  </a:lnTo>
                  <a:lnTo>
                    <a:pt x="20319" y="5916"/>
                  </a:lnTo>
                  <a:cubicBezTo>
                    <a:pt x="20237" y="5949"/>
                    <a:pt x="20154" y="5981"/>
                    <a:pt x="20074" y="6014"/>
                  </a:cubicBezTo>
                  <a:lnTo>
                    <a:pt x="19830" y="6116"/>
                  </a:lnTo>
                  <a:lnTo>
                    <a:pt x="19342" y="6321"/>
                  </a:lnTo>
                  <a:cubicBezTo>
                    <a:pt x="18047" y="6873"/>
                    <a:pt x="16773" y="7475"/>
                    <a:pt x="15522" y="8125"/>
                  </a:cubicBezTo>
                  <a:cubicBezTo>
                    <a:pt x="14272" y="8779"/>
                    <a:pt x="13052" y="9487"/>
                    <a:pt x="11870" y="10253"/>
                  </a:cubicBezTo>
                  <a:lnTo>
                    <a:pt x="11648" y="10396"/>
                  </a:lnTo>
                  <a:lnTo>
                    <a:pt x="11537" y="10469"/>
                  </a:lnTo>
                  <a:lnTo>
                    <a:pt x="11483" y="10505"/>
                  </a:lnTo>
                  <a:lnTo>
                    <a:pt x="11428" y="10542"/>
                  </a:lnTo>
                  <a:lnTo>
                    <a:pt x="10990" y="10839"/>
                  </a:lnTo>
                  <a:cubicBezTo>
                    <a:pt x="10698" y="11034"/>
                    <a:pt x="10414" y="11243"/>
                    <a:pt x="10127" y="11448"/>
                  </a:cubicBezTo>
                  <a:lnTo>
                    <a:pt x="10020" y="11525"/>
                  </a:lnTo>
                  <a:cubicBezTo>
                    <a:pt x="9984" y="11551"/>
                    <a:pt x="9948" y="11575"/>
                    <a:pt x="9913" y="11602"/>
                  </a:cubicBezTo>
                  <a:lnTo>
                    <a:pt x="9700" y="11762"/>
                  </a:lnTo>
                  <a:lnTo>
                    <a:pt x="9278" y="12080"/>
                  </a:lnTo>
                  <a:lnTo>
                    <a:pt x="9226" y="12120"/>
                  </a:lnTo>
                  <a:lnTo>
                    <a:pt x="9174" y="12161"/>
                  </a:lnTo>
                  <a:lnTo>
                    <a:pt x="9071" y="12244"/>
                  </a:lnTo>
                  <a:lnTo>
                    <a:pt x="8863" y="12407"/>
                  </a:lnTo>
                  <a:lnTo>
                    <a:pt x="8657" y="12571"/>
                  </a:lnTo>
                  <a:lnTo>
                    <a:pt x="8553" y="12653"/>
                  </a:lnTo>
                  <a:cubicBezTo>
                    <a:pt x="8518" y="12681"/>
                    <a:pt x="8485" y="12709"/>
                    <a:pt x="8451" y="12737"/>
                  </a:cubicBezTo>
                  <a:lnTo>
                    <a:pt x="8045" y="13075"/>
                  </a:lnTo>
                  <a:lnTo>
                    <a:pt x="7943" y="13160"/>
                  </a:lnTo>
                  <a:cubicBezTo>
                    <a:pt x="7909" y="13188"/>
                    <a:pt x="7875" y="13216"/>
                    <a:pt x="7843" y="13246"/>
                  </a:cubicBezTo>
                  <a:lnTo>
                    <a:pt x="7643" y="13421"/>
                  </a:lnTo>
                  <a:lnTo>
                    <a:pt x="7247" y="13769"/>
                  </a:lnTo>
                  <a:lnTo>
                    <a:pt x="6858" y="14126"/>
                  </a:lnTo>
                  <a:lnTo>
                    <a:pt x="6663" y="14305"/>
                  </a:lnTo>
                  <a:cubicBezTo>
                    <a:pt x="6599" y="14365"/>
                    <a:pt x="6536" y="14427"/>
                    <a:pt x="6473" y="14489"/>
                  </a:cubicBezTo>
                  <a:lnTo>
                    <a:pt x="6094" y="14856"/>
                  </a:lnTo>
                  <a:lnTo>
                    <a:pt x="5724" y="15234"/>
                  </a:lnTo>
                  <a:lnTo>
                    <a:pt x="5540" y="15423"/>
                  </a:lnTo>
                  <a:lnTo>
                    <a:pt x="5359" y="15617"/>
                  </a:lnTo>
                  <a:lnTo>
                    <a:pt x="5180" y="15810"/>
                  </a:lnTo>
                  <a:lnTo>
                    <a:pt x="5090" y="15907"/>
                  </a:lnTo>
                  <a:cubicBezTo>
                    <a:pt x="5061" y="15939"/>
                    <a:pt x="5029" y="15971"/>
                    <a:pt x="5001" y="16004"/>
                  </a:cubicBezTo>
                  <a:lnTo>
                    <a:pt x="4651" y="16401"/>
                  </a:lnTo>
                  <a:lnTo>
                    <a:pt x="4564" y="16500"/>
                  </a:lnTo>
                  <a:cubicBezTo>
                    <a:pt x="4535" y="16532"/>
                    <a:pt x="4507" y="16567"/>
                    <a:pt x="4479" y="16600"/>
                  </a:cubicBezTo>
                  <a:lnTo>
                    <a:pt x="4309" y="16803"/>
                  </a:lnTo>
                  <a:lnTo>
                    <a:pt x="4139" y="17006"/>
                  </a:lnTo>
                  <a:lnTo>
                    <a:pt x="4097" y="17056"/>
                  </a:lnTo>
                  <a:lnTo>
                    <a:pt x="4055" y="17108"/>
                  </a:lnTo>
                  <a:lnTo>
                    <a:pt x="3974" y="17212"/>
                  </a:lnTo>
                  <a:lnTo>
                    <a:pt x="3811" y="17419"/>
                  </a:lnTo>
                  <a:lnTo>
                    <a:pt x="3729" y="17521"/>
                  </a:lnTo>
                  <a:cubicBezTo>
                    <a:pt x="3702" y="17556"/>
                    <a:pt x="3673" y="17590"/>
                    <a:pt x="3647" y="17626"/>
                  </a:cubicBezTo>
                  <a:lnTo>
                    <a:pt x="3331" y="18049"/>
                  </a:lnTo>
                  <a:cubicBezTo>
                    <a:pt x="3304" y="18085"/>
                    <a:pt x="3278" y="18119"/>
                    <a:pt x="3252" y="18155"/>
                  </a:cubicBezTo>
                  <a:lnTo>
                    <a:pt x="3176" y="18263"/>
                  </a:lnTo>
                  <a:lnTo>
                    <a:pt x="3023" y="18479"/>
                  </a:lnTo>
                  <a:lnTo>
                    <a:pt x="2947" y="18586"/>
                  </a:lnTo>
                  <a:cubicBezTo>
                    <a:pt x="2922" y="18622"/>
                    <a:pt x="2896" y="18657"/>
                    <a:pt x="2872" y="18695"/>
                  </a:cubicBezTo>
                  <a:lnTo>
                    <a:pt x="2726" y="18915"/>
                  </a:lnTo>
                  <a:cubicBezTo>
                    <a:pt x="2334" y="19501"/>
                    <a:pt x="1972" y="20105"/>
                    <a:pt x="1641" y="20728"/>
                  </a:cubicBezTo>
                  <a:cubicBezTo>
                    <a:pt x="1311" y="21349"/>
                    <a:pt x="1020" y="21992"/>
                    <a:pt x="768" y="22651"/>
                  </a:cubicBezTo>
                  <a:cubicBezTo>
                    <a:pt x="520" y="23310"/>
                    <a:pt x="317" y="23986"/>
                    <a:pt x="181" y="24678"/>
                  </a:cubicBezTo>
                  <a:lnTo>
                    <a:pt x="168" y="24742"/>
                  </a:lnTo>
                  <a:cubicBezTo>
                    <a:pt x="163" y="24764"/>
                    <a:pt x="159" y="24785"/>
                    <a:pt x="156" y="24807"/>
                  </a:cubicBezTo>
                  <a:lnTo>
                    <a:pt x="134" y="24938"/>
                  </a:lnTo>
                  <a:lnTo>
                    <a:pt x="113" y="25069"/>
                  </a:lnTo>
                  <a:lnTo>
                    <a:pt x="103" y="25133"/>
                  </a:lnTo>
                  <a:lnTo>
                    <a:pt x="98" y="25165"/>
                  </a:lnTo>
                  <a:lnTo>
                    <a:pt x="93" y="25198"/>
                  </a:lnTo>
                  <a:lnTo>
                    <a:pt x="62" y="25461"/>
                  </a:lnTo>
                  <a:lnTo>
                    <a:pt x="54" y="25527"/>
                  </a:lnTo>
                  <a:cubicBezTo>
                    <a:pt x="51" y="25548"/>
                    <a:pt x="50" y="25570"/>
                    <a:pt x="49" y="25592"/>
                  </a:cubicBezTo>
                  <a:lnTo>
                    <a:pt x="39" y="25723"/>
                  </a:lnTo>
                  <a:lnTo>
                    <a:pt x="29" y="25855"/>
                  </a:lnTo>
                  <a:lnTo>
                    <a:pt x="27" y="25887"/>
                  </a:lnTo>
                  <a:lnTo>
                    <a:pt x="26" y="25920"/>
                  </a:lnTo>
                  <a:lnTo>
                    <a:pt x="25" y="25987"/>
                  </a:lnTo>
                  <a:lnTo>
                    <a:pt x="21" y="26118"/>
                  </a:lnTo>
                  <a:lnTo>
                    <a:pt x="19" y="26185"/>
                  </a:lnTo>
                  <a:cubicBezTo>
                    <a:pt x="19" y="26207"/>
                    <a:pt x="18" y="26228"/>
                    <a:pt x="19" y="26250"/>
                  </a:cubicBezTo>
                  <a:cubicBezTo>
                    <a:pt x="21" y="26426"/>
                    <a:pt x="47" y="26601"/>
                    <a:pt x="81" y="26774"/>
                  </a:cubicBezTo>
                  <a:lnTo>
                    <a:pt x="81" y="26776"/>
                  </a:lnTo>
                  <a:cubicBezTo>
                    <a:pt x="53" y="26914"/>
                    <a:pt x="34" y="27054"/>
                    <a:pt x="25" y="27195"/>
                  </a:cubicBezTo>
                  <a:cubicBezTo>
                    <a:pt x="15" y="27336"/>
                    <a:pt x="19" y="27477"/>
                    <a:pt x="19" y="27619"/>
                  </a:cubicBezTo>
                  <a:lnTo>
                    <a:pt x="19" y="33559"/>
                  </a:lnTo>
                  <a:lnTo>
                    <a:pt x="19" y="40347"/>
                  </a:lnTo>
                  <a:lnTo>
                    <a:pt x="19" y="53925"/>
                  </a:lnTo>
                  <a:lnTo>
                    <a:pt x="19" y="81077"/>
                  </a:lnTo>
                  <a:lnTo>
                    <a:pt x="20" y="108231"/>
                  </a:lnTo>
                  <a:lnTo>
                    <a:pt x="20" y="121808"/>
                  </a:lnTo>
                  <a:lnTo>
                    <a:pt x="20" y="134749"/>
                  </a:lnTo>
                  <a:cubicBezTo>
                    <a:pt x="20" y="134819"/>
                    <a:pt x="22" y="134890"/>
                    <a:pt x="26" y="134960"/>
                  </a:cubicBezTo>
                  <a:cubicBezTo>
                    <a:pt x="35" y="135101"/>
                    <a:pt x="54" y="135241"/>
                    <a:pt x="82" y="135378"/>
                  </a:cubicBezTo>
                  <a:lnTo>
                    <a:pt x="82" y="135381"/>
                  </a:lnTo>
                  <a:lnTo>
                    <a:pt x="82" y="135382"/>
                  </a:lnTo>
                  <a:cubicBezTo>
                    <a:pt x="50" y="135537"/>
                    <a:pt x="29" y="135693"/>
                    <a:pt x="21" y="135851"/>
                  </a:cubicBezTo>
                  <a:cubicBezTo>
                    <a:pt x="20" y="135890"/>
                    <a:pt x="19" y="135930"/>
                    <a:pt x="21" y="135970"/>
                  </a:cubicBezTo>
                  <a:lnTo>
                    <a:pt x="25" y="136088"/>
                  </a:lnTo>
                  <a:cubicBezTo>
                    <a:pt x="28" y="136127"/>
                    <a:pt x="32" y="136167"/>
                    <a:pt x="35" y="136205"/>
                  </a:cubicBezTo>
                  <a:cubicBezTo>
                    <a:pt x="36" y="136225"/>
                    <a:pt x="37" y="136245"/>
                    <a:pt x="40" y="136264"/>
                  </a:cubicBezTo>
                  <a:lnTo>
                    <a:pt x="49" y="136322"/>
                  </a:lnTo>
                  <a:cubicBezTo>
                    <a:pt x="90" y="136636"/>
                    <a:pt x="188" y="136939"/>
                    <a:pt x="317" y="137226"/>
                  </a:cubicBezTo>
                  <a:lnTo>
                    <a:pt x="370" y="137333"/>
                  </a:lnTo>
                  <a:cubicBezTo>
                    <a:pt x="378" y="137351"/>
                    <a:pt x="386" y="137368"/>
                    <a:pt x="396" y="137386"/>
                  </a:cubicBezTo>
                  <a:lnTo>
                    <a:pt x="425" y="137438"/>
                  </a:lnTo>
                  <a:cubicBezTo>
                    <a:pt x="443" y="137472"/>
                    <a:pt x="462" y="137507"/>
                    <a:pt x="481" y="137542"/>
                  </a:cubicBezTo>
                  <a:lnTo>
                    <a:pt x="543" y="137643"/>
                  </a:lnTo>
                  <a:cubicBezTo>
                    <a:pt x="552" y="137661"/>
                    <a:pt x="562" y="137677"/>
                    <a:pt x="573" y="137695"/>
                  </a:cubicBezTo>
                  <a:lnTo>
                    <a:pt x="605" y="137744"/>
                  </a:lnTo>
                  <a:lnTo>
                    <a:pt x="671" y="137843"/>
                  </a:lnTo>
                  <a:lnTo>
                    <a:pt x="740" y="137940"/>
                  </a:lnTo>
                  <a:cubicBezTo>
                    <a:pt x="762" y="137971"/>
                    <a:pt x="785" y="138004"/>
                    <a:pt x="810" y="138034"/>
                  </a:cubicBezTo>
                  <a:cubicBezTo>
                    <a:pt x="1002" y="138286"/>
                    <a:pt x="1212" y="138522"/>
                    <a:pt x="1439" y="138742"/>
                  </a:cubicBezTo>
                  <a:cubicBezTo>
                    <a:pt x="1893" y="139183"/>
                    <a:pt x="2398" y="139569"/>
                    <a:pt x="2924" y="139920"/>
                  </a:cubicBezTo>
                  <a:cubicBezTo>
                    <a:pt x="3187" y="140095"/>
                    <a:pt x="3456" y="140262"/>
                    <a:pt x="3729" y="140420"/>
                  </a:cubicBezTo>
                  <a:cubicBezTo>
                    <a:pt x="4002" y="140580"/>
                    <a:pt x="4281" y="140732"/>
                    <a:pt x="4560" y="140878"/>
                  </a:cubicBezTo>
                  <a:cubicBezTo>
                    <a:pt x="5121" y="141169"/>
                    <a:pt x="5695" y="141437"/>
                    <a:pt x="6276" y="141689"/>
                  </a:cubicBezTo>
                  <a:cubicBezTo>
                    <a:pt x="6857" y="141940"/>
                    <a:pt x="7445" y="142173"/>
                    <a:pt x="8038" y="142394"/>
                  </a:cubicBezTo>
                  <a:cubicBezTo>
                    <a:pt x="8631" y="142613"/>
                    <a:pt x="9229" y="142822"/>
                    <a:pt x="9831" y="143018"/>
                  </a:cubicBezTo>
                  <a:cubicBezTo>
                    <a:pt x="10434" y="143214"/>
                    <a:pt x="11038" y="143399"/>
                    <a:pt x="11646" y="143577"/>
                  </a:cubicBezTo>
                  <a:cubicBezTo>
                    <a:pt x="12861" y="143930"/>
                    <a:pt x="14086" y="144248"/>
                    <a:pt x="15317" y="144541"/>
                  </a:cubicBezTo>
                  <a:cubicBezTo>
                    <a:pt x="16549" y="144834"/>
                    <a:pt x="17787" y="145101"/>
                    <a:pt x="19028" y="145347"/>
                  </a:cubicBezTo>
                  <a:cubicBezTo>
                    <a:pt x="21511" y="145838"/>
                    <a:pt x="24010" y="146249"/>
                    <a:pt x="26516" y="146601"/>
                  </a:cubicBezTo>
                  <a:cubicBezTo>
                    <a:pt x="29023" y="146952"/>
                    <a:pt x="31537" y="147246"/>
                    <a:pt x="34057" y="147491"/>
                  </a:cubicBezTo>
                  <a:cubicBezTo>
                    <a:pt x="36577" y="147736"/>
                    <a:pt x="39101" y="147933"/>
                    <a:pt x="41627" y="148089"/>
                  </a:cubicBezTo>
                  <a:cubicBezTo>
                    <a:pt x="44154" y="148244"/>
                    <a:pt x="46683" y="148358"/>
                    <a:pt x="49214" y="148433"/>
                  </a:cubicBezTo>
                  <a:cubicBezTo>
                    <a:pt x="51744" y="148508"/>
                    <a:pt x="54276" y="148544"/>
                    <a:pt x="56807" y="148545"/>
                  </a:cubicBezTo>
                  <a:cubicBezTo>
                    <a:pt x="59339" y="148546"/>
                    <a:pt x="61870" y="148509"/>
                    <a:pt x="64401" y="148433"/>
                  </a:cubicBezTo>
                  <a:cubicBezTo>
                    <a:pt x="66932" y="148357"/>
                    <a:pt x="69459" y="148245"/>
                    <a:pt x="71987" y="148089"/>
                  </a:cubicBezTo>
                  <a:cubicBezTo>
                    <a:pt x="74514" y="147934"/>
                    <a:pt x="77038" y="147738"/>
                    <a:pt x="79557" y="147492"/>
                  </a:cubicBezTo>
                  <a:cubicBezTo>
                    <a:pt x="82078" y="147246"/>
                    <a:pt x="84592" y="146954"/>
                    <a:pt x="87100" y="146602"/>
                  </a:cubicBezTo>
                  <a:cubicBezTo>
                    <a:pt x="89606" y="146251"/>
                    <a:pt x="92106" y="145840"/>
                    <a:pt x="94589" y="145348"/>
                  </a:cubicBezTo>
                  <a:cubicBezTo>
                    <a:pt x="95830" y="145103"/>
                    <a:pt x="97067" y="144835"/>
                    <a:pt x="98299" y="144543"/>
                  </a:cubicBezTo>
                  <a:cubicBezTo>
                    <a:pt x="99530" y="144251"/>
                    <a:pt x="100756" y="143932"/>
                    <a:pt x="101972" y="143579"/>
                  </a:cubicBezTo>
                  <a:cubicBezTo>
                    <a:pt x="102579" y="143402"/>
                    <a:pt x="103183" y="143216"/>
                    <a:pt x="103786" y="143020"/>
                  </a:cubicBezTo>
                  <a:cubicBezTo>
                    <a:pt x="104388" y="142824"/>
                    <a:pt x="104985" y="142617"/>
                    <a:pt x="105579" y="142396"/>
                  </a:cubicBezTo>
                  <a:cubicBezTo>
                    <a:pt x="106173" y="142177"/>
                    <a:pt x="106760" y="141941"/>
                    <a:pt x="107341" y="141692"/>
                  </a:cubicBezTo>
                  <a:cubicBezTo>
                    <a:pt x="107922" y="141440"/>
                    <a:pt x="108496" y="141173"/>
                    <a:pt x="109058" y="140880"/>
                  </a:cubicBezTo>
                  <a:cubicBezTo>
                    <a:pt x="109338" y="140734"/>
                    <a:pt x="109616" y="140583"/>
                    <a:pt x="109890" y="140424"/>
                  </a:cubicBezTo>
                  <a:cubicBezTo>
                    <a:pt x="110163" y="140264"/>
                    <a:pt x="110432" y="140097"/>
                    <a:pt x="110694" y="139922"/>
                  </a:cubicBezTo>
                  <a:cubicBezTo>
                    <a:pt x="111222" y="139571"/>
                    <a:pt x="111727" y="139186"/>
                    <a:pt x="112180" y="138744"/>
                  </a:cubicBezTo>
                  <a:cubicBezTo>
                    <a:pt x="112407" y="138524"/>
                    <a:pt x="112618" y="138287"/>
                    <a:pt x="112810" y="138036"/>
                  </a:cubicBezTo>
                  <a:cubicBezTo>
                    <a:pt x="112835" y="138006"/>
                    <a:pt x="112857" y="137974"/>
                    <a:pt x="112880" y="137941"/>
                  </a:cubicBezTo>
                  <a:lnTo>
                    <a:pt x="112949" y="137844"/>
                  </a:lnTo>
                  <a:lnTo>
                    <a:pt x="113014" y="137745"/>
                  </a:lnTo>
                  <a:lnTo>
                    <a:pt x="113047" y="137696"/>
                  </a:lnTo>
                  <a:cubicBezTo>
                    <a:pt x="113057" y="137680"/>
                    <a:pt x="113068" y="137662"/>
                    <a:pt x="113077" y="137646"/>
                  </a:cubicBezTo>
                  <a:lnTo>
                    <a:pt x="113139" y="137543"/>
                  </a:lnTo>
                  <a:cubicBezTo>
                    <a:pt x="113159" y="137509"/>
                    <a:pt x="113176" y="137474"/>
                    <a:pt x="113196" y="137439"/>
                  </a:cubicBezTo>
                  <a:lnTo>
                    <a:pt x="113224" y="137387"/>
                  </a:lnTo>
                  <a:cubicBezTo>
                    <a:pt x="113234" y="137369"/>
                    <a:pt x="113242" y="137352"/>
                    <a:pt x="113251" y="137334"/>
                  </a:cubicBezTo>
                  <a:lnTo>
                    <a:pt x="113302" y="137227"/>
                  </a:lnTo>
                  <a:cubicBezTo>
                    <a:pt x="113433" y="136940"/>
                    <a:pt x="113530" y="136636"/>
                    <a:pt x="113572" y="136322"/>
                  </a:cubicBezTo>
                  <a:lnTo>
                    <a:pt x="113580" y="136264"/>
                  </a:lnTo>
                  <a:cubicBezTo>
                    <a:pt x="113582" y="136244"/>
                    <a:pt x="113583" y="136224"/>
                    <a:pt x="113586" y="136205"/>
                  </a:cubicBezTo>
                  <a:cubicBezTo>
                    <a:pt x="113589" y="136166"/>
                    <a:pt x="113593" y="136126"/>
                    <a:pt x="113595" y="136088"/>
                  </a:cubicBezTo>
                  <a:lnTo>
                    <a:pt x="113599" y="135969"/>
                  </a:lnTo>
                  <a:cubicBezTo>
                    <a:pt x="113601" y="135929"/>
                    <a:pt x="113600" y="135889"/>
                    <a:pt x="113599" y="135851"/>
                  </a:cubicBezTo>
                  <a:cubicBezTo>
                    <a:pt x="113590" y="135692"/>
                    <a:pt x="113569" y="135536"/>
                    <a:pt x="113538" y="135381"/>
                  </a:cubicBezTo>
                  <a:lnTo>
                    <a:pt x="113538" y="135380"/>
                  </a:lnTo>
                  <a:cubicBezTo>
                    <a:pt x="113566" y="135241"/>
                    <a:pt x="113585" y="135101"/>
                    <a:pt x="113594" y="134960"/>
                  </a:cubicBezTo>
                  <a:cubicBezTo>
                    <a:pt x="113603" y="134819"/>
                    <a:pt x="113600" y="134677"/>
                    <a:pt x="113601" y="134535"/>
                  </a:cubicBezTo>
                  <a:lnTo>
                    <a:pt x="113601" y="128596"/>
                  </a:lnTo>
                  <a:lnTo>
                    <a:pt x="113601" y="121807"/>
                  </a:lnTo>
                  <a:lnTo>
                    <a:pt x="113601" y="108230"/>
                  </a:lnTo>
                  <a:lnTo>
                    <a:pt x="113601" y="81077"/>
                  </a:lnTo>
                  <a:lnTo>
                    <a:pt x="113602" y="53924"/>
                  </a:lnTo>
                  <a:lnTo>
                    <a:pt x="113602" y="40346"/>
                  </a:lnTo>
                  <a:lnTo>
                    <a:pt x="113602" y="27621"/>
                  </a:lnTo>
                  <a:cubicBezTo>
                    <a:pt x="113601" y="27478"/>
                    <a:pt x="113606" y="27337"/>
                    <a:pt x="113596" y="27196"/>
                  </a:cubicBezTo>
                  <a:cubicBezTo>
                    <a:pt x="113587" y="27055"/>
                    <a:pt x="113568" y="26914"/>
                    <a:pt x="113539" y="26776"/>
                  </a:cubicBezTo>
                  <a:lnTo>
                    <a:pt x="113539" y="26776"/>
                  </a:lnTo>
                  <a:cubicBezTo>
                    <a:pt x="113575" y="26594"/>
                    <a:pt x="113604" y="26411"/>
                    <a:pt x="113604" y="26226"/>
                  </a:cubicBezTo>
                  <a:close/>
                  <a:moveTo>
                    <a:pt x="113604" y="26226"/>
                  </a:moveTo>
                  <a:cubicBezTo>
                    <a:pt x="113604" y="26411"/>
                    <a:pt x="113576" y="26594"/>
                    <a:pt x="113541" y="26776"/>
                  </a:cubicBezTo>
                  <a:lnTo>
                    <a:pt x="113541" y="26776"/>
                  </a:lnTo>
                  <a:cubicBezTo>
                    <a:pt x="113569" y="26914"/>
                    <a:pt x="113588" y="27055"/>
                    <a:pt x="113597" y="27196"/>
                  </a:cubicBezTo>
                  <a:cubicBezTo>
                    <a:pt x="113607" y="27337"/>
                    <a:pt x="113603" y="27478"/>
                    <a:pt x="113604" y="27621"/>
                  </a:cubicBezTo>
                  <a:lnTo>
                    <a:pt x="113604" y="40349"/>
                  </a:lnTo>
                  <a:lnTo>
                    <a:pt x="113604" y="53926"/>
                  </a:lnTo>
                  <a:lnTo>
                    <a:pt x="113604" y="81078"/>
                  </a:lnTo>
                  <a:lnTo>
                    <a:pt x="113606" y="108232"/>
                  </a:lnTo>
                  <a:lnTo>
                    <a:pt x="113606" y="121808"/>
                  </a:lnTo>
                  <a:lnTo>
                    <a:pt x="113606" y="134538"/>
                  </a:lnTo>
                  <a:cubicBezTo>
                    <a:pt x="113604" y="134679"/>
                    <a:pt x="113609" y="134820"/>
                    <a:pt x="113600" y="134962"/>
                  </a:cubicBezTo>
                  <a:cubicBezTo>
                    <a:pt x="113590" y="135103"/>
                    <a:pt x="113571" y="135243"/>
                    <a:pt x="113543" y="135382"/>
                  </a:cubicBezTo>
                  <a:lnTo>
                    <a:pt x="113543" y="135381"/>
                  </a:lnTo>
                  <a:cubicBezTo>
                    <a:pt x="113575" y="135536"/>
                    <a:pt x="113595" y="135693"/>
                    <a:pt x="113604" y="135852"/>
                  </a:cubicBezTo>
                  <a:cubicBezTo>
                    <a:pt x="113606" y="135892"/>
                    <a:pt x="113607" y="135931"/>
                    <a:pt x="113604" y="135971"/>
                  </a:cubicBezTo>
                  <a:lnTo>
                    <a:pt x="113601" y="136089"/>
                  </a:lnTo>
                  <a:lnTo>
                    <a:pt x="113590" y="136208"/>
                  </a:lnTo>
                  <a:cubicBezTo>
                    <a:pt x="113589" y="136228"/>
                    <a:pt x="113588" y="136247"/>
                    <a:pt x="113586" y="136267"/>
                  </a:cubicBezTo>
                  <a:lnTo>
                    <a:pt x="113576" y="136325"/>
                  </a:lnTo>
                  <a:cubicBezTo>
                    <a:pt x="113536" y="136639"/>
                    <a:pt x="113438" y="136945"/>
                    <a:pt x="113307" y="137233"/>
                  </a:cubicBezTo>
                  <a:lnTo>
                    <a:pt x="113255" y="137339"/>
                  </a:lnTo>
                  <a:cubicBezTo>
                    <a:pt x="113246" y="137358"/>
                    <a:pt x="113238" y="137375"/>
                    <a:pt x="113229" y="137393"/>
                  </a:cubicBezTo>
                  <a:lnTo>
                    <a:pt x="113200" y="137445"/>
                  </a:lnTo>
                  <a:cubicBezTo>
                    <a:pt x="113181" y="137480"/>
                    <a:pt x="113162" y="137515"/>
                    <a:pt x="113143" y="137549"/>
                  </a:cubicBezTo>
                  <a:lnTo>
                    <a:pt x="113082" y="137652"/>
                  </a:lnTo>
                  <a:cubicBezTo>
                    <a:pt x="113071" y="137668"/>
                    <a:pt x="113062" y="137685"/>
                    <a:pt x="113052" y="137702"/>
                  </a:cubicBezTo>
                  <a:lnTo>
                    <a:pt x="113019" y="137751"/>
                  </a:lnTo>
                  <a:lnTo>
                    <a:pt x="112954" y="137851"/>
                  </a:lnTo>
                  <a:lnTo>
                    <a:pt x="112885" y="137947"/>
                  </a:lnTo>
                  <a:cubicBezTo>
                    <a:pt x="112862" y="137979"/>
                    <a:pt x="112838" y="138012"/>
                    <a:pt x="112814" y="138042"/>
                  </a:cubicBezTo>
                  <a:cubicBezTo>
                    <a:pt x="112621" y="138294"/>
                    <a:pt x="112410" y="138531"/>
                    <a:pt x="112183" y="138751"/>
                  </a:cubicBezTo>
                  <a:cubicBezTo>
                    <a:pt x="111729" y="139193"/>
                    <a:pt x="111223" y="139580"/>
                    <a:pt x="110697" y="139931"/>
                  </a:cubicBezTo>
                  <a:cubicBezTo>
                    <a:pt x="110433" y="140106"/>
                    <a:pt x="110164" y="140272"/>
                    <a:pt x="109891" y="140432"/>
                  </a:cubicBezTo>
                  <a:cubicBezTo>
                    <a:pt x="109618" y="140592"/>
                    <a:pt x="109339" y="140742"/>
                    <a:pt x="109059" y="140889"/>
                  </a:cubicBezTo>
                  <a:cubicBezTo>
                    <a:pt x="108497" y="141181"/>
                    <a:pt x="107923" y="141449"/>
                    <a:pt x="107342" y="141701"/>
                  </a:cubicBezTo>
                  <a:cubicBezTo>
                    <a:pt x="106762" y="141952"/>
                    <a:pt x="106173" y="142186"/>
                    <a:pt x="105579" y="142406"/>
                  </a:cubicBezTo>
                  <a:cubicBezTo>
                    <a:pt x="104985" y="142626"/>
                    <a:pt x="104388" y="142834"/>
                    <a:pt x="103786" y="143030"/>
                  </a:cubicBezTo>
                  <a:cubicBezTo>
                    <a:pt x="103185" y="143225"/>
                    <a:pt x="102579" y="143412"/>
                    <a:pt x="101972" y="143588"/>
                  </a:cubicBezTo>
                  <a:cubicBezTo>
                    <a:pt x="100756" y="143943"/>
                    <a:pt x="99530" y="144261"/>
                    <a:pt x="98299" y="144554"/>
                  </a:cubicBezTo>
                  <a:cubicBezTo>
                    <a:pt x="97067" y="144847"/>
                    <a:pt x="95830" y="145114"/>
                    <a:pt x="94589" y="145359"/>
                  </a:cubicBezTo>
                  <a:cubicBezTo>
                    <a:pt x="92104" y="145851"/>
                    <a:pt x="89606" y="146261"/>
                    <a:pt x="87099" y="146614"/>
                  </a:cubicBezTo>
                  <a:cubicBezTo>
                    <a:pt x="84592" y="146966"/>
                    <a:pt x="82076" y="147259"/>
                    <a:pt x="79557" y="147504"/>
                  </a:cubicBezTo>
                  <a:cubicBezTo>
                    <a:pt x="77037" y="147750"/>
                    <a:pt x="74513" y="147946"/>
                    <a:pt x="71985" y="148102"/>
                  </a:cubicBezTo>
                  <a:cubicBezTo>
                    <a:pt x="69459" y="148257"/>
                    <a:pt x="66929" y="148371"/>
                    <a:pt x="64400" y="148446"/>
                  </a:cubicBezTo>
                  <a:cubicBezTo>
                    <a:pt x="61869" y="148522"/>
                    <a:pt x="59337" y="148558"/>
                    <a:pt x="56806" y="148558"/>
                  </a:cubicBezTo>
                  <a:cubicBezTo>
                    <a:pt x="54274" y="148559"/>
                    <a:pt x="51743" y="148522"/>
                    <a:pt x="49212" y="148447"/>
                  </a:cubicBezTo>
                  <a:cubicBezTo>
                    <a:pt x="46681" y="148371"/>
                    <a:pt x="44152" y="148258"/>
                    <a:pt x="41625" y="148103"/>
                  </a:cubicBezTo>
                  <a:cubicBezTo>
                    <a:pt x="39098" y="147948"/>
                    <a:pt x="36574" y="147751"/>
                    <a:pt x="34054" y="147506"/>
                  </a:cubicBezTo>
                  <a:cubicBezTo>
                    <a:pt x="31534" y="147261"/>
                    <a:pt x="29019" y="146968"/>
                    <a:pt x="26513" y="146616"/>
                  </a:cubicBezTo>
                  <a:cubicBezTo>
                    <a:pt x="24005" y="146265"/>
                    <a:pt x="21507" y="145853"/>
                    <a:pt x="19023" y="145362"/>
                  </a:cubicBezTo>
                  <a:cubicBezTo>
                    <a:pt x="17782" y="145117"/>
                    <a:pt x="16544" y="144848"/>
                    <a:pt x="15313" y="144557"/>
                  </a:cubicBezTo>
                  <a:cubicBezTo>
                    <a:pt x="14081" y="144265"/>
                    <a:pt x="12855" y="143946"/>
                    <a:pt x="11640" y="143593"/>
                  </a:cubicBezTo>
                  <a:cubicBezTo>
                    <a:pt x="11031" y="143416"/>
                    <a:pt x="10427" y="143229"/>
                    <a:pt x="9825" y="143033"/>
                  </a:cubicBezTo>
                  <a:cubicBezTo>
                    <a:pt x="9222" y="142838"/>
                    <a:pt x="8625" y="142629"/>
                    <a:pt x="8031" y="142410"/>
                  </a:cubicBezTo>
                  <a:cubicBezTo>
                    <a:pt x="7438" y="142190"/>
                    <a:pt x="6850" y="141955"/>
                    <a:pt x="6268" y="141705"/>
                  </a:cubicBezTo>
                  <a:cubicBezTo>
                    <a:pt x="5687" y="141454"/>
                    <a:pt x="5113" y="141186"/>
                    <a:pt x="4552" y="140893"/>
                  </a:cubicBezTo>
                  <a:cubicBezTo>
                    <a:pt x="4271" y="140747"/>
                    <a:pt x="3994" y="140595"/>
                    <a:pt x="3720" y="140436"/>
                  </a:cubicBezTo>
                  <a:cubicBezTo>
                    <a:pt x="3447" y="140277"/>
                    <a:pt x="3177" y="140110"/>
                    <a:pt x="2914" y="139934"/>
                  </a:cubicBezTo>
                  <a:cubicBezTo>
                    <a:pt x="2386" y="139583"/>
                    <a:pt x="1881" y="139197"/>
                    <a:pt x="1427" y="138755"/>
                  </a:cubicBezTo>
                  <a:cubicBezTo>
                    <a:pt x="1199" y="138535"/>
                    <a:pt x="988" y="138298"/>
                    <a:pt x="794" y="138046"/>
                  </a:cubicBezTo>
                  <a:cubicBezTo>
                    <a:pt x="770" y="138015"/>
                    <a:pt x="748" y="137983"/>
                    <a:pt x="724" y="137950"/>
                  </a:cubicBezTo>
                  <a:lnTo>
                    <a:pt x="656" y="137853"/>
                  </a:lnTo>
                  <a:lnTo>
                    <a:pt x="590" y="137754"/>
                  </a:lnTo>
                  <a:lnTo>
                    <a:pt x="558" y="137705"/>
                  </a:lnTo>
                  <a:cubicBezTo>
                    <a:pt x="547" y="137688"/>
                    <a:pt x="537" y="137671"/>
                    <a:pt x="526" y="137654"/>
                  </a:cubicBezTo>
                  <a:lnTo>
                    <a:pt x="466" y="137552"/>
                  </a:lnTo>
                  <a:cubicBezTo>
                    <a:pt x="446" y="137517"/>
                    <a:pt x="427" y="137482"/>
                    <a:pt x="408" y="137447"/>
                  </a:cubicBezTo>
                  <a:lnTo>
                    <a:pt x="379" y="137395"/>
                  </a:lnTo>
                  <a:cubicBezTo>
                    <a:pt x="370" y="137379"/>
                    <a:pt x="362" y="137360"/>
                    <a:pt x="354" y="137343"/>
                  </a:cubicBezTo>
                  <a:lnTo>
                    <a:pt x="301" y="137235"/>
                  </a:lnTo>
                  <a:cubicBezTo>
                    <a:pt x="170" y="136947"/>
                    <a:pt x="72" y="136642"/>
                    <a:pt x="30" y="136327"/>
                  </a:cubicBezTo>
                  <a:lnTo>
                    <a:pt x="22" y="136268"/>
                  </a:lnTo>
                  <a:cubicBezTo>
                    <a:pt x="20" y="136249"/>
                    <a:pt x="19" y="136229"/>
                    <a:pt x="16" y="136209"/>
                  </a:cubicBezTo>
                  <a:cubicBezTo>
                    <a:pt x="14" y="136169"/>
                    <a:pt x="9" y="136130"/>
                    <a:pt x="7" y="136091"/>
                  </a:cubicBezTo>
                  <a:lnTo>
                    <a:pt x="4" y="135972"/>
                  </a:lnTo>
                  <a:cubicBezTo>
                    <a:pt x="2" y="135932"/>
                    <a:pt x="2" y="135893"/>
                    <a:pt x="4" y="135853"/>
                  </a:cubicBezTo>
                  <a:cubicBezTo>
                    <a:pt x="12" y="135695"/>
                    <a:pt x="32" y="135537"/>
                    <a:pt x="64" y="135381"/>
                  </a:cubicBezTo>
                  <a:lnTo>
                    <a:pt x="64" y="135384"/>
                  </a:lnTo>
                  <a:cubicBezTo>
                    <a:pt x="36" y="135245"/>
                    <a:pt x="18" y="135104"/>
                    <a:pt x="8" y="134963"/>
                  </a:cubicBezTo>
                  <a:cubicBezTo>
                    <a:pt x="4" y="134892"/>
                    <a:pt x="1" y="134821"/>
                    <a:pt x="2" y="134750"/>
                  </a:cubicBezTo>
                  <a:lnTo>
                    <a:pt x="2" y="121808"/>
                  </a:lnTo>
                  <a:lnTo>
                    <a:pt x="2" y="108232"/>
                  </a:lnTo>
                  <a:lnTo>
                    <a:pt x="2" y="81078"/>
                  </a:lnTo>
                  <a:lnTo>
                    <a:pt x="4" y="53926"/>
                  </a:lnTo>
                  <a:lnTo>
                    <a:pt x="4" y="40349"/>
                  </a:lnTo>
                  <a:lnTo>
                    <a:pt x="4" y="33559"/>
                  </a:lnTo>
                  <a:lnTo>
                    <a:pt x="4" y="27621"/>
                  </a:lnTo>
                  <a:cubicBezTo>
                    <a:pt x="5" y="27478"/>
                    <a:pt x="0" y="27337"/>
                    <a:pt x="11" y="27196"/>
                  </a:cubicBezTo>
                  <a:cubicBezTo>
                    <a:pt x="19" y="27054"/>
                    <a:pt x="37" y="26914"/>
                    <a:pt x="65" y="26775"/>
                  </a:cubicBezTo>
                  <a:lnTo>
                    <a:pt x="65" y="26776"/>
                  </a:lnTo>
                  <a:cubicBezTo>
                    <a:pt x="33" y="26604"/>
                    <a:pt x="6" y="26429"/>
                    <a:pt x="4" y="26251"/>
                  </a:cubicBezTo>
                  <a:cubicBezTo>
                    <a:pt x="4" y="26229"/>
                    <a:pt x="4" y="26208"/>
                    <a:pt x="5" y="26186"/>
                  </a:cubicBezTo>
                  <a:lnTo>
                    <a:pt x="7" y="26120"/>
                  </a:lnTo>
                  <a:lnTo>
                    <a:pt x="9" y="25988"/>
                  </a:lnTo>
                  <a:lnTo>
                    <a:pt x="12" y="25921"/>
                  </a:lnTo>
                  <a:lnTo>
                    <a:pt x="13" y="25889"/>
                  </a:lnTo>
                  <a:lnTo>
                    <a:pt x="15" y="25855"/>
                  </a:lnTo>
                  <a:lnTo>
                    <a:pt x="25" y="25723"/>
                  </a:lnTo>
                  <a:lnTo>
                    <a:pt x="35" y="25592"/>
                  </a:lnTo>
                  <a:cubicBezTo>
                    <a:pt x="36" y="25570"/>
                    <a:pt x="37" y="25548"/>
                    <a:pt x="40" y="25526"/>
                  </a:cubicBezTo>
                  <a:lnTo>
                    <a:pt x="48" y="25461"/>
                  </a:lnTo>
                  <a:lnTo>
                    <a:pt x="79" y="25198"/>
                  </a:lnTo>
                  <a:lnTo>
                    <a:pt x="83" y="25165"/>
                  </a:lnTo>
                  <a:lnTo>
                    <a:pt x="89" y="25133"/>
                  </a:lnTo>
                  <a:lnTo>
                    <a:pt x="99" y="25067"/>
                  </a:lnTo>
                  <a:lnTo>
                    <a:pt x="120" y="24937"/>
                  </a:lnTo>
                  <a:lnTo>
                    <a:pt x="142" y="24806"/>
                  </a:lnTo>
                  <a:cubicBezTo>
                    <a:pt x="145" y="24784"/>
                    <a:pt x="149" y="24762"/>
                    <a:pt x="154" y="24741"/>
                  </a:cubicBezTo>
                  <a:lnTo>
                    <a:pt x="167" y="24677"/>
                  </a:lnTo>
                  <a:cubicBezTo>
                    <a:pt x="305" y="23984"/>
                    <a:pt x="506" y="23306"/>
                    <a:pt x="755" y="22647"/>
                  </a:cubicBezTo>
                  <a:cubicBezTo>
                    <a:pt x="1006" y="21988"/>
                    <a:pt x="1297" y="21346"/>
                    <a:pt x="1628" y="20723"/>
                  </a:cubicBezTo>
                  <a:cubicBezTo>
                    <a:pt x="1960" y="20100"/>
                    <a:pt x="2321" y="19495"/>
                    <a:pt x="2714" y="18909"/>
                  </a:cubicBezTo>
                  <a:lnTo>
                    <a:pt x="2860" y="18690"/>
                  </a:lnTo>
                  <a:cubicBezTo>
                    <a:pt x="2883" y="18653"/>
                    <a:pt x="2910" y="18617"/>
                    <a:pt x="2935" y="18582"/>
                  </a:cubicBezTo>
                  <a:lnTo>
                    <a:pt x="3012" y="18473"/>
                  </a:lnTo>
                  <a:lnTo>
                    <a:pt x="3163" y="18257"/>
                  </a:lnTo>
                  <a:lnTo>
                    <a:pt x="3240" y="18149"/>
                  </a:lnTo>
                  <a:cubicBezTo>
                    <a:pt x="3265" y="18114"/>
                    <a:pt x="3293" y="18079"/>
                    <a:pt x="3318" y="18043"/>
                  </a:cubicBezTo>
                  <a:lnTo>
                    <a:pt x="3636" y="17620"/>
                  </a:lnTo>
                  <a:cubicBezTo>
                    <a:pt x="3661" y="17584"/>
                    <a:pt x="3689" y="17551"/>
                    <a:pt x="3716" y="17517"/>
                  </a:cubicBezTo>
                  <a:lnTo>
                    <a:pt x="3799" y="17413"/>
                  </a:lnTo>
                  <a:lnTo>
                    <a:pt x="3962" y="17205"/>
                  </a:lnTo>
                  <a:lnTo>
                    <a:pt x="4045" y="17101"/>
                  </a:lnTo>
                  <a:lnTo>
                    <a:pt x="4086" y="17050"/>
                  </a:lnTo>
                  <a:lnTo>
                    <a:pt x="4128" y="17000"/>
                  </a:lnTo>
                  <a:lnTo>
                    <a:pt x="4298" y="16797"/>
                  </a:lnTo>
                  <a:lnTo>
                    <a:pt x="4467" y="16594"/>
                  </a:lnTo>
                  <a:cubicBezTo>
                    <a:pt x="4496" y="16560"/>
                    <a:pt x="4523" y="16526"/>
                    <a:pt x="4552" y="16493"/>
                  </a:cubicBezTo>
                  <a:lnTo>
                    <a:pt x="4640" y="16394"/>
                  </a:lnTo>
                  <a:lnTo>
                    <a:pt x="4990" y="15998"/>
                  </a:lnTo>
                  <a:cubicBezTo>
                    <a:pt x="5019" y="15964"/>
                    <a:pt x="5049" y="15933"/>
                    <a:pt x="5079" y="15900"/>
                  </a:cubicBezTo>
                  <a:lnTo>
                    <a:pt x="5169" y="15803"/>
                  </a:lnTo>
                  <a:lnTo>
                    <a:pt x="5349" y="15610"/>
                  </a:lnTo>
                  <a:lnTo>
                    <a:pt x="5529" y="15416"/>
                  </a:lnTo>
                  <a:lnTo>
                    <a:pt x="5714" y="15227"/>
                  </a:lnTo>
                  <a:lnTo>
                    <a:pt x="6084" y="14850"/>
                  </a:lnTo>
                  <a:lnTo>
                    <a:pt x="6463" y="14483"/>
                  </a:lnTo>
                  <a:cubicBezTo>
                    <a:pt x="6527" y="14421"/>
                    <a:pt x="6589" y="14359"/>
                    <a:pt x="6653" y="14299"/>
                  </a:cubicBezTo>
                  <a:lnTo>
                    <a:pt x="6848" y="14120"/>
                  </a:lnTo>
                  <a:lnTo>
                    <a:pt x="7236" y="13762"/>
                  </a:lnTo>
                  <a:lnTo>
                    <a:pt x="7634" y="13414"/>
                  </a:lnTo>
                  <a:lnTo>
                    <a:pt x="7832" y="13240"/>
                  </a:lnTo>
                  <a:cubicBezTo>
                    <a:pt x="7865" y="13211"/>
                    <a:pt x="7900" y="13183"/>
                    <a:pt x="7932" y="13153"/>
                  </a:cubicBezTo>
                  <a:lnTo>
                    <a:pt x="8035" y="13069"/>
                  </a:lnTo>
                  <a:lnTo>
                    <a:pt x="8447" y="12732"/>
                  </a:lnTo>
                  <a:cubicBezTo>
                    <a:pt x="8480" y="12704"/>
                    <a:pt x="8514" y="12675"/>
                    <a:pt x="8549" y="12647"/>
                  </a:cubicBezTo>
                  <a:lnTo>
                    <a:pt x="8652" y="12566"/>
                  </a:lnTo>
                  <a:lnTo>
                    <a:pt x="8860" y="12401"/>
                  </a:lnTo>
                  <a:lnTo>
                    <a:pt x="9066" y="12238"/>
                  </a:lnTo>
                  <a:lnTo>
                    <a:pt x="9170" y="12155"/>
                  </a:lnTo>
                  <a:lnTo>
                    <a:pt x="9222" y="12114"/>
                  </a:lnTo>
                  <a:lnTo>
                    <a:pt x="9275" y="12075"/>
                  </a:lnTo>
                  <a:lnTo>
                    <a:pt x="9697" y="11756"/>
                  </a:lnTo>
                  <a:lnTo>
                    <a:pt x="9908" y="11598"/>
                  </a:lnTo>
                  <a:cubicBezTo>
                    <a:pt x="9943" y="11571"/>
                    <a:pt x="9979" y="11545"/>
                    <a:pt x="10015" y="11519"/>
                  </a:cubicBezTo>
                  <a:lnTo>
                    <a:pt x="10123" y="11442"/>
                  </a:lnTo>
                  <a:cubicBezTo>
                    <a:pt x="10410" y="11238"/>
                    <a:pt x="10693" y="11030"/>
                    <a:pt x="10987" y="10834"/>
                  </a:cubicBezTo>
                  <a:lnTo>
                    <a:pt x="11424" y="10536"/>
                  </a:lnTo>
                  <a:lnTo>
                    <a:pt x="11479" y="10499"/>
                  </a:lnTo>
                  <a:lnTo>
                    <a:pt x="11534" y="10463"/>
                  </a:lnTo>
                  <a:lnTo>
                    <a:pt x="11645" y="10392"/>
                  </a:lnTo>
                  <a:lnTo>
                    <a:pt x="11866" y="10248"/>
                  </a:lnTo>
                  <a:cubicBezTo>
                    <a:pt x="13049" y="9481"/>
                    <a:pt x="14270" y="8774"/>
                    <a:pt x="15519" y="8121"/>
                  </a:cubicBezTo>
                  <a:cubicBezTo>
                    <a:pt x="16767" y="7468"/>
                    <a:pt x="18044" y="6868"/>
                    <a:pt x="19340" y="6315"/>
                  </a:cubicBezTo>
                  <a:lnTo>
                    <a:pt x="19828" y="6111"/>
                  </a:lnTo>
                  <a:lnTo>
                    <a:pt x="20071" y="6009"/>
                  </a:lnTo>
                  <a:cubicBezTo>
                    <a:pt x="20153" y="5975"/>
                    <a:pt x="20235" y="5943"/>
                    <a:pt x="20316" y="5911"/>
                  </a:cubicBezTo>
                  <a:lnTo>
                    <a:pt x="20808" y="5716"/>
                  </a:lnTo>
                  <a:lnTo>
                    <a:pt x="21053" y="5618"/>
                  </a:lnTo>
                  <a:lnTo>
                    <a:pt x="21176" y="5570"/>
                  </a:lnTo>
                  <a:lnTo>
                    <a:pt x="21238" y="5546"/>
                  </a:lnTo>
                  <a:lnTo>
                    <a:pt x="21300" y="5522"/>
                  </a:lnTo>
                  <a:lnTo>
                    <a:pt x="22290" y="5152"/>
                  </a:lnTo>
                  <a:lnTo>
                    <a:pt x="22413" y="5106"/>
                  </a:lnTo>
                  <a:lnTo>
                    <a:pt x="22538" y="5063"/>
                  </a:lnTo>
                  <a:lnTo>
                    <a:pt x="22788" y="4975"/>
                  </a:lnTo>
                  <a:lnTo>
                    <a:pt x="23286" y="4800"/>
                  </a:lnTo>
                  <a:cubicBezTo>
                    <a:pt x="23618" y="4680"/>
                    <a:pt x="23954" y="4574"/>
                    <a:pt x="24288" y="4463"/>
                  </a:cubicBezTo>
                  <a:lnTo>
                    <a:pt x="24790" y="4298"/>
                  </a:lnTo>
                  <a:cubicBezTo>
                    <a:pt x="24873" y="4270"/>
                    <a:pt x="24958" y="4244"/>
                    <a:pt x="25042" y="4218"/>
                  </a:cubicBezTo>
                  <a:lnTo>
                    <a:pt x="25294" y="4140"/>
                  </a:lnTo>
                  <a:lnTo>
                    <a:pt x="25799" y="3985"/>
                  </a:lnTo>
                  <a:lnTo>
                    <a:pt x="26052" y="3908"/>
                  </a:lnTo>
                  <a:lnTo>
                    <a:pt x="26178" y="3868"/>
                  </a:lnTo>
                  <a:lnTo>
                    <a:pt x="26305" y="3832"/>
                  </a:lnTo>
                  <a:lnTo>
                    <a:pt x="27321" y="3541"/>
                  </a:lnTo>
                  <a:lnTo>
                    <a:pt x="27448" y="3504"/>
                  </a:lnTo>
                  <a:lnTo>
                    <a:pt x="27512" y="3486"/>
                  </a:lnTo>
                  <a:lnTo>
                    <a:pt x="27575" y="3468"/>
                  </a:lnTo>
                  <a:lnTo>
                    <a:pt x="27831" y="3401"/>
                  </a:lnTo>
                  <a:lnTo>
                    <a:pt x="28342" y="3264"/>
                  </a:lnTo>
                  <a:lnTo>
                    <a:pt x="28850" y="3128"/>
                  </a:lnTo>
                  <a:cubicBezTo>
                    <a:pt x="29022" y="3085"/>
                    <a:pt x="29192" y="3043"/>
                    <a:pt x="29363" y="3001"/>
                  </a:cubicBezTo>
                  <a:lnTo>
                    <a:pt x="29877" y="2873"/>
                  </a:lnTo>
                  <a:lnTo>
                    <a:pt x="30133" y="2811"/>
                  </a:lnTo>
                  <a:cubicBezTo>
                    <a:pt x="30218" y="2790"/>
                    <a:pt x="30304" y="2766"/>
                    <a:pt x="30390" y="2748"/>
                  </a:cubicBezTo>
                  <a:lnTo>
                    <a:pt x="31420" y="2513"/>
                  </a:lnTo>
                  <a:cubicBezTo>
                    <a:pt x="31763" y="2431"/>
                    <a:pt x="32109" y="2363"/>
                    <a:pt x="32453" y="2289"/>
                  </a:cubicBezTo>
                  <a:lnTo>
                    <a:pt x="32971" y="2181"/>
                  </a:lnTo>
                  <a:lnTo>
                    <a:pt x="33229" y="2127"/>
                  </a:lnTo>
                  <a:cubicBezTo>
                    <a:pt x="33315" y="2108"/>
                    <a:pt x="33402" y="2093"/>
                    <a:pt x="33489" y="2076"/>
                  </a:cubicBezTo>
                  <a:lnTo>
                    <a:pt x="34527" y="1877"/>
                  </a:lnTo>
                  <a:lnTo>
                    <a:pt x="34786" y="1827"/>
                  </a:lnTo>
                  <a:lnTo>
                    <a:pt x="35046" y="1782"/>
                  </a:lnTo>
                  <a:lnTo>
                    <a:pt x="35567" y="1691"/>
                  </a:lnTo>
                  <a:lnTo>
                    <a:pt x="36087" y="1600"/>
                  </a:lnTo>
                  <a:lnTo>
                    <a:pt x="36347" y="1554"/>
                  </a:lnTo>
                  <a:cubicBezTo>
                    <a:pt x="36435" y="1539"/>
                    <a:pt x="36521" y="1526"/>
                    <a:pt x="36609" y="1512"/>
                  </a:cubicBezTo>
                  <a:lnTo>
                    <a:pt x="37652" y="1348"/>
                  </a:lnTo>
                  <a:cubicBezTo>
                    <a:pt x="38000" y="1291"/>
                    <a:pt x="38350" y="1244"/>
                    <a:pt x="38699" y="1195"/>
                  </a:cubicBezTo>
                  <a:lnTo>
                    <a:pt x="39222" y="1122"/>
                  </a:lnTo>
                  <a:lnTo>
                    <a:pt x="39484" y="1084"/>
                  </a:lnTo>
                  <a:lnTo>
                    <a:pt x="39614" y="1067"/>
                  </a:lnTo>
                  <a:cubicBezTo>
                    <a:pt x="39659" y="1060"/>
                    <a:pt x="39702" y="1054"/>
                    <a:pt x="39746" y="1049"/>
                  </a:cubicBezTo>
                  <a:cubicBezTo>
                    <a:pt x="42541" y="684"/>
                    <a:pt x="45347" y="420"/>
                    <a:pt x="48162" y="255"/>
                  </a:cubicBezTo>
                  <a:cubicBezTo>
                    <a:pt x="50975" y="86"/>
                    <a:pt x="53793" y="2"/>
                    <a:pt x="56613" y="3"/>
                  </a:cubicBezTo>
                  <a:cubicBezTo>
                    <a:pt x="59431" y="1"/>
                    <a:pt x="62250" y="68"/>
                    <a:pt x="65065" y="221"/>
                  </a:cubicBezTo>
                  <a:cubicBezTo>
                    <a:pt x="67878" y="378"/>
                    <a:pt x="70689" y="620"/>
                    <a:pt x="73485" y="965"/>
                  </a:cubicBezTo>
                  <a:lnTo>
                    <a:pt x="74010" y="1030"/>
                  </a:lnTo>
                  <a:cubicBezTo>
                    <a:pt x="74098" y="1040"/>
                    <a:pt x="74185" y="1051"/>
                    <a:pt x="74273" y="1062"/>
                  </a:cubicBezTo>
                  <a:lnTo>
                    <a:pt x="74535" y="1098"/>
                  </a:lnTo>
                  <a:lnTo>
                    <a:pt x="75581" y="1244"/>
                  </a:lnTo>
                  <a:cubicBezTo>
                    <a:pt x="75931" y="1290"/>
                    <a:pt x="76279" y="1348"/>
                    <a:pt x="76627" y="1402"/>
                  </a:cubicBezTo>
                  <a:lnTo>
                    <a:pt x="77149" y="1482"/>
                  </a:lnTo>
                  <a:lnTo>
                    <a:pt x="77410" y="1523"/>
                  </a:lnTo>
                  <a:cubicBezTo>
                    <a:pt x="77497" y="1537"/>
                    <a:pt x="77585" y="1550"/>
                    <a:pt x="77671" y="1565"/>
                  </a:cubicBezTo>
                  <a:lnTo>
                    <a:pt x="78713" y="1744"/>
                  </a:lnTo>
                  <a:lnTo>
                    <a:pt x="78973" y="1790"/>
                  </a:lnTo>
                  <a:lnTo>
                    <a:pt x="79104" y="1812"/>
                  </a:lnTo>
                  <a:cubicBezTo>
                    <a:pt x="79147" y="1819"/>
                    <a:pt x="79191" y="1827"/>
                    <a:pt x="79233" y="1835"/>
                  </a:cubicBezTo>
                  <a:lnTo>
                    <a:pt x="79752" y="1935"/>
                  </a:lnTo>
                  <a:lnTo>
                    <a:pt x="80271" y="2034"/>
                  </a:lnTo>
                  <a:lnTo>
                    <a:pt x="80531" y="2083"/>
                  </a:lnTo>
                  <a:lnTo>
                    <a:pt x="80661" y="2107"/>
                  </a:lnTo>
                  <a:cubicBezTo>
                    <a:pt x="80705" y="2115"/>
                    <a:pt x="80747" y="2124"/>
                    <a:pt x="80790" y="2133"/>
                  </a:cubicBezTo>
                  <a:lnTo>
                    <a:pt x="81826" y="2349"/>
                  </a:lnTo>
                  <a:lnTo>
                    <a:pt x="82085" y="2402"/>
                  </a:lnTo>
                  <a:cubicBezTo>
                    <a:pt x="82171" y="2420"/>
                    <a:pt x="82257" y="2437"/>
                    <a:pt x="82342" y="2458"/>
                  </a:cubicBezTo>
                  <a:lnTo>
                    <a:pt x="82858" y="2575"/>
                  </a:lnTo>
                  <a:lnTo>
                    <a:pt x="83373" y="2692"/>
                  </a:lnTo>
                  <a:cubicBezTo>
                    <a:pt x="83545" y="2730"/>
                    <a:pt x="83717" y="2767"/>
                    <a:pt x="83888" y="2811"/>
                  </a:cubicBezTo>
                  <a:lnTo>
                    <a:pt x="84914" y="3064"/>
                  </a:lnTo>
                  <a:cubicBezTo>
                    <a:pt x="85000" y="3085"/>
                    <a:pt x="85086" y="3104"/>
                    <a:pt x="85171" y="3127"/>
                  </a:cubicBezTo>
                  <a:lnTo>
                    <a:pt x="85426" y="3195"/>
                  </a:lnTo>
                  <a:lnTo>
                    <a:pt x="85937" y="3331"/>
                  </a:lnTo>
                  <a:lnTo>
                    <a:pt x="86447" y="3466"/>
                  </a:lnTo>
                  <a:cubicBezTo>
                    <a:pt x="86532" y="3488"/>
                    <a:pt x="86617" y="3514"/>
                    <a:pt x="86701" y="3537"/>
                  </a:cubicBezTo>
                  <a:lnTo>
                    <a:pt x="86955" y="3611"/>
                  </a:lnTo>
                  <a:lnTo>
                    <a:pt x="87464" y="3756"/>
                  </a:lnTo>
                  <a:lnTo>
                    <a:pt x="87718" y="3829"/>
                  </a:lnTo>
                  <a:lnTo>
                    <a:pt x="87845" y="3865"/>
                  </a:lnTo>
                  <a:cubicBezTo>
                    <a:pt x="87887" y="3878"/>
                    <a:pt x="87929" y="3891"/>
                    <a:pt x="87971" y="3903"/>
                  </a:cubicBezTo>
                  <a:lnTo>
                    <a:pt x="88981" y="4214"/>
                  </a:lnTo>
                  <a:cubicBezTo>
                    <a:pt x="89150" y="4264"/>
                    <a:pt x="89317" y="4320"/>
                    <a:pt x="89485" y="4375"/>
                  </a:cubicBezTo>
                  <a:lnTo>
                    <a:pt x="89986" y="4539"/>
                  </a:lnTo>
                  <a:cubicBezTo>
                    <a:pt x="91324" y="4985"/>
                    <a:pt x="92646" y="5471"/>
                    <a:pt x="93953" y="6000"/>
                  </a:cubicBezTo>
                  <a:cubicBezTo>
                    <a:pt x="95256" y="6537"/>
                    <a:pt x="96538" y="7122"/>
                    <a:pt x="97797" y="7756"/>
                  </a:cubicBezTo>
                  <a:cubicBezTo>
                    <a:pt x="99055" y="8393"/>
                    <a:pt x="100285" y="9084"/>
                    <a:pt x="101477" y="9835"/>
                  </a:cubicBezTo>
                  <a:lnTo>
                    <a:pt x="101701" y="9975"/>
                  </a:lnTo>
                  <a:lnTo>
                    <a:pt x="101923" y="10120"/>
                  </a:lnTo>
                  <a:lnTo>
                    <a:pt x="102363" y="10410"/>
                  </a:lnTo>
                  <a:cubicBezTo>
                    <a:pt x="102513" y="10505"/>
                    <a:pt x="102655" y="10607"/>
                    <a:pt x="102801" y="10708"/>
                  </a:cubicBezTo>
                  <a:lnTo>
                    <a:pt x="103236" y="11009"/>
                  </a:lnTo>
                  <a:cubicBezTo>
                    <a:pt x="103272" y="11033"/>
                    <a:pt x="103308" y="11059"/>
                    <a:pt x="103343" y="11084"/>
                  </a:cubicBezTo>
                  <a:lnTo>
                    <a:pt x="103450" y="11163"/>
                  </a:lnTo>
                  <a:lnTo>
                    <a:pt x="103662" y="11318"/>
                  </a:lnTo>
                  <a:lnTo>
                    <a:pt x="103875" y="11473"/>
                  </a:lnTo>
                  <a:cubicBezTo>
                    <a:pt x="103946" y="11525"/>
                    <a:pt x="104017" y="11577"/>
                    <a:pt x="104087" y="11630"/>
                  </a:cubicBezTo>
                  <a:lnTo>
                    <a:pt x="104506" y="11952"/>
                  </a:lnTo>
                  <a:lnTo>
                    <a:pt x="104716" y="12113"/>
                  </a:lnTo>
                  <a:lnTo>
                    <a:pt x="104921" y="12279"/>
                  </a:lnTo>
                  <a:cubicBezTo>
                    <a:pt x="106020" y="13160"/>
                    <a:pt x="107072" y="14103"/>
                    <a:pt x="108041" y="15126"/>
                  </a:cubicBezTo>
                  <a:lnTo>
                    <a:pt x="108223" y="15317"/>
                  </a:lnTo>
                  <a:lnTo>
                    <a:pt x="108315" y="15413"/>
                  </a:lnTo>
                  <a:lnTo>
                    <a:pt x="108403" y="15511"/>
                  </a:lnTo>
                  <a:lnTo>
                    <a:pt x="108757" y="15904"/>
                  </a:lnTo>
                  <a:cubicBezTo>
                    <a:pt x="108817" y="15968"/>
                    <a:pt x="108873" y="16035"/>
                    <a:pt x="108931" y="16103"/>
                  </a:cubicBezTo>
                  <a:lnTo>
                    <a:pt x="109102" y="16304"/>
                  </a:lnTo>
                  <a:lnTo>
                    <a:pt x="109274" y="16504"/>
                  </a:lnTo>
                  <a:lnTo>
                    <a:pt x="109441" y="16710"/>
                  </a:lnTo>
                  <a:lnTo>
                    <a:pt x="109606" y="16915"/>
                  </a:lnTo>
                  <a:cubicBezTo>
                    <a:pt x="109661" y="16984"/>
                    <a:pt x="109718" y="17051"/>
                    <a:pt x="109771" y="17122"/>
                  </a:cubicBezTo>
                  <a:lnTo>
                    <a:pt x="110091" y="17542"/>
                  </a:lnTo>
                  <a:lnTo>
                    <a:pt x="110132" y="17595"/>
                  </a:lnTo>
                  <a:lnTo>
                    <a:pt x="110171" y="17648"/>
                  </a:lnTo>
                  <a:lnTo>
                    <a:pt x="110248" y="17756"/>
                  </a:lnTo>
                  <a:lnTo>
                    <a:pt x="110402" y="17969"/>
                  </a:lnTo>
                  <a:lnTo>
                    <a:pt x="110480" y="18077"/>
                  </a:lnTo>
                  <a:lnTo>
                    <a:pt x="110518" y="18130"/>
                  </a:lnTo>
                  <a:lnTo>
                    <a:pt x="110556" y="18185"/>
                  </a:lnTo>
                  <a:lnTo>
                    <a:pt x="110704" y="18403"/>
                  </a:lnTo>
                  <a:cubicBezTo>
                    <a:pt x="111099" y="18986"/>
                    <a:pt x="111469" y="19587"/>
                    <a:pt x="111805" y="20206"/>
                  </a:cubicBezTo>
                  <a:cubicBezTo>
                    <a:pt x="112141" y="20827"/>
                    <a:pt x="112440" y="21465"/>
                    <a:pt x="112702" y="22119"/>
                  </a:cubicBezTo>
                  <a:lnTo>
                    <a:pt x="112727" y="22181"/>
                  </a:lnTo>
                  <a:lnTo>
                    <a:pt x="112751" y="22243"/>
                  </a:lnTo>
                  <a:lnTo>
                    <a:pt x="112797" y="22366"/>
                  </a:lnTo>
                  <a:lnTo>
                    <a:pt x="112889" y="22614"/>
                  </a:lnTo>
                  <a:lnTo>
                    <a:pt x="112901" y="22645"/>
                  </a:lnTo>
                  <a:lnTo>
                    <a:pt x="112912" y="22677"/>
                  </a:lnTo>
                  <a:lnTo>
                    <a:pt x="112933" y="22738"/>
                  </a:lnTo>
                  <a:lnTo>
                    <a:pt x="112976" y="22864"/>
                  </a:lnTo>
                  <a:cubicBezTo>
                    <a:pt x="113004" y="22947"/>
                    <a:pt x="113032" y="23031"/>
                    <a:pt x="113060" y="23114"/>
                  </a:cubicBezTo>
                  <a:lnTo>
                    <a:pt x="113136" y="23367"/>
                  </a:lnTo>
                  <a:cubicBezTo>
                    <a:pt x="113161" y="23452"/>
                    <a:pt x="113188" y="23536"/>
                    <a:pt x="113209" y="23621"/>
                  </a:cubicBezTo>
                  <a:cubicBezTo>
                    <a:pt x="113252" y="23792"/>
                    <a:pt x="113302" y="23961"/>
                    <a:pt x="113339" y="24133"/>
                  </a:cubicBezTo>
                  <a:lnTo>
                    <a:pt x="113397" y="24391"/>
                  </a:lnTo>
                  <a:lnTo>
                    <a:pt x="113446" y="24651"/>
                  </a:lnTo>
                  <a:lnTo>
                    <a:pt x="113470" y="24781"/>
                  </a:lnTo>
                  <a:lnTo>
                    <a:pt x="113490" y="24911"/>
                  </a:lnTo>
                  <a:lnTo>
                    <a:pt x="113530" y="25172"/>
                  </a:lnTo>
                  <a:cubicBezTo>
                    <a:pt x="113575" y="25522"/>
                    <a:pt x="113600" y="25873"/>
                    <a:pt x="113604" y="26226"/>
                  </a:cubicBezTo>
                  <a:close/>
                </a:path>
              </a:pathLst>
            </a:custGeom>
            <a:solidFill>
              <a:srgbClr val="93B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5"/>
            <p:cNvSpPr/>
            <p:nvPr/>
          </p:nvSpPr>
          <p:spPr>
            <a:xfrm>
              <a:off x="5843713" y="2216373"/>
              <a:ext cx="1814308" cy="1491575"/>
            </a:xfrm>
            <a:custGeom>
              <a:avLst/>
              <a:gdLst/>
              <a:ahLst/>
              <a:cxnLst/>
              <a:rect l="l" t="t" r="r" b="b"/>
              <a:pathLst>
                <a:path w="99251" h="81596" extrusionOk="0">
                  <a:moveTo>
                    <a:pt x="99250" y="11027"/>
                  </a:moveTo>
                  <a:cubicBezTo>
                    <a:pt x="99250" y="4938"/>
                    <a:pt x="77032" y="1"/>
                    <a:pt x="49625" y="1"/>
                  </a:cubicBezTo>
                  <a:cubicBezTo>
                    <a:pt x="22217" y="1"/>
                    <a:pt x="0" y="4938"/>
                    <a:pt x="0" y="11027"/>
                  </a:cubicBezTo>
                  <a:cubicBezTo>
                    <a:pt x="0" y="11189"/>
                    <a:pt x="25" y="11348"/>
                    <a:pt x="56" y="11509"/>
                  </a:cubicBezTo>
                  <a:cubicBezTo>
                    <a:pt x="19" y="11686"/>
                    <a:pt x="1" y="11866"/>
                    <a:pt x="0" y="12047"/>
                  </a:cubicBezTo>
                  <a:lnTo>
                    <a:pt x="0" y="69551"/>
                  </a:lnTo>
                  <a:cubicBezTo>
                    <a:pt x="1" y="69731"/>
                    <a:pt x="19" y="69911"/>
                    <a:pt x="56" y="70087"/>
                  </a:cubicBezTo>
                  <a:cubicBezTo>
                    <a:pt x="25" y="70248"/>
                    <a:pt x="0" y="70407"/>
                    <a:pt x="0" y="70569"/>
                  </a:cubicBezTo>
                  <a:cubicBezTo>
                    <a:pt x="0" y="76659"/>
                    <a:pt x="22217" y="81596"/>
                    <a:pt x="49625" y="81596"/>
                  </a:cubicBezTo>
                  <a:cubicBezTo>
                    <a:pt x="77032" y="81596"/>
                    <a:pt x="99250" y="76659"/>
                    <a:pt x="99250" y="70569"/>
                  </a:cubicBezTo>
                  <a:cubicBezTo>
                    <a:pt x="99250" y="70407"/>
                    <a:pt x="99227" y="70248"/>
                    <a:pt x="99197" y="70087"/>
                  </a:cubicBezTo>
                  <a:cubicBezTo>
                    <a:pt x="99232" y="69911"/>
                    <a:pt x="99250" y="69731"/>
                    <a:pt x="99250" y="69551"/>
                  </a:cubicBezTo>
                  <a:lnTo>
                    <a:pt x="99250" y="12047"/>
                  </a:lnTo>
                  <a:cubicBezTo>
                    <a:pt x="99250" y="11866"/>
                    <a:pt x="99232" y="11686"/>
                    <a:pt x="99197" y="11509"/>
                  </a:cubicBezTo>
                  <a:cubicBezTo>
                    <a:pt x="99227" y="11348"/>
                    <a:pt x="99250" y="11189"/>
                    <a:pt x="99250" y="110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5"/>
            <p:cNvSpPr/>
            <p:nvPr/>
          </p:nvSpPr>
          <p:spPr>
            <a:xfrm>
              <a:off x="5843713" y="2216373"/>
              <a:ext cx="1814308" cy="403184"/>
            </a:xfrm>
            <a:custGeom>
              <a:avLst/>
              <a:gdLst/>
              <a:ahLst/>
              <a:cxnLst/>
              <a:rect l="l" t="t" r="r" b="b"/>
              <a:pathLst>
                <a:path w="99251" h="22056" extrusionOk="0">
                  <a:moveTo>
                    <a:pt x="99250" y="11027"/>
                  </a:moveTo>
                  <a:cubicBezTo>
                    <a:pt x="99250" y="17118"/>
                    <a:pt x="77032" y="22056"/>
                    <a:pt x="49625" y="22056"/>
                  </a:cubicBezTo>
                  <a:cubicBezTo>
                    <a:pt x="22217" y="22056"/>
                    <a:pt x="0" y="17118"/>
                    <a:pt x="0" y="11027"/>
                  </a:cubicBezTo>
                  <a:cubicBezTo>
                    <a:pt x="0" y="4938"/>
                    <a:pt x="22217" y="1"/>
                    <a:pt x="49625" y="1"/>
                  </a:cubicBezTo>
                  <a:cubicBezTo>
                    <a:pt x="77032" y="1"/>
                    <a:pt x="99250" y="4938"/>
                    <a:pt x="99250" y="110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5"/>
            <p:cNvSpPr/>
            <p:nvPr/>
          </p:nvSpPr>
          <p:spPr>
            <a:xfrm>
              <a:off x="6204561" y="714397"/>
              <a:ext cx="1118096" cy="640294"/>
            </a:xfrm>
            <a:custGeom>
              <a:avLst/>
              <a:gdLst/>
              <a:ahLst/>
              <a:cxnLst/>
              <a:rect l="l" t="t" r="r" b="b"/>
              <a:pathLst>
                <a:path w="61165" h="35027" extrusionOk="0">
                  <a:moveTo>
                    <a:pt x="61164" y="6798"/>
                  </a:moveTo>
                  <a:cubicBezTo>
                    <a:pt x="61164" y="3045"/>
                    <a:pt x="47473" y="0"/>
                    <a:pt x="30581" y="0"/>
                  </a:cubicBezTo>
                  <a:cubicBezTo>
                    <a:pt x="13690" y="0"/>
                    <a:pt x="0" y="3045"/>
                    <a:pt x="0" y="6798"/>
                  </a:cubicBezTo>
                  <a:cubicBezTo>
                    <a:pt x="2" y="6897"/>
                    <a:pt x="13" y="6996"/>
                    <a:pt x="34" y="7093"/>
                  </a:cubicBezTo>
                  <a:cubicBezTo>
                    <a:pt x="12" y="7203"/>
                    <a:pt x="0" y="7313"/>
                    <a:pt x="0" y="7425"/>
                  </a:cubicBezTo>
                  <a:lnTo>
                    <a:pt x="0" y="27603"/>
                  </a:lnTo>
                  <a:cubicBezTo>
                    <a:pt x="0" y="27714"/>
                    <a:pt x="12" y="27826"/>
                    <a:pt x="34" y="27934"/>
                  </a:cubicBezTo>
                  <a:cubicBezTo>
                    <a:pt x="13" y="28032"/>
                    <a:pt x="2" y="28131"/>
                    <a:pt x="0" y="28230"/>
                  </a:cubicBezTo>
                  <a:cubicBezTo>
                    <a:pt x="0" y="31983"/>
                    <a:pt x="13692" y="35026"/>
                    <a:pt x="30581" y="35026"/>
                  </a:cubicBezTo>
                  <a:cubicBezTo>
                    <a:pt x="47472" y="35026"/>
                    <a:pt x="61164" y="31983"/>
                    <a:pt x="61164" y="28230"/>
                  </a:cubicBezTo>
                  <a:cubicBezTo>
                    <a:pt x="61162" y="28131"/>
                    <a:pt x="61151" y="28032"/>
                    <a:pt x="61130" y="27935"/>
                  </a:cubicBezTo>
                  <a:cubicBezTo>
                    <a:pt x="61153" y="27826"/>
                    <a:pt x="61164" y="27715"/>
                    <a:pt x="61164" y="27603"/>
                  </a:cubicBezTo>
                  <a:lnTo>
                    <a:pt x="61164" y="7425"/>
                  </a:lnTo>
                  <a:cubicBezTo>
                    <a:pt x="61164" y="7313"/>
                    <a:pt x="61153" y="7203"/>
                    <a:pt x="61130" y="7093"/>
                  </a:cubicBezTo>
                  <a:cubicBezTo>
                    <a:pt x="61150" y="6996"/>
                    <a:pt x="61162" y="6897"/>
                    <a:pt x="61164" y="6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5"/>
            <p:cNvSpPr/>
            <p:nvPr/>
          </p:nvSpPr>
          <p:spPr>
            <a:xfrm>
              <a:off x="6204561" y="714397"/>
              <a:ext cx="1118096" cy="248517"/>
            </a:xfrm>
            <a:custGeom>
              <a:avLst/>
              <a:gdLst/>
              <a:ahLst/>
              <a:cxnLst/>
              <a:rect l="l" t="t" r="r" b="b"/>
              <a:pathLst>
                <a:path w="61165" h="13595" extrusionOk="0">
                  <a:moveTo>
                    <a:pt x="61164" y="6798"/>
                  </a:moveTo>
                  <a:cubicBezTo>
                    <a:pt x="61164" y="8600"/>
                    <a:pt x="57942" y="10328"/>
                    <a:pt x="52207" y="11603"/>
                  </a:cubicBezTo>
                  <a:cubicBezTo>
                    <a:pt x="46471" y="12878"/>
                    <a:pt x="38693" y="13594"/>
                    <a:pt x="30581" y="13594"/>
                  </a:cubicBezTo>
                  <a:cubicBezTo>
                    <a:pt x="22470" y="13594"/>
                    <a:pt x="14692" y="12878"/>
                    <a:pt x="8956" y="11603"/>
                  </a:cubicBezTo>
                  <a:cubicBezTo>
                    <a:pt x="3221" y="10328"/>
                    <a:pt x="0" y="8600"/>
                    <a:pt x="0" y="6798"/>
                  </a:cubicBezTo>
                  <a:cubicBezTo>
                    <a:pt x="0" y="4995"/>
                    <a:pt x="3221" y="3266"/>
                    <a:pt x="8956" y="1991"/>
                  </a:cubicBezTo>
                  <a:cubicBezTo>
                    <a:pt x="14692" y="717"/>
                    <a:pt x="22470" y="0"/>
                    <a:pt x="30581" y="0"/>
                  </a:cubicBezTo>
                  <a:cubicBezTo>
                    <a:pt x="38693" y="0"/>
                    <a:pt x="46471" y="717"/>
                    <a:pt x="52207" y="1991"/>
                  </a:cubicBezTo>
                  <a:cubicBezTo>
                    <a:pt x="57942" y="3266"/>
                    <a:pt x="61164" y="4995"/>
                    <a:pt x="61164" y="6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5"/>
            <p:cNvSpPr/>
            <p:nvPr/>
          </p:nvSpPr>
          <p:spPr>
            <a:xfrm>
              <a:off x="6442237" y="749476"/>
              <a:ext cx="642707" cy="142840"/>
            </a:xfrm>
            <a:custGeom>
              <a:avLst/>
              <a:gdLst/>
              <a:ahLst/>
              <a:cxnLst/>
              <a:rect l="l" t="t" r="r" b="b"/>
              <a:pathLst>
                <a:path w="35159" h="7814" extrusionOk="0">
                  <a:moveTo>
                    <a:pt x="35159" y="3907"/>
                  </a:moveTo>
                  <a:cubicBezTo>
                    <a:pt x="35159" y="6064"/>
                    <a:pt x="27289" y="7813"/>
                    <a:pt x="17579" y="7813"/>
                  </a:cubicBezTo>
                  <a:cubicBezTo>
                    <a:pt x="7871" y="7813"/>
                    <a:pt x="0" y="6064"/>
                    <a:pt x="0" y="3907"/>
                  </a:cubicBezTo>
                  <a:cubicBezTo>
                    <a:pt x="0" y="1750"/>
                    <a:pt x="7871" y="0"/>
                    <a:pt x="17579" y="0"/>
                  </a:cubicBezTo>
                  <a:cubicBezTo>
                    <a:pt x="27289" y="0"/>
                    <a:pt x="35159" y="1750"/>
                    <a:pt x="35159" y="3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5"/>
            <p:cNvSpPr/>
            <p:nvPr/>
          </p:nvSpPr>
          <p:spPr>
            <a:xfrm>
              <a:off x="6204360" y="714269"/>
              <a:ext cx="1118297" cy="248699"/>
            </a:xfrm>
            <a:custGeom>
              <a:avLst/>
              <a:gdLst/>
              <a:ahLst/>
              <a:cxnLst/>
              <a:rect l="l" t="t" r="r" b="b"/>
              <a:pathLst>
                <a:path w="61176" h="13605" extrusionOk="0">
                  <a:moveTo>
                    <a:pt x="61175" y="6805"/>
                  </a:moveTo>
                  <a:cubicBezTo>
                    <a:pt x="61175" y="6889"/>
                    <a:pt x="61167" y="6973"/>
                    <a:pt x="61154" y="7057"/>
                  </a:cubicBezTo>
                  <a:cubicBezTo>
                    <a:pt x="61152" y="7078"/>
                    <a:pt x="61146" y="7098"/>
                    <a:pt x="61143" y="7119"/>
                  </a:cubicBezTo>
                  <a:lnTo>
                    <a:pt x="61137" y="7150"/>
                  </a:lnTo>
                  <a:cubicBezTo>
                    <a:pt x="61134" y="7161"/>
                    <a:pt x="61131" y="7170"/>
                    <a:pt x="61129" y="7180"/>
                  </a:cubicBezTo>
                  <a:lnTo>
                    <a:pt x="61113" y="7242"/>
                  </a:lnTo>
                  <a:lnTo>
                    <a:pt x="61094" y="7302"/>
                  </a:lnTo>
                  <a:cubicBezTo>
                    <a:pt x="61088" y="7323"/>
                    <a:pt x="61081" y="7343"/>
                    <a:pt x="61074" y="7362"/>
                  </a:cubicBezTo>
                  <a:cubicBezTo>
                    <a:pt x="61066" y="7382"/>
                    <a:pt x="61059" y="7402"/>
                    <a:pt x="61050" y="7422"/>
                  </a:cubicBezTo>
                  <a:cubicBezTo>
                    <a:pt x="61034" y="7460"/>
                    <a:pt x="61019" y="7499"/>
                    <a:pt x="60999" y="7537"/>
                  </a:cubicBezTo>
                  <a:cubicBezTo>
                    <a:pt x="60963" y="7613"/>
                    <a:pt x="60921" y="7687"/>
                    <a:pt x="60877" y="7758"/>
                  </a:cubicBezTo>
                  <a:cubicBezTo>
                    <a:pt x="60695" y="8043"/>
                    <a:pt x="60459" y="8291"/>
                    <a:pt x="60204" y="8510"/>
                  </a:cubicBezTo>
                  <a:cubicBezTo>
                    <a:pt x="59946" y="8729"/>
                    <a:pt x="59671" y="8926"/>
                    <a:pt x="59383" y="9102"/>
                  </a:cubicBezTo>
                  <a:cubicBezTo>
                    <a:pt x="59096" y="9281"/>
                    <a:pt x="58798" y="9441"/>
                    <a:pt x="58495" y="9591"/>
                  </a:cubicBezTo>
                  <a:cubicBezTo>
                    <a:pt x="58193" y="9740"/>
                    <a:pt x="57884" y="9878"/>
                    <a:pt x="57572" y="10008"/>
                  </a:cubicBezTo>
                  <a:cubicBezTo>
                    <a:pt x="57260" y="10137"/>
                    <a:pt x="56945" y="10258"/>
                    <a:pt x="56627" y="10373"/>
                  </a:cubicBezTo>
                  <a:cubicBezTo>
                    <a:pt x="55992" y="10601"/>
                    <a:pt x="55347" y="10803"/>
                    <a:pt x="54698" y="10988"/>
                  </a:cubicBezTo>
                  <a:cubicBezTo>
                    <a:pt x="53397" y="11357"/>
                    <a:pt x="52079" y="11657"/>
                    <a:pt x="50754" y="11916"/>
                  </a:cubicBezTo>
                  <a:cubicBezTo>
                    <a:pt x="49428" y="12175"/>
                    <a:pt x="48094" y="12389"/>
                    <a:pt x="46756" y="12576"/>
                  </a:cubicBezTo>
                  <a:cubicBezTo>
                    <a:pt x="45418" y="12761"/>
                    <a:pt x="44076" y="12915"/>
                    <a:pt x="42731" y="13045"/>
                  </a:cubicBezTo>
                  <a:cubicBezTo>
                    <a:pt x="41387" y="13175"/>
                    <a:pt x="40040" y="13278"/>
                    <a:pt x="38692" y="13361"/>
                  </a:cubicBezTo>
                  <a:cubicBezTo>
                    <a:pt x="35996" y="13524"/>
                    <a:pt x="33296" y="13605"/>
                    <a:pt x="30593" y="13602"/>
                  </a:cubicBezTo>
                  <a:cubicBezTo>
                    <a:pt x="27891" y="13602"/>
                    <a:pt x="25191" y="13522"/>
                    <a:pt x="22493" y="13362"/>
                  </a:cubicBezTo>
                  <a:cubicBezTo>
                    <a:pt x="21145" y="13280"/>
                    <a:pt x="19798" y="13175"/>
                    <a:pt x="18453" y="13046"/>
                  </a:cubicBezTo>
                  <a:cubicBezTo>
                    <a:pt x="17108" y="12918"/>
                    <a:pt x="15767" y="12761"/>
                    <a:pt x="14428" y="12577"/>
                  </a:cubicBezTo>
                  <a:cubicBezTo>
                    <a:pt x="13090" y="12392"/>
                    <a:pt x="11757" y="12176"/>
                    <a:pt x="10431" y="11917"/>
                  </a:cubicBezTo>
                  <a:cubicBezTo>
                    <a:pt x="9105" y="11659"/>
                    <a:pt x="7787" y="11359"/>
                    <a:pt x="6488" y="10990"/>
                  </a:cubicBezTo>
                  <a:cubicBezTo>
                    <a:pt x="5838" y="10805"/>
                    <a:pt x="5193" y="10604"/>
                    <a:pt x="4557" y="10375"/>
                  </a:cubicBezTo>
                  <a:cubicBezTo>
                    <a:pt x="4239" y="10261"/>
                    <a:pt x="3924" y="10139"/>
                    <a:pt x="3612" y="10010"/>
                  </a:cubicBezTo>
                  <a:cubicBezTo>
                    <a:pt x="3300" y="9880"/>
                    <a:pt x="2992" y="9743"/>
                    <a:pt x="2689" y="9594"/>
                  </a:cubicBezTo>
                  <a:cubicBezTo>
                    <a:pt x="2386" y="9444"/>
                    <a:pt x="2089" y="9283"/>
                    <a:pt x="1803" y="9105"/>
                  </a:cubicBezTo>
                  <a:cubicBezTo>
                    <a:pt x="1513" y="8929"/>
                    <a:pt x="1239" y="8732"/>
                    <a:pt x="981" y="8512"/>
                  </a:cubicBezTo>
                  <a:cubicBezTo>
                    <a:pt x="725" y="8293"/>
                    <a:pt x="490" y="8045"/>
                    <a:pt x="307" y="7760"/>
                  </a:cubicBezTo>
                  <a:cubicBezTo>
                    <a:pt x="263" y="7688"/>
                    <a:pt x="221" y="7614"/>
                    <a:pt x="185" y="7538"/>
                  </a:cubicBezTo>
                  <a:cubicBezTo>
                    <a:pt x="165" y="7500"/>
                    <a:pt x="150" y="7461"/>
                    <a:pt x="132" y="7423"/>
                  </a:cubicBezTo>
                  <a:cubicBezTo>
                    <a:pt x="124" y="7403"/>
                    <a:pt x="118" y="7383"/>
                    <a:pt x="110" y="7364"/>
                  </a:cubicBezTo>
                  <a:cubicBezTo>
                    <a:pt x="102" y="7344"/>
                    <a:pt x="96" y="7324"/>
                    <a:pt x="89" y="7303"/>
                  </a:cubicBezTo>
                  <a:lnTo>
                    <a:pt x="71" y="7243"/>
                  </a:lnTo>
                  <a:lnTo>
                    <a:pt x="54" y="7182"/>
                  </a:lnTo>
                  <a:lnTo>
                    <a:pt x="47" y="7150"/>
                  </a:lnTo>
                  <a:lnTo>
                    <a:pt x="41" y="7120"/>
                  </a:lnTo>
                  <a:cubicBezTo>
                    <a:pt x="37" y="7099"/>
                    <a:pt x="32" y="7078"/>
                    <a:pt x="29" y="7057"/>
                  </a:cubicBezTo>
                  <a:cubicBezTo>
                    <a:pt x="1" y="6890"/>
                    <a:pt x="1" y="6719"/>
                    <a:pt x="29" y="6552"/>
                  </a:cubicBezTo>
                  <a:cubicBezTo>
                    <a:pt x="32" y="6531"/>
                    <a:pt x="37" y="6511"/>
                    <a:pt x="41" y="6490"/>
                  </a:cubicBezTo>
                  <a:lnTo>
                    <a:pt x="47" y="6458"/>
                  </a:lnTo>
                  <a:cubicBezTo>
                    <a:pt x="50" y="6448"/>
                    <a:pt x="52" y="6437"/>
                    <a:pt x="54" y="6428"/>
                  </a:cubicBezTo>
                  <a:lnTo>
                    <a:pt x="71" y="6366"/>
                  </a:lnTo>
                  <a:lnTo>
                    <a:pt x="89" y="6306"/>
                  </a:lnTo>
                  <a:cubicBezTo>
                    <a:pt x="95" y="6286"/>
                    <a:pt x="103" y="6266"/>
                    <a:pt x="110" y="6246"/>
                  </a:cubicBezTo>
                  <a:cubicBezTo>
                    <a:pt x="117" y="6226"/>
                    <a:pt x="125" y="6207"/>
                    <a:pt x="132" y="6187"/>
                  </a:cubicBezTo>
                  <a:cubicBezTo>
                    <a:pt x="150" y="6148"/>
                    <a:pt x="165" y="6109"/>
                    <a:pt x="185" y="6071"/>
                  </a:cubicBezTo>
                  <a:cubicBezTo>
                    <a:pt x="221" y="5994"/>
                    <a:pt x="263" y="5921"/>
                    <a:pt x="307" y="5850"/>
                  </a:cubicBezTo>
                  <a:cubicBezTo>
                    <a:pt x="490" y="5564"/>
                    <a:pt x="725" y="5315"/>
                    <a:pt x="981" y="5096"/>
                  </a:cubicBezTo>
                  <a:cubicBezTo>
                    <a:pt x="1239" y="4878"/>
                    <a:pt x="1513" y="4680"/>
                    <a:pt x="1803" y="4504"/>
                  </a:cubicBezTo>
                  <a:cubicBezTo>
                    <a:pt x="2089" y="4326"/>
                    <a:pt x="2386" y="4165"/>
                    <a:pt x="2689" y="4016"/>
                  </a:cubicBezTo>
                  <a:cubicBezTo>
                    <a:pt x="2991" y="3866"/>
                    <a:pt x="3300" y="3728"/>
                    <a:pt x="3612" y="3599"/>
                  </a:cubicBezTo>
                  <a:cubicBezTo>
                    <a:pt x="3924" y="3469"/>
                    <a:pt x="4239" y="3348"/>
                    <a:pt x="4557" y="3235"/>
                  </a:cubicBezTo>
                  <a:cubicBezTo>
                    <a:pt x="5193" y="3005"/>
                    <a:pt x="5838" y="2803"/>
                    <a:pt x="6488" y="2619"/>
                  </a:cubicBezTo>
                  <a:cubicBezTo>
                    <a:pt x="7787" y="2249"/>
                    <a:pt x="9105" y="1951"/>
                    <a:pt x="10431" y="1692"/>
                  </a:cubicBezTo>
                  <a:cubicBezTo>
                    <a:pt x="11756" y="1432"/>
                    <a:pt x="13091" y="1216"/>
                    <a:pt x="14429" y="1030"/>
                  </a:cubicBezTo>
                  <a:cubicBezTo>
                    <a:pt x="15766" y="844"/>
                    <a:pt x="17108" y="691"/>
                    <a:pt x="18453" y="562"/>
                  </a:cubicBezTo>
                  <a:cubicBezTo>
                    <a:pt x="19798" y="432"/>
                    <a:pt x="21145" y="328"/>
                    <a:pt x="22493" y="245"/>
                  </a:cubicBezTo>
                  <a:cubicBezTo>
                    <a:pt x="25190" y="81"/>
                    <a:pt x="27890" y="1"/>
                    <a:pt x="30593" y="4"/>
                  </a:cubicBezTo>
                  <a:cubicBezTo>
                    <a:pt x="33294" y="5"/>
                    <a:pt x="35994" y="86"/>
                    <a:pt x="38692" y="245"/>
                  </a:cubicBezTo>
                  <a:cubicBezTo>
                    <a:pt x="40040" y="328"/>
                    <a:pt x="41386" y="433"/>
                    <a:pt x="42732" y="562"/>
                  </a:cubicBezTo>
                  <a:cubicBezTo>
                    <a:pt x="44077" y="691"/>
                    <a:pt x="45418" y="847"/>
                    <a:pt x="46756" y="1032"/>
                  </a:cubicBezTo>
                  <a:cubicBezTo>
                    <a:pt x="48094" y="1218"/>
                    <a:pt x="49428" y="1434"/>
                    <a:pt x="50754" y="1692"/>
                  </a:cubicBezTo>
                  <a:cubicBezTo>
                    <a:pt x="52079" y="1951"/>
                    <a:pt x="53398" y="2250"/>
                    <a:pt x="54698" y="2620"/>
                  </a:cubicBezTo>
                  <a:cubicBezTo>
                    <a:pt x="55347" y="2806"/>
                    <a:pt x="55992" y="3007"/>
                    <a:pt x="56627" y="3236"/>
                  </a:cubicBezTo>
                  <a:cubicBezTo>
                    <a:pt x="56945" y="3350"/>
                    <a:pt x="57260" y="3470"/>
                    <a:pt x="57572" y="3600"/>
                  </a:cubicBezTo>
                  <a:cubicBezTo>
                    <a:pt x="57884" y="3729"/>
                    <a:pt x="58192" y="3868"/>
                    <a:pt x="58495" y="4017"/>
                  </a:cubicBezTo>
                  <a:cubicBezTo>
                    <a:pt x="58798" y="4167"/>
                    <a:pt x="59096" y="4328"/>
                    <a:pt x="59383" y="4506"/>
                  </a:cubicBezTo>
                  <a:cubicBezTo>
                    <a:pt x="59671" y="4681"/>
                    <a:pt x="59946" y="4879"/>
                    <a:pt x="60204" y="5097"/>
                  </a:cubicBezTo>
                  <a:cubicBezTo>
                    <a:pt x="60459" y="5318"/>
                    <a:pt x="60695" y="5565"/>
                    <a:pt x="60877" y="5850"/>
                  </a:cubicBezTo>
                  <a:cubicBezTo>
                    <a:pt x="60921" y="5922"/>
                    <a:pt x="60962" y="5995"/>
                    <a:pt x="60999" y="6071"/>
                  </a:cubicBezTo>
                  <a:cubicBezTo>
                    <a:pt x="61018" y="6109"/>
                    <a:pt x="61034" y="6148"/>
                    <a:pt x="61050" y="6187"/>
                  </a:cubicBezTo>
                  <a:cubicBezTo>
                    <a:pt x="61059" y="6207"/>
                    <a:pt x="61066" y="6226"/>
                    <a:pt x="61074" y="6246"/>
                  </a:cubicBezTo>
                  <a:cubicBezTo>
                    <a:pt x="61081" y="6266"/>
                    <a:pt x="61088" y="6286"/>
                    <a:pt x="61094" y="6306"/>
                  </a:cubicBezTo>
                  <a:lnTo>
                    <a:pt x="61112" y="6366"/>
                  </a:lnTo>
                  <a:lnTo>
                    <a:pt x="61129" y="6428"/>
                  </a:lnTo>
                  <a:cubicBezTo>
                    <a:pt x="61131" y="6439"/>
                    <a:pt x="61134" y="6448"/>
                    <a:pt x="61137" y="6458"/>
                  </a:cubicBezTo>
                  <a:lnTo>
                    <a:pt x="61143" y="6490"/>
                  </a:lnTo>
                  <a:cubicBezTo>
                    <a:pt x="61146" y="6510"/>
                    <a:pt x="61152" y="6531"/>
                    <a:pt x="61154" y="6552"/>
                  </a:cubicBezTo>
                  <a:cubicBezTo>
                    <a:pt x="61167" y="6636"/>
                    <a:pt x="61174" y="6720"/>
                    <a:pt x="61175" y="6805"/>
                  </a:cubicBezTo>
                  <a:close/>
                  <a:moveTo>
                    <a:pt x="61174" y="6805"/>
                  </a:moveTo>
                  <a:cubicBezTo>
                    <a:pt x="61174" y="6720"/>
                    <a:pt x="61167" y="6636"/>
                    <a:pt x="61154" y="6552"/>
                  </a:cubicBezTo>
                  <a:cubicBezTo>
                    <a:pt x="61151" y="6532"/>
                    <a:pt x="61146" y="6511"/>
                    <a:pt x="61141" y="6490"/>
                  </a:cubicBezTo>
                  <a:lnTo>
                    <a:pt x="61136" y="6458"/>
                  </a:lnTo>
                  <a:cubicBezTo>
                    <a:pt x="61133" y="6449"/>
                    <a:pt x="61131" y="6439"/>
                    <a:pt x="61129" y="6428"/>
                  </a:cubicBezTo>
                  <a:lnTo>
                    <a:pt x="61112" y="6367"/>
                  </a:lnTo>
                  <a:lnTo>
                    <a:pt x="61094" y="6307"/>
                  </a:lnTo>
                  <a:cubicBezTo>
                    <a:pt x="61088" y="6286"/>
                    <a:pt x="61080" y="6267"/>
                    <a:pt x="61073" y="6247"/>
                  </a:cubicBezTo>
                  <a:cubicBezTo>
                    <a:pt x="61066" y="6228"/>
                    <a:pt x="61057" y="6207"/>
                    <a:pt x="61050" y="6188"/>
                  </a:cubicBezTo>
                  <a:cubicBezTo>
                    <a:pt x="61033" y="6149"/>
                    <a:pt x="61018" y="6110"/>
                    <a:pt x="60998" y="6072"/>
                  </a:cubicBezTo>
                  <a:cubicBezTo>
                    <a:pt x="60962" y="5997"/>
                    <a:pt x="60921" y="5922"/>
                    <a:pt x="60876" y="5851"/>
                  </a:cubicBezTo>
                  <a:cubicBezTo>
                    <a:pt x="60694" y="5566"/>
                    <a:pt x="60458" y="5318"/>
                    <a:pt x="60203" y="5099"/>
                  </a:cubicBezTo>
                  <a:cubicBezTo>
                    <a:pt x="59947" y="4879"/>
                    <a:pt x="59668" y="4684"/>
                    <a:pt x="59381" y="4507"/>
                  </a:cubicBezTo>
                  <a:cubicBezTo>
                    <a:pt x="59095" y="4330"/>
                    <a:pt x="58797" y="4169"/>
                    <a:pt x="58495" y="4018"/>
                  </a:cubicBezTo>
                  <a:cubicBezTo>
                    <a:pt x="58192" y="3869"/>
                    <a:pt x="57884" y="3732"/>
                    <a:pt x="57571" y="3602"/>
                  </a:cubicBezTo>
                  <a:cubicBezTo>
                    <a:pt x="57260" y="3473"/>
                    <a:pt x="56945" y="3351"/>
                    <a:pt x="56627" y="3238"/>
                  </a:cubicBezTo>
                  <a:cubicBezTo>
                    <a:pt x="55991" y="3010"/>
                    <a:pt x="55346" y="2808"/>
                    <a:pt x="54696" y="2622"/>
                  </a:cubicBezTo>
                  <a:cubicBezTo>
                    <a:pt x="53397" y="2254"/>
                    <a:pt x="52079" y="1954"/>
                    <a:pt x="50753" y="1695"/>
                  </a:cubicBezTo>
                  <a:cubicBezTo>
                    <a:pt x="49428" y="1436"/>
                    <a:pt x="48094" y="1222"/>
                    <a:pt x="46756" y="1036"/>
                  </a:cubicBezTo>
                  <a:cubicBezTo>
                    <a:pt x="45418" y="851"/>
                    <a:pt x="44076" y="697"/>
                    <a:pt x="42731" y="567"/>
                  </a:cubicBezTo>
                  <a:cubicBezTo>
                    <a:pt x="41387" y="438"/>
                    <a:pt x="40040" y="334"/>
                    <a:pt x="38692" y="252"/>
                  </a:cubicBezTo>
                  <a:cubicBezTo>
                    <a:pt x="35996" y="88"/>
                    <a:pt x="33296" y="9"/>
                    <a:pt x="30593" y="12"/>
                  </a:cubicBezTo>
                  <a:cubicBezTo>
                    <a:pt x="27891" y="12"/>
                    <a:pt x="25192" y="93"/>
                    <a:pt x="22493" y="252"/>
                  </a:cubicBezTo>
                  <a:cubicBezTo>
                    <a:pt x="21145" y="334"/>
                    <a:pt x="19799" y="440"/>
                    <a:pt x="18454" y="569"/>
                  </a:cubicBezTo>
                  <a:cubicBezTo>
                    <a:pt x="17109" y="697"/>
                    <a:pt x="15768" y="853"/>
                    <a:pt x="14429" y="1037"/>
                  </a:cubicBezTo>
                  <a:cubicBezTo>
                    <a:pt x="13091" y="1223"/>
                    <a:pt x="11758" y="1439"/>
                    <a:pt x="10432" y="1698"/>
                  </a:cubicBezTo>
                  <a:cubicBezTo>
                    <a:pt x="9106" y="1956"/>
                    <a:pt x="7788" y="2256"/>
                    <a:pt x="6489" y="2625"/>
                  </a:cubicBezTo>
                  <a:cubicBezTo>
                    <a:pt x="5839" y="2809"/>
                    <a:pt x="5195" y="3011"/>
                    <a:pt x="4560" y="3239"/>
                  </a:cubicBezTo>
                  <a:cubicBezTo>
                    <a:pt x="4241" y="3354"/>
                    <a:pt x="3926" y="3475"/>
                    <a:pt x="3615" y="3604"/>
                  </a:cubicBezTo>
                  <a:cubicBezTo>
                    <a:pt x="3302" y="3734"/>
                    <a:pt x="2995" y="3872"/>
                    <a:pt x="2691" y="4021"/>
                  </a:cubicBezTo>
                  <a:cubicBezTo>
                    <a:pt x="2389" y="4170"/>
                    <a:pt x="2093" y="4331"/>
                    <a:pt x="1806" y="4510"/>
                  </a:cubicBezTo>
                  <a:cubicBezTo>
                    <a:pt x="1517" y="4684"/>
                    <a:pt x="1243" y="4883"/>
                    <a:pt x="985" y="5101"/>
                  </a:cubicBezTo>
                  <a:cubicBezTo>
                    <a:pt x="730" y="5320"/>
                    <a:pt x="495" y="5567"/>
                    <a:pt x="313" y="5852"/>
                  </a:cubicBezTo>
                  <a:cubicBezTo>
                    <a:pt x="268" y="5923"/>
                    <a:pt x="227" y="5998"/>
                    <a:pt x="191" y="6074"/>
                  </a:cubicBezTo>
                  <a:cubicBezTo>
                    <a:pt x="171" y="6111"/>
                    <a:pt x="156" y="6151"/>
                    <a:pt x="139" y="6189"/>
                  </a:cubicBezTo>
                  <a:cubicBezTo>
                    <a:pt x="131" y="6208"/>
                    <a:pt x="124" y="6228"/>
                    <a:pt x="116" y="6247"/>
                  </a:cubicBezTo>
                  <a:cubicBezTo>
                    <a:pt x="109" y="6267"/>
                    <a:pt x="102" y="6287"/>
                    <a:pt x="96" y="6308"/>
                  </a:cubicBezTo>
                  <a:lnTo>
                    <a:pt x="76" y="6367"/>
                  </a:lnTo>
                  <a:lnTo>
                    <a:pt x="61" y="6429"/>
                  </a:lnTo>
                  <a:cubicBezTo>
                    <a:pt x="59" y="6439"/>
                    <a:pt x="55" y="6449"/>
                    <a:pt x="53" y="6460"/>
                  </a:cubicBezTo>
                  <a:lnTo>
                    <a:pt x="47" y="6491"/>
                  </a:lnTo>
                  <a:cubicBezTo>
                    <a:pt x="44" y="6511"/>
                    <a:pt x="38" y="6532"/>
                    <a:pt x="36" y="6553"/>
                  </a:cubicBezTo>
                  <a:cubicBezTo>
                    <a:pt x="8" y="6720"/>
                    <a:pt x="8" y="6889"/>
                    <a:pt x="36" y="7056"/>
                  </a:cubicBezTo>
                  <a:cubicBezTo>
                    <a:pt x="39" y="7077"/>
                    <a:pt x="44" y="7098"/>
                    <a:pt x="47" y="7117"/>
                  </a:cubicBezTo>
                  <a:lnTo>
                    <a:pt x="53" y="7149"/>
                  </a:lnTo>
                  <a:cubicBezTo>
                    <a:pt x="55" y="7159"/>
                    <a:pt x="59" y="7170"/>
                    <a:pt x="61" y="7179"/>
                  </a:cubicBezTo>
                  <a:lnTo>
                    <a:pt x="76" y="7241"/>
                  </a:lnTo>
                  <a:lnTo>
                    <a:pt x="96" y="7301"/>
                  </a:lnTo>
                  <a:cubicBezTo>
                    <a:pt x="102" y="7322"/>
                    <a:pt x="109" y="7341"/>
                    <a:pt x="116" y="7361"/>
                  </a:cubicBezTo>
                  <a:cubicBezTo>
                    <a:pt x="124" y="7381"/>
                    <a:pt x="131" y="7401"/>
                    <a:pt x="139" y="7419"/>
                  </a:cubicBezTo>
                  <a:cubicBezTo>
                    <a:pt x="156" y="7458"/>
                    <a:pt x="171" y="7498"/>
                    <a:pt x="191" y="7535"/>
                  </a:cubicBezTo>
                  <a:cubicBezTo>
                    <a:pt x="227" y="7611"/>
                    <a:pt x="268" y="7685"/>
                    <a:pt x="313" y="7757"/>
                  </a:cubicBezTo>
                  <a:cubicBezTo>
                    <a:pt x="495" y="8041"/>
                    <a:pt x="730" y="8288"/>
                    <a:pt x="985" y="8508"/>
                  </a:cubicBezTo>
                  <a:cubicBezTo>
                    <a:pt x="1243" y="8726"/>
                    <a:pt x="1517" y="8924"/>
                    <a:pt x="1806" y="9099"/>
                  </a:cubicBezTo>
                  <a:cubicBezTo>
                    <a:pt x="2093" y="9277"/>
                    <a:pt x="2389" y="9437"/>
                    <a:pt x="2691" y="9588"/>
                  </a:cubicBezTo>
                  <a:cubicBezTo>
                    <a:pt x="2995" y="9737"/>
                    <a:pt x="3302" y="9875"/>
                    <a:pt x="3615" y="10004"/>
                  </a:cubicBezTo>
                  <a:cubicBezTo>
                    <a:pt x="3926" y="10134"/>
                    <a:pt x="4241" y="10255"/>
                    <a:pt x="4560" y="10369"/>
                  </a:cubicBezTo>
                  <a:cubicBezTo>
                    <a:pt x="5194" y="10598"/>
                    <a:pt x="5839" y="10799"/>
                    <a:pt x="6489" y="10984"/>
                  </a:cubicBezTo>
                  <a:cubicBezTo>
                    <a:pt x="7788" y="11354"/>
                    <a:pt x="9107" y="11652"/>
                    <a:pt x="10432" y="11911"/>
                  </a:cubicBezTo>
                  <a:cubicBezTo>
                    <a:pt x="11758" y="12171"/>
                    <a:pt x="13091" y="12386"/>
                    <a:pt x="14429" y="12572"/>
                  </a:cubicBezTo>
                  <a:cubicBezTo>
                    <a:pt x="15767" y="12758"/>
                    <a:pt x="17109" y="12912"/>
                    <a:pt x="18453" y="13041"/>
                  </a:cubicBezTo>
                  <a:cubicBezTo>
                    <a:pt x="19797" y="13171"/>
                    <a:pt x="21145" y="13274"/>
                    <a:pt x="22493" y="13357"/>
                  </a:cubicBezTo>
                  <a:cubicBezTo>
                    <a:pt x="25190" y="13522"/>
                    <a:pt x="27888" y="13602"/>
                    <a:pt x="30592" y="13599"/>
                  </a:cubicBezTo>
                  <a:cubicBezTo>
                    <a:pt x="33293" y="13599"/>
                    <a:pt x="35993" y="13518"/>
                    <a:pt x="38691" y="13357"/>
                  </a:cubicBezTo>
                  <a:cubicBezTo>
                    <a:pt x="40039" y="13276"/>
                    <a:pt x="41386" y="13171"/>
                    <a:pt x="42731" y="13042"/>
                  </a:cubicBezTo>
                  <a:cubicBezTo>
                    <a:pt x="44076" y="12914"/>
                    <a:pt x="45417" y="12758"/>
                    <a:pt x="46755" y="12573"/>
                  </a:cubicBezTo>
                  <a:cubicBezTo>
                    <a:pt x="48094" y="12388"/>
                    <a:pt x="49427" y="12172"/>
                    <a:pt x="50753" y="11913"/>
                  </a:cubicBezTo>
                  <a:cubicBezTo>
                    <a:pt x="52079" y="11656"/>
                    <a:pt x="53397" y="11356"/>
                    <a:pt x="54696" y="10986"/>
                  </a:cubicBezTo>
                  <a:cubicBezTo>
                    <a:pt x="55346" y="10802"/>
                    <a:pt x="55991" y="10600"/>
                    <a:pt x="56627" y="10371"/>
                  </a:cubicBezTo>
                  <a:cubicBezTo>
                    <a:pt x="56944" y="10257"/>
                    <a:pt x="57260" y="10136"/>
                    <a:pt x="57571" y="10006"/>
                  </a:cubicBezTo>
                  <a:cubicBezTo>
                    <a:pt x="57883" y="9877"/>
                    <a:pt x="58192" y="9739"/>
                    <a:pt x="58494" y="9590"/>
                  </a:cubicBezTo>
                  <a:cubicBezTo>
                    <a:pt x="58797" y="9441"/>
                    <a:pt x="59095" y="9280"/>
                    <a:pt x="59381" y="9101"/>
                  </a:cubicBezTo>
                  <a:cubicBezTo>
                    <a:pt x="59670" y="8926"/>
                    <a:pt x="59945" y="8728"/>
                    <a:pt x="60203" y="8510"/>
                  </a:cubicBezTo>
                  <a:cubicBezTo>
                    <a:pt x="60458" y="8291"/>
                    <a:pt x="60694" y="8043"/>
                    <a:pt x="60876" y="7758"/>
                  </a:cubicBezTo>
                  <a:cubicBezTo>
                    <a:pt x="60920" y="7687"/>
                    <a:pt x="60961" y="7613"/>
                    <a:pt x="60998" y="7536"/>
                  </a:cubicBezTo>
                  <a:cubicBezTo>
                    <a:pt x="61017" y="7499"/>
                    <a:pt x="61033" y="7459"/>
                    <a:pt x="61049" y="7421"/>
                  </a:cubicBezTo>
                  <a:cubicBezTo>
                    <a:pt x="61057" y="7402"/>
                    <a:pt x="61064" y="7381"/>
                    <a:pt x="61071" y="7361"/>
                  </a:cubicBezTo>
                  <a:cubicBezTo>
                    <a:pt x="61080" y="7341"/>
                    <a:pt x="61087" y="7323"/>
                    <a:pt x="61092" y="7302"/>
                  </a:cubicBezTo>
                  <a:lnTo>
                    <a:pt x="61112" y="7241"/>
                  </a:lnTo>
                  <a:lnTo>
                    <a:pt x="61127" y="7180"/>
                  </a:lnTo>
                  <a:cubicBezTo>
                    <a:pt x="61130" y="7170"/>
                    <a:pt x="61133" y="7159"/>
                    <a:pt x="61136" y="7150"/>
                  </a:cubicBezTo>
                  <a:lnTo>
                    <a:pt x="61141" y="7119"/>
                  </a:lnTo>
                  <a:cubicBezTo>
                    <a:pt x="61145" y="7098"/>
                    <a:pt x="61150" y="7078"/>
                    <a:pt x="61153" y="7057"/>
                  </a:cubicBezTo>
                  <a:cubicBezTo>
                    <a:pt x="61166" y="6973"/>
                    <a:pt x="61174" y="6889"/>
                    <a:pt x="61174" y="6805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0" name="Google Shape;970;p75"/>
            <p:cNvGrpSpPr/>
            <p:nvPr/>
          </p:nvGrpSpPr>
          <p:grpSpPr>
            <a:xfrm>
              <a:off x="7176636" y="3477400"/>
              <a:ext cx="1258084" cy="706741"/>
              <a:chOff x="7176636" y="3477400"/>
              <a:chExt cx="1258084" cy="706741"/>
            </a:xfrm>
          </p:grpSpPr>
          <p:sp>
            <p:nvSpPr>
              <p:cNvPr id="971" name="Google Shape;971;p75"/>
              <p:cNvSpPr/>
              <p:nvPr/>
            </p:nvSpPr>
            <p:spPr>
              <a:xfrm>
                <a:off x="7176636" y="3813771"/>
                <a:ext cx="1258084" cy="370371"/>
              </a:xfrm>
              <a:custGeom>
                <a:avLst/>
                <a:gdLst/>
                <a:ahLst/>
                <a:cxnLst/>
                <a:rect l="l" t="t" r="r" b="b"/>
                <a:pathLst>
                  <a:path w="68823" h="20261" extrusionOk="0">
                    <a:moveTo>
                      <a:pt x="6718" y="16227"/>
                    </a:moveTo>
                    <a:lnTo>
                      <a:pt x="8626" y="17027"/>
                    </a:lnTo>
                    <a:cubicBezTo>
                      <a:pt x="14550" y="19507"/>
                      <a:pt x="24126" y="20260"/>
                      <a:pt x="30210" y="18937"/>
                    </a:cubicBezTo>
                    <a:lnTo>
                      <a:pt x="61991" y="12026"/>
                    </a:lnTo>
                    <a:cubicBezTo>
                      <a:pt x="67004" y="10937"/>
                      <a:pt x="68823" y="8074"/>
                      <a:pt x="65953" y="5455"/>
                    </a:cubicBezTo>
                    <a:lnTo>
                      <a:pt x="65035" y="4620"/>
                    </a:lnTo>
                    <a:cubicBezTo>
                      <a:pt x="61836" y="1702"/>
                      <a:pt x="54118" y="0"/>
                      <a:pt x="47971" y="1113"/>
                    </a:cubicBezTo>
                    <a:lnTo>
                      <a:pt x="8274" y="8301"/>
                    </a:lnTo>
                    <a:cubicBezTo>
                      <a:pt x="525" y="9701"/>
                      <a:pt x="0" y="13413"/>
                      <a:pt x="6718" y="16227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5"/>
              <p:cNvSpPr/>
              <p:nvPr/>
            </p:nvSpPr>
            <p:spPr>
              <a:xfrm>
                <a:off x="7290795" y="3477400"/>
                <a:ext cx="1132556" cy="644041"/>
              </a:xfrm>
              <a:custGeom>
                <a:avLst/>
                <a:gdLst/>
                <a:ahLst/>
                <a:cxnLst/>
                <a:rect l="l" t="t" r="r" b="b"/>
                <a:pathLst>
                  <a:path w="61956" h="35232" extrusionOk="0">
                    <a:moveTo>
                      <a:pt x="1362" y="23063"/>
                    </a:moveTo>
                    <a:lnTo>
                      <a:pt x="1775" y="24961"/>
                    </a:lnTo>
                    <a:cubicBezTo>
                      <a:pt x="3137" y="31221"/>
                      <a:pt x="9375" y="35231"/>
                      <a:pt x="15635" y="33868"/>
                    </a:cubicBezTo>
                    <a:lnTo>
                      <a:pt x="51686" y="26029"/>
                    </a:lnTo>
                    <a:cubicBezTo>
                      <a:pt x="57947" y="24668"/>
                      <a:pt x="61956" y="18430"/>
                      <a:pt x="60594" y="12168"/>
                    </a:cubicBezTo>
                    <a:lnTo>
                      <a:pt x="60181" y="10271"/>
                    </a:lnTo>
                    <a:cubicBezTo>
                      <a:pt x="58820" y="4010"/>
                      <a:pt x="52582" y="0"/>
                      <a:pt x="46321" y="1362"/>
                    </a:cubicBezTo>
                    <a:lnTo>
                      <a:pt x="10272" y="9202"/>
                    </a:lnTo>
                    <a:cubicBezTo>
                      <a:pt x="4010" y="10565"/>
                      <a:pt x="1" y="16802"/>
                      <a:pt x="1362" y="230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75"/>
              <p:cNvSpPr/>
              <p:nvPr/>
            </p:nvSpPr>
            <p:spPr>
              <a:xfrm>
                <a:off x="7744102" y="3477419"/>
                <a:ext cx="679248" cy="556772"/>
              </a:xfrm>
              <a:custGeom>
                <a:avLst/>
                <a:gdLst/>
                <a:ahLst/>
                <a:cxnLst/>
                <a:rect l="l" t="t" r="r" b="b"/>
                <a:pathLst>
                  <a:path w="37158" h="30458" extrusionOk="0">
                    <a:moveTo>
                      <a:pt x="21523" y="1361"/>
                    </a:moveTo>
                    <a:cubicBezTo>
                      <a:pt x="27785" y="0"/>
                      <a:pt x="34022" y="4009"/>
                      <a:pt x="35384" y="10271"/>
                    </a:cubicBezTo>
                    <a:lnTo>
                      <a:pt x="35797" y="12167"/>
                    </a:lnTo>
                    <a:cubicBezTo>
                      <a:pt x="37158" y="18429"/>
                      <a:pt x="33149" y="24667"/>
                      <a:pt x="26888" y="26027"/>
                    </a:cubicBezTo>
                    <a:lnTo>
                      <a:pt x="6517" y="30458"/>
                    </a:lnTo>
                    <a:cubicBezTo>
                      <a:pt x="12109" y="28625"/>
                      <a:pt x="15548" y="22780"/>
                      <a:pt x="14272" y="16912"/>
                    </a:cubicBezTo>
                    <a:lnTo>
                      <a:pt x="13859" y="15016"/>
                    </a:lnTo>
                    <a:cubicBezTo>
                      <a:pt x="12498" y="8754"/>
                      <a:pt x="6261" y="4745"/>
                      <a:pt x="0" y="61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4" name="Google Shape;974;p75"/>
            <p:cNvSpPr/>
            <p:nvPr/>
          </p:nvSpPr>
          <p:spPr>
            <a:xfrm>
              <a:off x="6428655" y="4367655"/>
              <a:ext cx="884715" cy="175653"/>
            </a:xfrm>
            <a:custGeom>
              <a:avLst/>
              <a:gdLst/>
              <a:ahLst/>
              <a:cxnLst/>
              <a:rect l="l" t="t" r="r" b="b"/>
              <a:pathLst>
                <a:path w="48398" h="9609" extrusionOk="0">
                  <a:moveTo>
                    <a:pt x="48398" y="4804"/>
                  </a:moveTo>
                  <a:cubicBezTo>
                    <a:pt x="48398" y="7458"/>
                    <a:pt x="37564" y="9608"/>
                    <a:pt x="24199" y="9608"/>
                  </a:cubicBezTo>
                  <a:cubicBezTo>
                    <a:pt x="10835" y="9608"/>
                    <a:pt x="0" y="7458"/>
                    <a:pt x="0" y="4804"/>
                  </a:cubicBezTo>
                  <a:cubicBezTo>
                    <a:pt x="0" y="2151"/>
                    <a:pt x="10834" y="0"/>
                    <a:pt x="24199" y="0"/>
                  </a:cubicBezTo>
                  <a:cubicBezTo>
                    <a:pt x="37565" y="0"/>
                    <a:pt x="48398" y="2152"/>
                    <a:pt x="48398" y="4804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5"/>
            <p:cNvSpPr/>
            <p:nvPr/>
          </p:nvSpPr>
          <p:spPr>
            <a:xfrm>
              <a:off x="6428600" y="4207760"/>
              <a:ext cx="790391" cy="175762"/>
            </a:xfrm>
            <a:custGeom>
              <a:avLst/>
              <a:gdLst/>
              <a:ahLst/>
              <a:cxnLst/>
              <a:rect l="l" t="t" r="r" b="b"/>
              <a:pathLst>
                <a:path w="43238" h="9615" extrusionOk="0">
                  <a:moveTo>
                    <a:pt x="43238" y="4809"/>
                  </a:moveTo>
                  <a:cubicBezTo>
                    <a:pt x="43238" y="4868"/>
                    <a:pt x="43233" y="4927"/>
                    <a:pt x="43224" y="4987"/>
                  </a:cubicBezTo>
                  <a:cubicBezTo>
                    <a:pt x="43221" y="5002"/>
                    <a:pt x="43218" y="5016"/>
                    <a:pt x="43215" y="5031"/>
                  </a:cubicBezTo>
                  <a:cubicBezTo>
                    <a:pt x="43212" y="5045"/>
                    <a:pt x="43210" y="5060"/>
                    <a:pt x="43205" y="5074"/>
                  </a:cubicBezTo>
                  <a:lnTo>
                    <a:pt x="43193" y="5119"/>
                  </a:lnTo>
                  <a:lnTo>
                    <a:pt x="43180" y="5161"/>
                  </a:lnTo>
                  <a:cubicBezTo>
                    <a:pt x="43176" y="5176"/>
                    <a:pt x="43171" y="5189"/>
                    <a:pt x="43165" y="5203"/>
                  </a:cubicBezTo>
                  <a:cubicBezTo>
                    <a:pt x="43161" y="5217"/>
                    <a:pt x="43156" y="5232"/>
                    <a:pt x="43150" y="5245"/>
                  </a:cubicBezTo>
                  <a:cubicBezTo>
                    <a:pt x="43138" y="5273"/>
                    <a:pt x="43127" y="5301"/>
                    <a:pt x="43114" y="5326"/>
                  </a:cubicBezTo>
                  <a:cubicBezTo>
                    <a:pt x="43087" y="5380"/>
                    <a:pt x="43058" y="5432"/>
                    <a:pt x="43026" y="5484"/>
                  </a:cubicBezTo>
                  <a:cubicBezTo>
                    <a:pt x="42897" y="5684"/>
                    <a:pt x="42731" y="5859"/>
                    <a:pt x="42551" y="6016"/>
                  </a:cubicBezTo>
                  <a:cubicBezTo>
                    <a:pt x="42368" y="6170"/>
                    <a:pt x="42174" y="6310"/>
                    <a:pt x="41970" y="6433"/>
                  </a:cubicBezTo>
                  <a:cubicBezTo>
                    <a:pt x="41767" y="6559"/>
                    <a:pt x="41557" y="6672"/>
                    <a:pt x="41343" y="6778"/>
                  </a:cubicBezTo>
                  <a:cubicBezTo>
                    <a:pt x="40913" y="6987"/>
                    <a:pt x="40472" y="7171"/>
                    <a:pt x="40022" y="7331"/>
                  </a:cubicBezTo>
                  <a:cubicBezTo>
                    <a:pt x="39573" y="7492"/>
                    <a:pt x="39117" y="7636"/>
                    <a:pt x="38659" y="7766"/>
                  </a:cubicBezTo>
                  <a:cubicBezTo>
                    <a:pt x="37740" y="8026"/>
                    <a:pt x="36808" y="8239"/>
                    <a:pt x="35871" y="8422"/>
                  </a:cubicBezTo>
                  <a:cubicBezTo>
                    <a:pt x="34935" y="8606"/>
                    <a:pt x="33990" y="8758"/>
                    <a:pt x="33045" y="8888"/>
                  </a:cubicBezTo>
                  <a:cubicBezTo>
                    <a:pt x="31153" y="9150"/>
                    <a:pt x="29251" y="9327"/>
                    <a:pt x="27345" y="9443"/>
                  </a:cubicBezTo>
                  <a:cubicBezTo>
                    <a:pt x="25438" y="9560"/>
                    <a:pt x="23529" y="9614"/>
                    <a:pt x="21620" y="9614"/>
                  </a:cubicBezTo>
                  <a:cubicBezTo>
                    <a:pt x="19711" y="9615"/>
                    <a:pt x="17800" y="9560"/>
                    <a:pt x="15894" y="9443"/>
                  </a:cubicBezTo>
                  <a:cubicBezTo>
                    <a:pt x="13990" y="9328"/>
                    <a:pt x="12086" y="9151"/>
                    <a:pt x="10195" y="8889"/>
                  </a:cubicBezTo>
                  <a:cubicBezTo>
                    <a:pt x="9249" y="8759"/>
                    <a:pt x="8306" y="8606"/>
                    <a:pt x="7369" y="8423"/>
                  </a:cubicBezTo>
                  <a:cubicBezTo>
                    <a:pt x="6432" y="8241"/>
                    <a:pt x="5500" y="8029"/>
                    <a:pt x="4581" y="7767"/>
                  </a:cubicBezTo>
                  <a:cubicBezTo>
                    <a:pt x="4122" y="7636"/>
                    <a:pt x="3667" y="7495"/>
                    <a:pt x="3216" y="7332"/>
                  </a:cubicBezTo>
                  <a:cubicBezTo>
                    <a:pt x="2766" y="7173"/>
                    <a:pt x="2325" y="6988"/>
                    <a:pt x="1896" y="6780"/>
                  </a:cubicBezTo>
                  <a:cubicBezTo>
                    <a:pt x="1683" y="6673"/>
                    <a:pt x="1472" y="6560"/>
                    <a:pt x="1269" y="6434"/>
                  </a:cubicBezTo>
                  <a:cubicBezTo>
                    <a:pt x="1065" y="6311"/>
                    <a:pt x="871" y="6171"/>
                    <a:pt x="689" y="6017"/>
                  </a:cubicBezTo>
                  <a:cubicBezTo>
                    <a:pt x="507" y="5861"/>
                    <a:pt x="342" y="5686"/>
                    <a:pt x="212" y="5484"/>
                  </a:cubicBezTo>
                  <a:cubicBezTo>
                    <a:pt x="181" y="5434"/>
                    <a:pt x="151" y="5381"/>
                    <a:pt x="125" y="5328"/>
                  </a:cubicBezTo>
                  <a:cubicBezTo>
                    <a:pt x="112" y="5301"/>
                    <a:pt x="100" y="5273"/>
                    <a:pt x="88" y="5246"/>
                  </a:cubicBezTo>
                  <a:cubicBezTo>
                    <a:pt x="83" y="5231"/>
                    <a:pt x="78" y="5218"/>
                    <a:pt x="73" y="5204"/>
                  </a:cubicBezTo>
                  <a:cubicBezTo>
                    <a:pt x="67" y="5190"/>
                    <a:pt x="63" y="5176"/>
                    <a:pt x="58" y="5161"/>
                  </a:cubicBezTo>
                  <a:lnTo>
                    <a:pt x="45" y="5119"/>
                  </a:lnTo>
                  <a:lnTo>
                    <a:pt x="34" y="5074"/>
                  </a:lnTo>
                  <a:cubicBezTo>
                    <a:pt x="30" y="5060"/>
                    <a:pt x="27" y="5045"/>
                    <a:pt x="24" y="5031"/>
                  </a:cubicBezTo>
                  <a:cubicBezTo>
                    <a:pt x="21" y="5016"/>
                    <a:pt x="17" y="5002"/>
                    <a:pt x="15" y="4987"/>
                  </a:cubicBezTo>
                  <a:cubicBezTo>
                    <a:pt x="6" y="4927"/>
                    <a:pt x="1" y="4868"/>
                    <a:pt x="1" y="4809"/>
                  </a:cubicBezTo>
                  <a:cubicBezTo>
                    <a:pt x="1" y="4749"/>
                    <a:pt x="6" y="4690"/>
                    <a:pt x="15" y="4630"/>
                  </a:cubicBezTo>
                  <a:cubicBezTo>
                    <a:pt x="17" y="4615"/>
                    <a:pt x="21" y="4601"/>
                    <a:pt x="24" y="4586"/>
                  </a:cubicBezTo>
                  <a:cubicBezTo>
                    <a:pt x="27" y="4572"/>
                    <a:pt x="30" y="4557"/>
                    <a:pt x="34" y="4543"/>
                  </a:cubicBezTo>
                  <a:lnTo>
                    <a:pt x="45" y="4498"/>
                  </a:lnTo>
                  <a:lnTo>
                    <a:pt x="58" y="4456"/>
                  </a:lnTo>
                  <a:cubicBezTo>
                    <a:pt x="63" y="4441"/>
                    <a:pt x="67" y="4428"/>
                    <a:pt x="73" y="4414"/>
                  </a:cubicBezTo>
                  <a:cubicBezTo>
                    <a:pt x="78" y="4400"/>
                    <a:pt x="83" y="4385"/>
                    <a:pt x="88" y="4372"/>
                  </a:cubicBezTo>
                  <a:cubicBezTo>
                    <a:pt x="100" y="4344"/>
                    <a:pt x="112" y="4316"/>
                    <a:pt x="126" y="4289"/>
                  </a:cubicBezTo>
                  <a:cubicBezTo>
                    <a:pt x="151" y="4236"/>
                    <a:pt x="181" y="4183"/>
                    <a:pt x="213" y="4133"/>
                  </a:cubicBezTo>
                  <a:cubicBezTo>
                    <a:pt x="342" y="3931"/>
                    <a:pt x="508" y="3756"/>
                    <a:pt x="689" y="3601"/>
                  </a:cubicBezTo>
                  <a:cubicBezTo>
                    <a:pt x="871" y="3446"/>
                    <a:pt x="1066" y="3306"/>
                    <a:pt x="1270" y="3183"/>
                  </a:cubicBezTo>
                  <a:cubicBezTo>
                    <a:pt x="1473" y="3057"/>
                    <a:pt x="1683" y="2944"/>
                    <a:pt x="1896" y="2837"/>
                  </a:cubicBezTo>
                  <a:cubicBezTo>
                    <a:pt x="2325" y="2629"/>
                    <a:pt x="2766" y="2444"/>
                    <a:pt x="3218" y="2285"/>
                  </a:cubicBezTo>
                  <a:cubicBezTo>
                    <a:pt x="3667" y="2122"/>
                    <a:pt x="4123" y="1980"/>
                    <a:pt x="4581" y="1850"/>
                  </a:cubicBezTo>
                  <a:cubicBezTo>
                    <a:pt x="5500" y="1588"/>
                    <a:pt x="6432" y="1377"/>
                    <a:pt x="7369" y="1194"/>
                  </a:cubicBezTo>
                  <a:cubicBezTo>
                    <a:pt x="8305" y="1010"/>
                    <a:pt x="9250" y="858"/>
                    <a:pt x="10195" y="728"/>
                  </a:cubicBezTo>
                  <a:cubicBezTo>
                    <a:pt x="12086" y="465"/>
                    <a:pt x="13989" y="289"/>
                    <a:pt x="15894" y="172"/>
                  </a:cubicBezTo>
                  <a:cubicBezTo>
                    <a:pt x="17801" y="56"/>
                    <a:pt x="19711" y="2"/>
                    <a:pt x="21620" y="2"/>
                  </a:cubicBezTo>
                  <a:cubicBezTo>
                    <a:pt x="23529" y="1"/>
                    <a:pt x="25440" y="57"/>
                    <a:pt x="27345" y="172"/>
                  </a:cubicBezTo>
                  <a:cubicBezTo>
                    <a:pt x="29250" y="289"/>
                    <a:pt x="31153" y="466"/>
                    <a:pt x="33045" y="729"/>
                  </a:cubicBezTo>
                  <a:cubicBezTo>
                    <a:pt x="33991" y="859"/>
                    <a:pt x="34935" y="1012"/>
                    <a:pt x="35871" y="1195"/>
                  </a:cubicBezTo>
                  <a:cubicBezTo>
                    <a:pt x="36808" y="1377"/>
                    <a:pt x="37740" y="1589"/>
                    <a:pt x="38659" y="1851"/>
                  </a:cubicBezTo>
                  <a:cubicBezTo>
                    <a:pt x="39117" y="1983"/>
                    <a:pt x="39573" y="2125"/>
                    <a:pt x="40022" y="2286"/>
                  </a:cubicBezTo>
                  <a:cubicBezTo>
                    <a:pt x="40472" y="2448"/>
                    <a:pt x="40914" y="2627"/>
                    <a:pt x="41343" y="2839"/>
                  </a:cubicBezTo>
                  <a:cubicBezTo>
                    <a:pt x="41557" y="2945"/>
                    <a:pt x="41767" y="3058"/>
                    <a:pt x="41970" y="3184"/>
                  </a:cubicBezTo>
                  <a:cubicBezTo>
                    <a:pt x="42174" y="3309"/>
                    <a:pt x="42368" y="3449"/>
                    <a:pt x="42549" y="3603"/>
                  </a:cubicBezTo>
                  <a:cubicBezTo>
                    <a:pt x="42731" y="3758"/>
                    <a:pt x="42897" y="3933"/>
                    <a:pt x="43025" y="4134"/>
                  </a:cubicBezTo>
                  <a:cubicBezTo>
                    <a:pt x="43058" y="4185"/>
                    <a:pt x="43087" y="4237"/>
                    <a:pt x="43113" y="4291"/>
                  </a:cubicBezTo>
                  <a:cubicBezTo>
                    <a:pt x="43127" y="4317"/>
                    <a:pt x="43137" y="4345"/>
                    <a:pt x="43150" y="4372"/>
                  </a:cubicBezTo>
                  <a:cubicBezTo>
                    <a:pt x="43155" y="4386"/>
                    <a:pt x="43161" y="4400"/>
                    <a:pt x="43165" y="4414"/>
                  </a:cubicBezTo>
                  <a:cubicBezTo>
                    <a:pt x="43171" y="4428"/>
                    <a:pt x="43176" y="4442"/>
                    <a:pt x="43180" y="4456"/>
                  </a:cubicBezTo>
                  <a:lnTo>
                    <a:pt x="43193" y="4499"/>
                  </a:lnTo>
                  <a:lnTo>
                    <a:pt x="43205" y="4544"/>
                  </a:lnTo>
                  <a:cubicBezTo>
                    <a:pt x="43208" y="4558"/>
                    <a:pt x="43212" y="4573"/>
                    <a:pt x="43214" y="4587"/>
                  </a:cubicBezTo>
                  <a:cubicBezTo>
                    <a:pt x="43218" y="4602"/>
                    <a:pt x="43221" y="4616"/>
                    <a:pt x="43222" y="4631"/>
                  </a:cubicBezTo>
                  <a:cubicBezTo>
                    <a:pt x="43232" y="4690"/>
                    <a:pt x="43238" y="4749"/>
                    <a:pt x="43238" y="4809"/>
                  </a:cubicBezTo>
                  <a:close/>
                  <a:moveTo>
                    <a:pt x="43238" y="4809"/>
                  </a:moveTo>
                  <a:cubicBezTo>
                    <a:pt x="43238" y="4749"/>
                    <a:pt x="43233" y="4690"/>
                    <a:pt x="43224" y="4630"/>
                  </a:cubicBezTo>
                  <a:cubicBezTo>
                    <a:pt x="43221" y="4616"/>
                    <a:pt x="43218" y="4601"/>
                    <a:pt x="43215" y="4587"/>
                  </a:cubicBezTo>
                  <a:cubicBezTo>
                    <a:pt x="43212" y="4572"/>
                    <a:pt x="43210" y="4558"/>
                    <a:pt x="43205" y="4543"/>
                  </a:cubicBezTo>
                  <a:lnTo>
                    <a:pt x="43193" y="4499"/>
                  </a:lnTo>
                  <a:lnTo>
                    <a:pt x="43180" y="4456"/>
                  </a:lnTo>
                  <a:cubicBezTo>
                    <a:pt x="43176" y="4442"/>
                    <a:pt x="43171" y="4428"/>
                    <a:pt x="43165" y="4414"/>
                  </a:cubicBezTo>
                  <a:cubicBezTo>
                    <a:pt x="43161" y="4400"/>
                    <a:pt x="43156" y="4386"/>
                    <a:pt x="43150" y="4372"/>
                  </a:cubicBezTo>
                  <a:cubicBezTo>
                    <a:pt x="43138" y="4345"/>
                    <a:pt x="43127" y="4317"/>
                    <a:pt x="43114" y="4291"/>
                  </a:cubicBezTo>
                  <a:cubicBezTo>
                    <a:pt x="43087" y="4237"/>
                    <a:pt x="43058" y="4185"/>
                    <a:pt x="43026" y="4134"/>
                  </a:cubicBezTo>
                  <a:cubicBezTo>
                    <a:pt x="42898" y="3933"/>
                    <a:pt x="42731" y="3758"/>
                    <a:pt x="42551" y="3603"/>
                  </a:cubicBezTo>
                  <a:cubicBezTo>
                    <a:pt x="42369" y="3449"/>
                    <a:pt x="42175" y="3309"/>
                    <a:pt x="41971" y="3185"/>
                  </a:cubicBezTo>
                  <a:cubicBezTo>
                    <a:pt x="41768" y="3059"/>
                    <a:pt x="41558" y="2946"/>
                    <a:pt x="41343" y="2840"/>
                  </a:cubicBezTo>
                  <a:cubicBezTo>
                    <a:pt x="40915" y="2629"/>
                    <a:pt x="40472" y="2449"/>
                    <a:pt x="40023" y="2287"/>
                  </a:cubicBezTo>
                  <a:cubicBezTo>
                    <a:pt x="39574" y="2126"/>
                    <a:pt x="39118" y="1983"/>
                    <a:pt x="38660" y="1852"/>
                  </a:cubicBezTo>
                  <a:cubicBezTo>
                    <a:pt x="37741" y="1592"/>
                    <a:pt x="36809" y="1380"/>
                    <a:pt x="35872" y="1198"/>
                  </a:cubicBezTo>
                  <a:cubicBezTo>
                    <a:pt x="34936" y="1014"/>
                    <a:pt x="33991" y="862"/>
                    <a:pt x="33046" y="731"/>
                  </a:cubicBezTo>
                  <a:cubicBezTo>
                    <a:pt x="31155" y="470"/>
                    <a:pt x="29252" y="294"/>
                    <a:pt x="27346" y="177"/>
                  </a:cubicBezTo>
                  <a:cubicBezTo>
                    <a:pt x="25440" y="60"/>
                    <a:pt x="23530" y="7"/>
                    <a:pt x="21621" y="7"/>
                  </a:cubicBezTo>
                  <a:cubicBezTo>
                    <a:pt x="19712" y="7"/>
                    <a:pt x="17802" y="62"/>
                    <a:pt x="15897" y="177"/>
                  </a:cubicBezTo>
                  <a:cubicBezTo>
                    <a:pt x="13991" y="293"/>
                    <a:pt x="12088" y="470"/>
                    <a:pt x="10196" y="731"/>
                  </a:cubicBezTo>
                  <a:cubicBezTo>
                    <a:pt x="9251" y="862"/>
                    <a:pt x="8307" y="1014"/>
                    <a:pt x="7371" y="1198"/>
                  </a:cubicBezTo>
                  <a:cubicBezTo>
                    <a:pt x="6433" y="1381"/>
                    <a:pt x="5501" y="1592"/>
                    <a:pt x="4583" y="1853"/>
                  </a:cubicBezTo>
                  <a:cubicBezTo>
                    <a:pt x="4125" y="1984"/>
                    <a:pt x="3669" y="2126"/>
                    <a:pt x="3219" y="2288"/>
                  </a:cubicBezTo>
                  <a:cubicBezTo>
                    <a:pt x="2770" y="2447"/>
                    <a:pt x="2329" y="2631"/>
                    <a:pt x="1900" y="2840"/>
                  </a:cubicBezTo>
                  <a:cubicBezTo>
                    <a:pt x="1685" y="2946"/>
                    <a:pt x="1475" y="3059"/>
                    <a:pt x="1272" y="3185"/>
                  </a:cubicBezTo>
                  <a:cubicBezTo>
                    <a:pt x="1068" y="3310"/>
                    <a:pt x="875" y="3449"/>
                    <a:pt x="693" y="3604"/>
                  </a:cubicBezTo>
                  <a:cubicBezTo>
                    <a:pt x="512" y="3759"/>
                    <a:pt x="345" y="3934"/>
                    <a:pt x="217" y="4134"/>
                  </a:cubicBezTo>
                  <a:cubicBezTo>
                    <a:pt x="185" y="4185"/>
                    <a:pt x="156" y="4237"/>
                    <a:pt x="130" y="4291"/>
                  </a:cubicBezTo>
                  <a:cubicBezTo>
                    <a:pt x="116" y="4317"/>
                    <a:pt x="106" y="4344"/>
                    <a:pt x="94" y="4372"/>
                  </a:cubicBezTo>
                  <a:cubicBezTo>
                    <a:pt x="88" y="4386"/>
                    <a:pt x="84" y="4400"/>
                    <a:pt x="78" y="4414"/>
                  </a:cubicBezTo>
                  <a:cubicBezTo>
                    <a:pt x="73" y="4428"/>
                    <a:pt x="67" y="4442"/>
                    <a:pt x="64" y="4456"/>
                  </a:cubicBezTo>
                  <a:lnTo>
                    <a:pt x="50" y="4498"/>
                  </a:lnTo>
                  <a:lnTo>
                    <a:pt x="39" y="4543"/>
                  </a:lnTo>
                  <a:cubicBezTo>
                    <a:pt x="35" y="4557"/>
                    <a:pt x="32" y="4572"/>
                    <a:pt x="29" y="4586"/>
                  </a:cubicBezTo>
                  <a:cubicBezTo>
                    <a:pt x="27" y="4601"/>
                    <a:pt x="23" y="4615"/>
                    <a:pt x="21" y="4630"/>
                  </a:cubicBezTo>
                  <a:cubicBezTo>
                    <a:pt x="11" y="4688"/>
                    <a:pt x="7" y="4748"/>
                    <a:pt x="7" y="4807"/>
                  </a:cubicBezTo>
                  <a:cubicBezTo>
                    <a:pt x="7" y="4867"/>
                    <a:pt x="11" y="4926"/>
                    <a:pt x="21" y="4986"/>
                  </a:cubicBezTo>
                  <a:cubicBezTo>
                    <a:pt x="23" y="5000"/>
                    <a:pt x="27" y="5015"/>
                    <a:pt x="29" y="5029"/>
                  </a:cubicBezTo>
                  <a:cubicBezTo>
                    <a:pt x="31" y="5044"/>
                    <a:pt x="35" y="5058"/>
                    <a:pt x="39" y="5073"/>
                  </a:cubicBezTo>
                  <a:lnTo>
                    <a:pt x="50" y="5116"/>
                  </a:lnTo>
                  <a:lnTo>
                    <a:pt x="64" y="5160"/>
                  </a:lnTo>
                  <a:cubicBezTo>
                    <a:pt x="67" y="5174"/>
                    <a:pt x="73" y="5188"/>
                    <a:pt x="78" y="5202"/>
                  </a:cubicBezTo>
                  <a:cubicBezTo>
                    <a:pt x="84" y="5216"/>
                    <a:pt x="88" y="5230"/>
                    <a:pt x="94" y="5244"/>
                  </a:cubicBezTo>
                  <a:cubicBezTo>
                    <a:pt x="106" y="5270"/>
                    <a:pt x="116" y="5298"/>
                    <a:pt x="130" y="5325"/>
                  </a:cubicBezTo>
                  <a:cubicBezTo>
                    <a:pt x="156" y="5379"/>
                    <a:pt x="185" y="5431"/>
                    <a:pt x="217" y="5481"/>
                  </a:cubicBezTo>
                  <a:cubicBezTo>
                    <a:pt x="345" y="5682"/>
                    <a:pt x="512" y="5857"/>
                    <a:pt x="693" y="6012"/>
                  </a:cubicBezTo>
                  <a:cubicBezTo>
                    <a:pt x="875" y="6167"/>
                    <a:pt x="1068" y="6306"/>
                    <a:pt x="1272" y="6431"/>
                  </a:cubicBezTo>
                  <a:cubicBezTo>
                    <a:pt x="1475" y="6557"/>
                    <a:pt x="1685" y="6670"/>
                    <a:pt x="1899" y="6776"/>
                  </a:cubicBezTo>
                  <a:cubicBezTo>
                    <a:pt x="2329" y="6985"/>
                    <a:pt x="2769" y="7169"/>
                    <a:pt x="3219" y="7328"/>
                  </a:cubicBezTo>
                  <a:cubicBezTo>
                    <a:pt x="3668" y="7490"/>
                    <a:pt x="4124" y="7632"/>
                    <a:pt x="4583" y="7763"/>
                  </a:cubicBezTo>
                  <a:cubicBezTo>
                    <a:pt x="5501" y="8024"/>
                    <a:pt x="6433" y="8235"/>
                    <a:pt x="7370" y="8419"/>
                  </a:cubicBezTo>
                  <a:cubicBezTo>
                    <a:pt x="8307" y="8603"/>
                    <a:pt x="9250" y="8754"/>
                    <a:pt x="10196" y="8886"/>
                  </a:cubicBezTo>
                  <a:cubicBezTo>
                    <a:pt x="12088" y="9147"/>
                    <a:pt x="13990" y="9325"/>
                    <a:pt x="15897" y="9441"/>
                  </a:cubicBezTo>
                  <a:cubicBezTo>
                    <a:pt x="17802" y="9558"/>
                    <a:pt x="19712" y="9611"/>
                    <a:pt x="21621" y="9611"/>
                  </a:cubicBezTo>
                  <a:cubicBezTo>
                    <a:pt x="23530" y="9611"/>
                    <a:pt x="25441" y="9557"/>
                    <a:pt x="27346" y="9441"/>
                  </a:cubicBezTo>
                  <a:cubicBezTo>
                    <a:pt x="29252" y="9326"/>
                    <a:pt x="31155" y="9148"/>
                    <a:pt x="33046" y="8887"/>
                  </a:cubicBezTo>
                  <a:cubicBezTo>
                    <a:pt x="33992" y="8757"/>
                    <a:pt x="34935" y="8604"/>
                    <a:pt x="35872" y="8421"/>
                  </a:cubicBezTo>
                  <a:cubicBezTo>
                    <a:pt x="36809" y="8238"/>
                    <a:pt x="37741" y="8026"/>
                    <a:pt x="38660" y="7765"/>
                  </a:cubicBezTo>
                  <a:cubicBezTo>
                    <a:pt x="39118" y="7635"/>
                    <a:pt x="39574" y="7492"/>
                    <a:pt x="40023" y="7330"/>
                  </a:cubicBezTo>
                  <a:cubicBezTo>
                    <a:pt x="40472" y="7169"/>
                    <a:pt x="40915" y="6990"/>
                    <a:pt x="41343" y="6778"/>
                  </a:cubicBezTo>
                  <a:cubicBezTo>
                    <a:pt x="41558" y="6672"/>
                    <a:pt x="41768" y="6559"/>
                    <a:pt x="41971" y="6433"/>
                  </a:cubicBezTo>
                  <a:cubicBezTo>
                    <a:pt x="42175" y="6310"/>
                    <a:pt x="42369" y="6170"/>
                    <a:pt x="42551" y="6016"/>
                  </a:cubicBezTo>
                  <a:cubicBezTo>
                    <a:pt x="42733" y="5859"/>
                    <a:pt x="42898" y="5684"/>
                    <a:pt x="43026" y="5484"/>
                  </a:cubicBezTo>
                  <a:cubicBezTo>
                    <a:pt x="43059" y="5432"/>
                    <a:pt x="43088" y="5381"/>
                    <a:pt x="43114" y="5328"/>
                  </a:cubicBezTo>
                  <a:cubicBezTo>
                    <a:pt x="43128" y="5301"/>
                    <a:pt x="43138" y="5273"/>
                    <a:pt x="43150" y="5246"/>
                  </a:cubicBezTo>
                  <a:cubicBezTo>
                    <a:pt x="43156" y="5232"/>
                    <a:pt x="43161" y="5218"/>
                    <a:pt x="43166" y="5204"/>
                  </a:cubicBezTo>
                  <a:cubicBezTo>
                    <a:pt x="43171" y="5190"/>
                    <a:pt x="43177" y="5176"/>
                    <a:pt x="43180" y="5162"/>
                  </a:cubicBezTo>
                  <a:lnTo>
                    <a:pt x="43194" y="5119"/>
                  </a:lnTo>
                  <a:lnTo>
                    <a:pt x="43205" y="5074"/>
                  </a:lnTo>
                  <a:cubicBezTo>
                    <a:pt x="43210" y="5060"/>
                    <a:pt x="43212" y="5045"/>
                    <a:pt x="43215" y="5031"/>
                  </a:cubicBezTo>
                  <a:cubicBezTo>
                    <a:pt x="43218" y="5016"/>
                    <a:pt x="43221" y="5002"/>
                    <a:pt x="43224" y="4987"/>
                  </a:cubicBezTo>
                  <a:cubicBezTo>
                    <a:pt x="43233" y="4929"/>
                    <a:pt x="43238" y="4868"/>
                    <a:pt x="43238" y="4809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5"/>
            <p:cNvSpPr/>
            <p:nvPr/>
          </p:nvSpPr>
          <p:spPr>
            <a:xfrm>
              <a:off x="6812005" y="4222987"/>
              <a:ext cx="110" cy="148397"/>
            </a:xfrm>
            <a:custGeom>
              <a:avLst/>
              <a:gdLst/>
              <a:ahLst/>
              <a:cxnLst/>
              <a:rect l="l" t="t" r="r" b="b"/>
              <a:pathLst>
                <a:path w="6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5"/>
            <p:cNvSpPr/>
            <p:nvPr/>
          </p:nvSpPr>
          <p:spPr>
            <a:xfrm>
              <a:off x="6823759" y="4222987"/>
              <a:ext cx="128" cy="148397"/>
            </a:xfrm>
            <a:custGeom>
              <a:avLst/>
              <a:gdLst/>
              <a:ahLst/>
              <a:cxnLst/>
              <a:rect l="l" t="t" r="r" b="b"/>
              <a:pathLst>
                <a:path w="7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5"/>
            <p:cNvSpPr/>
            <p:nvPr/>
          </p:nvSpPr>
          <p:spPr>
            <a:xfrm>
              <a:off x="7941800" y="3140336"/>
              <a:ext cx="543373" cy="107852"/>
            </a:xfrm>
            <a:custGeom>
              <a:avLst/>
              <a:gdLst/>
              <a:ahLst/>
              <a:cxnLst/>
              <a:rect l="l" t="t" r="r" b="b"/>
              <a:pathLst>
                <a:path w="29725" h="5900" extrusionOk="0">
                  <a:moveTo>
                    <a:pt x="29724" y="2950"/>
                  </a:moveTo>
                  <a:cubicBezTo>
                    <a:pt x="29724" y="4580"/>
                    <a:pt x="23070" y="5900"/>
                    <a:pt x="14862" y="5900"/>
                  </a:cubicBezTo>
                  <a:cubicBezTo>
                    <a:pt x="6654" y="5900"/>
                    <a:pt x="0" y="4580"/>
                    <a:pt x="0" y="2950"/>
                  </a:cubicBezTo>
                  <a:cubicBezTo>
                    <a:pt x="0" y="1321"/>
                    <a:pt x="6654" y="1"/>
                    <a:pt x="14862" y="1"/>
                  </a:cubicBezTo>
                  <a:cubicBezTo>
                    <a:pt x="23070" y="1"/>
                    <a:pt x="29724" y="1320"/>
                    <a:pt x="29724" y="295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5"/>
            <p:cNvSpPr/>
            <p:nvPr/>
          </p:nvSpPr>
          <p:spPr>
            <a:xfrm>
              <a:off x="7941800" y="3042154"/>
              <a:ext cx="485389" cy="185469"/>
            </a:xfrm>
            <a:custGeom>
              <a:avLst/>
              <a:gdLst/>
              <a:ahLst/>
              <a:cxnLst/>
              <a:rect l="l" t="t" r="r" b="b"/>
              <a:pathLst>
                <a:path w="26553" h="10146" extrusionOk="0">
                  <a:moveTo>
                    <a:pt x="26553" y="2952"/>
                  </a:moveTo>
                  <a:cubicBezTo>
                    <a:pt x="26553" y="1322"/>
                    <a:pt x="20609" y="1"/>
                    <a:pt x="13277" y="1"/>
                  </a:cubicBezTo>
                  <a:cubicBezTo>
                    <a:pt x="5944" y="1"/>
                    <a:pt x="0" y="1322"/>
                    <a:pt x="0" y="2952"/>
                  </a:cubicBezTo>
                  <a:cubicBezTo>
                    <a:pt x="2" y="2995"/>
                    <a:pt x="6" y="3038"/>
                    <a:pt x="16" y="3080"/>
                  </a:cubicBezTo>
                  <a:cubicBezTo>
                    <a:pt x="5" y="3128"/>
                    <a:pt x="0" y="3176"/>
                    <a:pt x="0" y="3223"/>
                  </a:cubicBezTo>
                  <a:lnTo>
                    <a:pt x="0" y="6923"/>
                  </a:lnTo>
                  <a:cubicBezTo>
                    <a:pt x="0" y="6971"/>
                    <a:pt x="5" y="7020"/>
                    <a:pt x="16" y="7066"/>
                  </a:cubicBezTo>
                  <a:cubicBezTo>
                    <a:pt x="6" y="7108"/>
                    <a:pt x="2" y="7152"/>
                    <a:pt x="0" y="7195"/>
                  </a:cubicBezTo>
                  <a:cubicBezTo>
                    <a:pt x="0" y="8824"/>
                    <a:pt x="5944" y="10145"/>
                    <a:pt x="13277" y="10145"/>
                  </a:cubicBezTo>
                  <a:cubicBezTo>
                    <a:pt x="20609" y="10145"/>
                    <a:pt x="26553" y="8824"/>
                    <a:pt x="26553" y="7195"/>
                  </a:cubicBezTo>
                  <a:cubicBezTo>
                    <a:pt x="26552" y="7152"/>
                    <a:pt x="26547" y="7108"/>
                    <a:pt x="26538" y="7066"/>
                  </a:cubicBezTo>
                  <a:cubicBezTo>
                    <a:pt x="26547" y="7020"/>
                    <a:pt x="26553" y="6971"/>
                    <a:pt x="26553" y="6923"/>
                  </a:cubicBezTo>
                  <a:lnTo>
                    <a:pt x="26553" y="3223"/>
                  </a:lnTo>
                  <a:cubicBezTo>
                    <a:pt x="26553" y="3176"/>
                    <a:pt x="26548" y="3128"/>
                    <a:pt x="26538" y="3080"/>
                  </a:cubicBezTo>
                  <a:cubicBezTo>
                    <a:pt x="26547" y="3038"/>
                    <a:pt x="26552" y="2995"/>
                    <a:pt x="26553" y="2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5"/>
            <p:cNvSpPr/>
            <p:nvPr/>
          </p:nvSpPr>
          <p:spPr>
            <a:xfrm>
              <a:off x="8184486" y="3051476"/>
              <a:ext cx="200806" cy="89261"/>
            </a:xfrm>
            <a:custGeom>
              <a:avLst/>
              <a:gdLst/>
              <a:ahLst/>
              <a:cxnLst/>
              <a:rect l="l" t="t" r="r" b="b"/>
              <a:pathLst>
                <a:path w="10985" h="4883" extrusionOk="0">
                  <a:moveTo>
                    <a:pt x="1" y="0"/>
                  </a:moveTo>
                  <a:cubicBezTo>
                    <a:pt x="6067" y="0"/>
                    <a:pt x="10985" y="1093"/>
                    <a:pt x="10985" y="2442"/>
                  </a:cubicBezTo>
                  <a:cubicBezTo>
                    <a:pt x="10985" y="3790"/>
                    <a:pt x="6067" y="4883"/>
                    <a:pt x="1" y="48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5"/>
            <p:cNvSpPr/>
            <p:nvPr/>
          </p:nvSpPr>
          <p:spPr>
            <a:xfrm>
              <a:off x="7976478" y="3051476"/>
              <a:ext cx="200824" cy="89261"/>
            </a:xfrm>
            <a:custGeom>
              <a:avLst/>
              <a:gdLst/>
              <a:ahLst/>
              <a:cxnLst/>
              <a:rect l="l" t="t" r="r" b="b"/>
              <a:pathLst>
                <a:path w="10986" h="4883" extrusionOk="0">
                  <a:moveTo>
                    <a:pt x="10985" y="4883"/>
                  </a:moveTo>
                  <a:cubicBezTo>
                    <a:pt x="4918" y="4883"/>
                    <a:pt x="1" y="3789"/>
                    <a:pt x="1" y="2442"/>
                  </a:cubicBezTo>
                  <a:cubicBezTo>
                    <a:pt x="1" y="1094"/>
                    <a:pt x="4918" y="0"/>
                    <a:pt x="10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5"/>
            <p:cNvSpPr/>
            <p:nvPr/>
          </p:nvSpPr>
          <p:spPr>
            <a:xfrm>
              <a:off x="8177247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1" y="0"/>
                  </a:moveTo>
                  <a:lnTo>
                    <a:pt x="0" y="2493"/>
                  </a:lnTo>
                  <a:lnTo>
                    <a:pt x="1" y="4985"/>
                  </a:lnTo>
                  <a:lnTo>
                    <a:pt x="4" y="24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5"/>
            <p:cNvSpPr/>
            <p:nvPr/>
          </p:nvSpPr>
          <p:spPr>
            <a:xfrm>
              <a:off x="8184449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3" y="0"/>
                  </a:moveTo>
                  <a:lnTo>
                    <a:pt x="0" y="2493"/>
                  </a:lnTo>
                  <a:lnTo>
                    <a:pt x="3" y="4985"/>
                  </a:lnTo>
                  <a:lnTo>
                    <a:pt x="4" y="24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5"/>
            <p:cNvSpPr/>
            <p:nvPr/>
          </p:nvSpPr>
          <p:spPr>
            <a:xfrm>
              <a:off x="6428655" y="4207833"/>
              <a:ext cx="790336" cy="301949"/>
            </a:xfrm>
            <a:custGeom>
              <a:avLst/>
              <a:gdLst/>
              <a:ahLst/>
              <a:cxnLst/>
              <a:rect l="l" t="t" r="r" b="b"/>
              <a:pathLst>
                <a:path w="43235" h="16518" extrusionOk="0">
                  <a:moveTo>
                    <a:pt x="43235" y="4805"/>
                  </a:moveTo>
                  <a:cubicBezTo>
                    <a:pt x="43235" y="2151"/>
                    <a:pt x="33556" y="0"/>
                    <a:pt x="21617" y="0"/>
                  </a:cubicBezTo>
                  <a:cubicBezTo>
                    <a:pt x="9678" y="0"/>
                    <a:pt x="0" y="2151"/>
                    <a:pt x="0" y="4805"/>
                  </a:cubicBezTo>
                  <a:cubicBezTo>
                    <a:pt x="1" y="4874"/>
                    <a:pt x="10" y="4944"/>
                    <a:pt x="24" y="5013"/>
                  </a:cubicBezTo>
                  <a:cubicBezTo>
                    <a:pt x="8" y="5091"/>
                    <a:pt x="0" y="5170"/>
                    <a:pt x="0" y="5249"/>
                  </a:cubicBezTo>
                  <a:lnTo>
                    <a:pt x="0" y="11272"/>
                  </a:lnTo>
                  <a:cubicBezTo>
                    <a:pt x="0" y="11350"/>
                    <a:pt x="8" y="11428"/>
                    <a:pt x="24" y="11505"/>
                  </a:cubicBezTo>
                  <a:cubicBezTo>
                    <a:pt x="10" y="11574"/>
                    <a:pt x="1" y="11644"/>
                    <a:pt x="0" y="11714"/>
                  </a:cubicBezTo>
                  <a:cubicBezTo>
                    <a:pt x="0" y="14367"/>
                    <a:pt x="9678" y="16518"/>
                    <a:pt x="21617" y="16518"/>
                  </a:cubicBezTo>
                  <a:cubicBezTo>
                    <a:pt x="33556" y="16518"/>
                    <a:pt x="43235" y="14367"/>
                    <a:pt x="43235" y="11714"/>
                  </a:cubicBezTo>
                  <a:cubicBezTo>
                    <a:pt x="43233" y="11644"/>
                    <a:pt x="43225" y="11574"/>
                    <a:pt x="43211" y="11505"/>
                  </a:cubicBezTo>
                  <a:cubicBezTo>
                    <a:pt x="43226" y="11428"/>
                    <a:pt x="43235" y="11350"/>
                    <a:pt x="43235" y="11272"/>
                  </a:cubicBezTo>
                  <a:lnTo>
                    <a:pt x="43235" y="5249"/>
                  </a:lnTo>
                  <a:cubicBezTo>
                    <a:pt x="43235" y="5170"/>
                    <a:pt x="43226" y="5091"/>
                    <a:pt x="43211" y="5013"/>
                  </a:cubicBezTo>
                  <a:cubicBezTo>
                    <a:pt x="43225" y="4944"/>
                    <a:pt x="43233" y="4874"/>
                    <a:pt x="43235" y="4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5"/>
            <p:cNvSpPr/>
            <p:nvPr/>
          </p:nvSpPr>
          <p:spPr>
            <a:xfrm>
              <a:off x="7941691" y="3042135"/>
              <a:ext cx="485499" cy="107925"/>
            </a:xfrm>
            <a:custGeom>
              <a:avLst/>
              <a:gdLst/>
              <a:ahLst/>
              <a:cxnLst/>
              <a:rect l="l" t="t" r="r" b="b"/>
              <a:pathLst>
                <a:path w="26559" h="5904" extrusionOk="0">
                  <a:moveTo>
                    <a:pt x="26559" y="2953"/>
                  </a:moveTo>
                  <a:cubicBezTo>
                    <a:pt x="26559" y="2989"/>
                    <a:pt x="26555" y="3026"/>
                    <a:pt x="26549" y="3062"/>
                  </a:cubicBezTo>
                  <a:cubicBezTo>
                    <a:pt x="26544" y="3098"/>
                    <a:pt x="26534" y="3133"/>
                    <a:pt x="26524" y="3168"/>
                  </a:cubicBezTo>
                  <a:cubicBezTo>
                    <a:pt x="26500" y="3238"/>
                    <a:pt x="26468" y="3305"/>
                    <a:pt x="26429" y="3367"/>
                  </a:cubicBezTo>
                  <a:cubicBezTo>
                    <a:pt x="26348" y="3489"/>
                    <a:pt x="26250" y="3599"/>
                    <a:pt x="26138" y="3693"/>
                  </a:cubicBezTo>
                  <a:cubicBezTo>
                    <a:pt x="26025" y="3788"/>
                    <a:pt x="25906" y="3874"/>
                    <a:pt x="25781" y="3950"/>
                  </a:cubicBezTo>
                  <a:cubicBezTo>
                    <a:pt x="25656" y="4027"/>
                    <a:pt x="25527" y="4097"/>
                    <a:pt x="25396" y="4162"/>
                  </a:cubicBezTo>
                  <a:cubicBezTo>
                    <a:pt x="25131" y="4290"/>
                    <a:pt x="24861" y="4404"/>
                    <a:pt x="24584" y="4501"/>
                  </a:cubicBezTo>
                  <a:cubicBezTo>
                    <a:pt x="24309" y="4601"/>
                    <a:pt x="24029" y="4688"/>
                    <a:pt x="23747" y="4769"/>
                  </a:cubicBezTo>
                  <a:cubicBezTo>
                    <a:pt x="23182" y="4928"/>
                    <a:pt x="22610" y="5059"/>
                    <a:pt x="22035" y="5171"/>
                  </a:cubicBezTo>
                  <a:cubicBezTo>
                    <a:pt x="21461" y="5283"/>
                    <a:pt x="20880" y="5377"/>
                    <a:pt x="20300" y="5458"/>
                  </a:cubicBezTo>
                  <a:cubicBezTo>
                    <a:pt x="19139" y="5618"/>
                    <a:pt x="17970" y="5727"/>
                    <a:pt x="16799" y="5798"/>
                  </a:cubicBezTo>
                  <a:cubicBezTo>
                    <a:pt x="15629" y="5870"/>
                    <a:pt x="14456" y="5903"/>
                    <a:pt x="13284" y="5903"/>
                  </a:cubicBezTo>
                  <a:cubicBezTo>
                    <a:pt x="12110" y="5903"/>
                    <a:pt x="10938" y="5870"/>
                    <a:pt x="9767" y="5798"/>
                  </a:cubicBezTo>
                  <a:cubicBezTo>
                    <a:pt x="8596" y="5727"/>
                    <a:pt x="7429" y="5619"/>
                    <a:pt x="6267" y="5458"/>
                  </a:cubicBezTo>
                  <a:cubicBezTo>
                    <a:pt x="5686" y="5377"/>
                    <a:pt x="5107" y="5284"/>
                    <a:pt x="4532" y="5172"/>
                  </a:cubicBezTo>
                  <a:cubicBezTo>
                    <a:pt x="3957" y="5059"/>
                    <a:pt x="3384" y="4930"/>
                    <a:pt x="2820" y="4769"/>
                  </a:cubicBezTo>
                  <a:cubicBezTo>
                    <a:pt x="2537" y="4689"/>
                    <a:pt x="2257" y="4602"/>
                    <a:pt x="1982" y="4501"/>
                  </a:cubicBezTo>
                  <a:cubicBezTo>
                    <a:pt x="1706" y="4404"/>
                    <a:pt x="1435" y="4290"/>
                    <a:pt x="1170" y="4163"/>
                  </a:cubicBezTo>
                  <a:cubicBezTo>
                    <a:pt x="1040" y="4098"/>
                    <a:pt x="910" y="4028"/>
                    <a:pt x="785" y="3951"/>
                  </a:cubicBezTo>
                  <a:cubicBezTo>
                    <a:pt x="661" y="3874"/>
                    <a:pt x="541" y="3789"/>
                    <a:pt x="429" y="3693"/>
                  </a:cubicBezTo>
                  <a:cubicBezTo>
                    <a:pt x="317" y="3600"/>
                    <a:pt x="217" y="3489"/>
                    <a:pt x="137" y="3367"/>
                  </a:cubicBezTo>
                  <a:cubicBezTo>
                    <a:pt x="97" y="3305"/>
                    <a:pt x="65" y="3238"/>
                    <a:pt x="43" y="3168"/>
                  </a:cubicBezTo>
                  <a:cubicBezTo>
                    <a:pt x="31" y="3133"/>
                    <a:pt x="22" y="3098"/>
                    <a:pt x="16" y="3062"/>
                  </a:cubicBezTo>
                  <a:cubicBezTo>
                    <a:pt x="10" y="3026"/>
                    <a:pt x="8" y="2989"/>
                    <a:pt x="6" y="2953"/>
                  </a:cubicBezTo>
                  <a:cubicBezTo>
                    <a:pt x="8" y="2879"/>
                    <a:pt x="19" y="2806"/>
                    <a:pt x="43" y="2736"/>
                  </a:cubicBezTo>
                  <a:cubicBezTo>
                    <a:pt x="66" y="2666"/>
                    <a:pt x="97" y="2599"/>
                    <a:pt x="137" y="2537"/>
                  </a:cubicBezTo>
                  <a:cubicBezTo>
                    <a:pt x="217" y="2415"/>
                    <a:pt x="317" y="2305"/>
                    <a:pt x="430" y="2211"/>
                  </a:cubicBezTo>
                  <a:cubicBezTo>
                    <a:pt x="542" y="2116"/>
                    <a:pt x="661" y="2030"/>
                    <a:pt x="785" y="1954"/>
                  </a:cubicBezTo>
                  <a:cubicBezTo>
                    <a:pt x="910" y="1876"/>
                    <a:pt x="1040" y="1807"/>
                    <a:pt x="1172" y="1742"/>
                  </a:cubicBezTo>
                  <a:cubicBezTo>
                    <a:pt x="1435" y="1614"/>
                    <a:pt x="1706" y="1501"/>
                    <a:pt x="1982" y="1403"/>
                  </a:cubicBezTo>
                  <a:cubicBezTo>
                    <a:pt x="2259" y="1303"/>
                    <a:pt x="2538" y="1216"/>
                    <a:pt x="2821" y="1135"/>
                  </a:cubicBezTo>
                  <a:cubicBezTo>
                    <a:pt x="3384" y="975"/>
                    <a:pt x="3958" y="845"/>
                    <a:pt x="4532" y="733"/>
                  </a:cubicBezTo>
                  <a:cubicBezTo>
                    <a:pt x="5107" y="620"/>
                    <a:pt x="5686" y="527"/>
                    <a:pt x="6267" y="446"/>
                  </a:cubicBezTo>
                  <a:cubicBezTo>
                    <a:pt x="7429" y="285"/>
                    <a:pt x="8597" y="177"/>
                    <a:pt x="9767" y="106"/>
                  </a:cubicBezTo>
                  <a:cubicBezTo>
                    <a:pt x="10938" y="33"/>
                    <a:pt x="12110" y="1"/>
                    <a:pt x="13284" y="1"/>
                  </a:cubicBezTo>
                  <a:cubicBezTo>
                    <a:pt x="14456" y="1"/>
                    <a:pt x="15629" y="34"/>
                    <a:pt x="16800" y="106"/>
                  </a:cubicBezTo>
                  <a:cubicBezTo>
                    <a:pt x="17970" y="177"/>
                    <a:pt x="19139" y="286"/>
                    <a:pt x="20300" y="446"/>
                  </a:cubicBezTo>
                  <a:cubicBezTo>
                    <a:pt x="20881" y="528"/>
                    <a:pt x="21460" y="621"/>
                    <a:pt x="22036" y="733"/>
                  </a:cubicBezTo>
                  <a:cubicBezTo>
                    <a:pt x="22611" y="845"/>
                    <a:pt x="23183" y="976"/>
                    <a:pt x="23747" y="1137"/>
                  </a:cubicBezTo>
                  <a:cubicBezTo>
                    <a:pt x="24029" y="1217"/>
                    <a:pt x="24309" y="1305"/>
                    <a:pt x="24585" y="1404"/>
                  </a:cubicBezTo>
                  <a:cubicBezTo>
                    <a:pt x="24862" y="1502"/>
                    <a:pt x="25132" y="1615"/>
                    <a:pt x="25396" y="1743"/>
                  </a:cubicBezTo>
                  <a:cubicBezTo>
                    <a:pt x="25527" y="1808"/>
                    <a:pt x="25656" y="1877"/>
                    <a:pt x="25781" y="1955"/>
                  </a:cubicBezTo>
                  <a:cubicBezTo>
                    <a:pt x="25906" y="2031"/>
                    <a:pt x="26026" y="2118"/>
                    <a:pt x="26138" y="2212"/>
                  </a:cubicBezTo>
                  <a:cubicBezTo>
                    <a:pt x="26250" y="2306"/>
                    <a:pt x="26348" y="2416"/>
                    <a:pt x="26429" y="2539"/>
                  </a:cubicBezTo>
                  <a:cubicBezTo>
                    <a:pt x="26469" y="2600"/>
                    <a:pt x="26500" y="2667"/>
                    <a:pt x="26524" y="2737"/>
                  </a:cubicBezTo>
                  <a:cubicBezTo>
                    <a:pt x="26546" y="2807"/>
                    <a:pt x="26559" y="2879"/>
                    <a:pt x="26559" y="2953"/>
                  </a:cubicBezTo>
                  <a:close/>
                  <a:moveTo>
                    <a:pt x="26559" y="2953"/>
                  </a:moveTo>
                  <a:cubicBezTo>
                    <a:pt x="26559" y="2916"/>
                    <a:pt x="26555" y="2879"/>
                    <a:pt x="26549" y="2843"/>
                  </a:cubicBezTo>
                  <a:cubicBezTo>
                    <a:pt x="26544" y="2807"/>
                    <a:pt x="26534" y="2772"/>
                    <a:pt x="26524" y="2737"/>
                  </a:cubicBezTo>
                  <a:cubicBezTo>
                    <a:pt x="26500" y="2667"/>
                    <a:pt x="26468" y="2600"/>
                    <a:pt x="26429" y="2539"/>
                  </a:cubicBezTo>
                  <a:cubicBezTo>
                    <a:pt x="26348" y="2416"/>
                    <a:pt x="26250" y="2306"/>
                    <a:pt x="26138" y="2212"/>
                  </a:cubicBezTo>
                  <a:cubicBezTo>
                    <a:pt x="26026" y="2118"/>
                    <a:pt x="25906" y="2031"/>
                    <a:pt x="25781" y="1955"/>
                  </a:cubicBezTo>
                  <a:cubicBezTo>
                    <a:pt x="25656" y="1878"/>
                    <a:pt x="25528" y="1808"/>
                    <a:pt x="25396" y="1743"/>
                  </a:cubicBezTo>
                  <a:cubicBezTo>
                    <a:pt x="25132" y="1616"/>
                    <a:pt x="24862" y="1503"/>
                    <a:pt x="24585" y="1405"/>
                  </a:cubicBezTo>
                  <a:cubicBezTo>
                    <a:pt x="24309" y="1306"/>
                    <a:pt x="24029" y="1218"/>
                    <a:pt x="23747" y="1138"/>
                  </a:cubicBezTo>
                  <a:cubicBezTo>
                    <a:pt x="23183" y="977"/>
                    <a:pt x="22611" y="847"/>
                    <a:pt x="22036" y="735"/>
                  </a:cubicBezTo>
                  <a:cubicBezTo>
                    <a:pt x="21460" y="622"/>
                    <a:pt x="20881" y="529"/>
                    <a:pt x="20300" y="449"/>
                  </a:cubicBezTo>
                  <a:cubicBezTo>
                    <a:pt x="19139" y="289"/>
                    <a:pt x="17970" y="179"/>
                    <a:pt x="16800" y="108"/>
                  </a:cubicBezTo>
                  <a:cubicBezTo>
                    <a:pt x="15629" y="37"/>
                    <a:pt x="14457" y="4"/>
                    <a:pt x="13284" y="4"/>
                  </a:cubicBezTo>
                  <a:cubicBezTo>
                    <a:pt x="12112" y="4"/>
                    <a:pt x="10938" y="38"/>
                    <a:pt x="9768" y="109"/>
                  </a:cubicBezTo>
                  <a:cubicBezTo>
                    <a:pt x="8597" y="180"/>
                    <a:pt x="7430" y="289"/>
                    <a:pt x="6267" y="450"/>
                  </a:cubicBezTo>
                  <a:cubicBezTo>
                    <a:pt x="5688" y="530"/>
                    <a:pt x="5108" y="625"/>
                    <a:pt x="4533" y="735"/>
                  </a:cubicBezTo>
                  <a:cubicBezTo>
                    <a:pt x="3958" y="847"/>
                    <a:pt x="3385" y="978"/>
                    <a:pt x="2821" y="1138"/>
                  </a:cubicBezTo>
                  <a:cubicBezTo>
                    <a:pt x="2540" y="1218"/>
                    <a:pt x="2260" y="1306"/>
                    <a:pt x="1983" y="1405"/>
                  </a:cubicBezTo>
                  <a:cubicBezTo>
                    <a:pt x="1707" y="1503"/>
                    <a:pt x="1436" y="1616"/>
                    <a:pt x="1173" y="1744"/>
                  </a:cubicBezTo>
                  <a:cubicBezTo>
                    <a:pt x="1041" y="1810"/>
                    <a:pt x="913" y="1880"/>
                    <a:pt x="788" y="1957"/>
                  </a:cubicBezTo>
                  <a:cubicBezTo>
                    <a:pt x="662" y="2032"/>
                    <a:pt x="543" y="2119"/>
                    <a:pt x="431" y="2213"/>
                  </a:cubicBezTo>
                  <a:cubicBezTo>
                    <a:pt x="319" y="2306"/>
                    <a:pt x="221" y="2416"/>
                    <a:pt x="139" y="2539"/>
                  </a:cubicBezTo>
                  <a:cubicBezTo>
                    <a:pt x="100" y="2600"/>
                    <a:pt x="68" y="2667"/>
                    <a:pt x="45" y="2737"/>
                  </a:cubicBezTo>
                  <a:cubicBezTo>
                    <a:pt x="10" y="2841"/>
                    <a:pt x="1" y="2953"/>
                    <a:pt x="19" y="3061"/>
                  </a:cubicBezTo>
                  <a:cubicBezTo>
                    <a:pt x="25" y="3097"/>
                    <a:pt x="33" y="3133"/>
                    <a:pt x="45" y="3168"/>
                  </a:cubicBezTo>
                  <a:cubicBezTo>
                    <a:pt x="68" y="3237"/>
                    <a:pt x="100" y="3304"/>
                    <a:pt x="139" y="3365"/>
                  </a:cubicBezTo>
                  <a:cubicBezTo>
                    <a:pt x="220" y="3488"/>
                    <a:pt x="318" y="3598"/>
                    <a:pt x="431" y="3692"/>
                  </a:cubicBezTo>
                  <a:cubicBezTo>
                    <a:pt x="543" y="3787"/>
                    <a:pt x="662" y="3873"/>
                    <a:pt x="787" y="3949"/>
                  </a:cubicBezTo>
                  <a:cubicBezTo>
                    <a:pt x="911" y="4026"/>
                    <a:pt x="1041" y="4096"/>
                    <a:pt x="1173" y="4161"/>
                  </a:cubicBezTo>
                  <a:cubicBezTo>
                    <a:pt x="1436" y="4288"/>
                    <a:pt x="1707" y="4401"/>
                    <a:pt x="1983" y="4499"/>
                  </a:cubicBezTo>
                  <a:cubicBezTo>
                    <a:pt x="2259" y="4598"/>
                    <a:pt x="2538" y="4687"/>
                    <a:pt x="2821" y="4766"/>
                  </a:cubicBezTo>
                  <a:cubicBezTo>
                    <a:pt x="3385" y="4927"/>
                    <a:pt x="3957" y="5057"/>
                    <a:pt x="4533" y="5170"/>
                  </a:cubicBezTo>
                  <a:cubicBezTo>
                    <a:pt x="5108" y="5282"/>
                    <a:pt x="5688" y="5375"/>
                    <a:pt x="6267" y="5456"/>
                  </a:cubicBezTo>
                  <a:cubicBezTo>
                    <a:pt x="7429" y="5616"/>
                    <a:pt x="8597" y="5725"/>
                    <a:pt x="9768" y="5797"/>
                  </a:cubicBezTo>
                  <a:cubicBezTo>
                    <a:pt x="10938" y="5868"/>
                    <a:pt x="12112" y="5901"/>
                    <a:pt x="13284" y="5901"/>
                  </a:cubicBezTo>
                  <a:cubicBezTo>
                    <a:pt x="14457" y="5902"/>
                    <a:pt x="15629" y="5868"/>
                    <a:pt x="16800" y="5797"/>
                  </a:cubicBezTo>
                  <a:cubicBezTo>
                    <a:pt x="17970" y="5726"/>
                    <a:pt x="19139" y="5616"/>
                    <a:pt x="20300" y="5457"/>
                  </a:cubicBezTo>
                  <a:cubicBezTo>
                    <a:pt x="20881" y="5376"/>
                    <a:pt x="21460" y="5282"/>
                    <a:pt x="22035" y="5170"/>
                  </a:cubicBezTo>
                  <a:cubicBezTo>
                    <a:pt x="22611" y="5058"/>
                    <a:pt x="23182" y="4927"/>
                    <a:pt x="23747" y="4767"/>
                  </a:cubicBezTo>
                  <a:cubicBezTo>
                    <a:pt x="24029" y="4687"/>
                    <a:pt x="24309" y="4599"/>
                    <a:pt x="24584" y="4500"/>
                  </a:cubicBezTo>
                  <a:cubicBezTo>
                    <a:pt x="24861" y="4402"/>
                    <a:pt x="25132" y="4289"/>
                    <a:pt x="25396" y="4162"/>
                  </a:cubicBezTo>
                  <a:cubicBezTo>
                    <a:pt x="25527" y="4097"/>
                    <a:pt x="25656" y="4027"/>
                    <a:pt x="25781" y="3950"/>
                  </a:cubicBezTo>
                  <a:cubicBezTo>
                    <a:pt x="25906" y="3874"/>
                    <a:pt x="26025" y="3788"/>
                    <a:pt x="26138" y="3693"/>
                  </a:cubicBezTo>
                  <a:cubicBezTo>
                    <a:pt x="26250" y="3599"/>
                    <a:pt x="26349" y="3489"/>
                    <a:pt x="26429" y="3367"/>
                  </a:cubicBezTo>
                  <a:cubicBezTo>
                    <a:pt x="26469" y="3305"/>
                    <a:pt x="26500" y="3238"/>
                    <a:pt x="26524" y="3168"/>
                  </a:cubicBezTo>
                  <a:cubicBezTo>
                    <a:pt x="26535" y="3133"/>
                    <a:pt x="26545" y="3098"/>
                    <a:pt x="26551" y="3062"/>
                  </a:cubicBezTo>
                  <a:cubicBezTo>
                    <a:pt x="26555" y="3026"/>
                    <a:pt x="26559" y="2989"/>
                    <a:pt x="26559" y="2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5"/>
            <p:cNvSpPr/>
            <p:nvPr/>
          </p:nvSpPr>
          <p:spPr>
            <a:xfrm>
              <a:off x="6823796" y="4222987"/>
              <a:ext cx="326993" cy="145344"/>
            </a:xfrm>
            <a:custGeom>
              <a:avLst/>
              <a:gdLst/>
              <a:ahLst/>
              <a:cxnLst/>
              <a:rect l="l" t="t" r="r" b="b"/>
              <a:pathLst>
                <a:path w="17888" h="7951" extrusionOk="0">
                  <a:moveTo>
                    <a:pt x="1" y="1"/>
                  </a:moveTo>
                  <a:cubicBezTo>
                    <a:pt x="9880" y="1"/>
                    <a:pt x="17888" y="1779"/>
                    <a:pt x="17888" y="3976"/>
                  </a:cubicBezTo>
                  <a:cubicBezTo>
                    <a:pt x="17888" y="6172"/>
                    <a:pt x="9880" y="7950"/>
                    <a:pt x="1" y="79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5"/>
            <p:cNvSpPr/>
            <p:nvPr/>
          </p:nvSpPr>
          <p:spPr>
            <a:xfrm>
              <a:off x="6485104" y="4222987"/>
              <a:ext cx="326974" cy="145344"/>
            </a:xfrm>
            <a:custGeom>
              <a:avLst/>
              <a:gdLst/>
              <a:ahLst/>
              <a:cxnLst/>
              <a:rect l="l" t="t" r="r" b="b"/>
              <a:pathLst>
                <a:path w="17887" h="7951" extrusionOk="0">
                  <a:moveTo>
                    <a:pt x="17886" y="7950"/>
                  </a:moveTo>
                  <a:cubicBezTo>
                    <a:pt x="8009" y="7950"/>
                    <a:pt x="1" y="6171"/>
                    <a:pt x="1" y="3976"/>
                  </a:cubicBezTo>
                  <a:cubicBezTo>
                    <a:pt x="1" y="1780"/>
                    <a:pt x="8009" y="1"/>
                    <a:pt x="17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6"/>
          <p:cNvSpPr txBox="1">
            <a:spLocks noGrp="1"/>
          </p:cNvSpPr>
          <p:nvPr>
            <p:ph type="title"/>
          </p:nvPr>
        </p:nvSpPr>
        <p:spPr>
          <a:xfrm>
            <a:off x="1104375" y="1993625"/>
            <a:ext cx="360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993" name="Google Shape;993;p76"/>
          <p:cNvSpPr txBox="1">
            <a:spLocks noGrp="1"/>
          </p:cNvSpPr>
          <p:nvPr>
            <p:ph type="subTitle" idx="1"/>
          </p:nvPr>
        </p:nvSpPr>
        <p:spPr>
          <a:xfrm>
            <a:off x="1104375" y="2668825"/>
            <a:ext cx="2390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CNN Model that take images instead of numbers to predict Tumor nature.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994" name="Google Shape;994;p76"/>
          <p:cNvGrpSpPr/>
          <p:nvPr/>
        </p:nvGrpSpPr>
        <p:grpSpPr>
          <a:xfrm>
            <a:off x="4769745" y="714269"/>
            <a:ext cx="3715428" cy="3829038"/>
            <a:chOff x="4769745" y="714269"/>
            <a:chExt cx="3715428" cy="3829038"/>
          </a:xfrm>
        </p:grpSpPr>
        <p:sp>
          <p:nvSpPr>
            <p:cNvPr id="995" name="Google Shape;995;p76"/>
            <p:cNvSpPr/>
            <p:nvPr/>
          </p:nvSpPr>
          <p:spPr>
            <a:xfrm>
              <a:off x="4843103" y="4092742"/>
              <a:ext cx="1258084" cy="370426"/>
            </a:xfrm>
            <a:custGeom>
              <a:avLst/>
              <a:gdLst/>
              <a:ahLst/>
              <a:cxnLst/>
              <a:rect l="l" t="t" r="r" b="b"/>
              <a:pathLst>
                <a:path w="68823" h="20264" extrusionOk="0">
                  <a:moveTo>
                    <a:pt x="62106" y="16230"/>
                  </a:moveTo>
                  <a:lnTo>
                    <a:pt x="60196" y="17029"/>
                  </a:lnTo>
                  <a:cubicBezTo>
                    <a:pt x="54275" y="19510"/>
                    <a:pt x="44700" y="20263"/>
                    <a:pt x="38613" y="18941"/>
                  </a:cubicBezTo>
                  <a:lnTo>
                    <a:pt x="6831" y="12028"/>
                  </a:lnTo>
                  <a:cubicBezTo>
                    <a:pt x="1819" y="10937"/>
                    <a:pt x="0" y="8075"/>
                    <a:pt x="2871" y="5458"/>
                  </a:cubicBezTo>
                  <a:lnTo>
                    <a:pt x="3787" y="4620"/>
                  </a:lnTo>
                  <a:cubicBezTo>
                    <a:pt x="6987" y="1702"/>
                    <a:pt x="14705" y="1"/>
                    <a:pt x="20853" y="1114"/>
                  </a:cubicBezTo>
                  <a:lnTo>
                    <a:pt x="60550" y="8300"/>
                  </a:lnTo>
                  <a:cubicBezTo>
                    <a:pt x="68299" y="9703"/>
                    <a:pt x="68823" y="13417"/>
                    <a:pt x="62106" y="1623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6"/>
            <p:cNvSpPr/>
            <p:nvPr/>
          </p:nvSpPr>
          <p:spPr>
            <a:xfrm>
              <a:off x="4854491" y="3756445"/>
              <a:ext cx="1132519" cy="644004"/>
            </a:xfrm>
            <a:custGeom>
              <a:avLst/>
              <a:gdLst/>
              <a:ahLst/>
              <a:cxnLst/>
              <a:rect l="l" t="t" r="r" b="b"/>
              <a:pathLst>
                <a:path w="61954" h="35230" extrusionOk="0">
                  <a:moveTo>
                    <a:pt x="60593" y="23063"/>
                  </a:moveTo>
                  <a:lnTo>
                    <a:pt x="60180" y="24959"/>
                  </a:lnTo>
                  <a:cubicBezTo>
                    <a:pt x="58818" y="31221"/>
                    <a:pt x="52581" y="35230"/>
                    <a:pt x="46319" y="33868"/>
                  </a:cubicBezTo>
                  <a:lnTo>
                    <a:pt x="10270" y="26028"/>
                  </a:lnTo>
                  <a:cubicBezTo>
                    <a:pt x="4009" y="24667"/>
                    <a:pt x="0" y="18429"/>
                    <a:pt x="1361" y="12167"/>
                  </a:cubicBezTo>
                  <a:lnTo>
                    <a:pt x="1774" y="10271"/>
                  </a:lnTo>
                  <a:cubicBezTo>
                    <a:pt x="3135" y="4009"/>
                    <a:pt x="9373" y="0"/>
                    <a:pt x="15634" y="1362"/>
                  </a:cubicBezTo>
                  <a:lnTo>
                    <a:pt x="51684" y="9201"/>
                  </a:lnTo>
                  <a:cubicBezTo>
                    <a:pt x="57946" y="10563"/>
                    <a:pt x="61954" y="16801"/>
                    <a:pt x="60593" y="23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6"/>
            <p:cNvSpPr/>
            <p:nvPr/>
          </p:nvSpPr>
          <p:spPr>
            <a:xfrm>
              <a:off x="4854491" y="3756445"/>
              <a:ext cx="679248" cy="556772"/>
            </a:xfrm>
            <a:custGeom>
              <a:avLst/>
              <a:gdLst/>
              <a:ahLst/>
              <a:cxnLst/>
              <a:rect l="l" t="t" r="r" b="b"/>
              <a:pathLst>
                <a:path w="37158" h="30458" extrusionOk="0">
                  <a:moveTo>
                    <a:pt x="15634" y="1362"/>
                  </a:moveTo>
                  <a:cubicBezTo>
                    <a:pt x="9373" y="0"/>
                    <a:pt x="3135" y="4009"/>
                    <a:pt x="1774" y="10269"/>
                  </a:cubicBezTo>
                  <a:lnTo>
                    <a:pt x="1361" y="12167"/>
                  </a:lnTo>
                  <a:cubicBezTo>
                    <a:pt x="0" y="18429"/>
                    <a:pt x="4009" y="24665"/>
                    <a:pt x="10270" y="26028"/>
                  </a:cubicBezTo>
                  <a:lnTo>
                    <a:pt x="30639" y="30457"/>
                  </a:lnTo>
                  <a:cubicBezTo>
                    <a:pt x="25049" y="28624"/>
                    <a:pt x="21610" y="22779"/>
                    <a:pt x="22886" y="16912"/>
                  </a:cubicBezTo>
                  <a:lnTo>
                    <a:pt x="23297" y="15014"/>
                  </a:lnTo>
                  <a:cubicBezTo>
                    <a:pt x="24660" y="8752"/>
                    <a:pt x="30897" y="4743"/>
                    <a:pt x="37158" y="61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6"/>
            <p:cNvSpPr/>
            <p:nvPr/>
          </p:nvSpPr>
          <p:spPr>
            <a:xfrm>
              <a:off x="4769745" y="3132822"/>
              <a:ext cx="1105355" cy="325439"/>
            </a:xfrm>
            <a:custGeom>
              <a:avLst/>
              <a:gdLst/>
              <a:ahLst/>
              <a:cxnLst/>
              <a:rect l="l" t="t" r="r" b="b"/>
              <a:pathLst>
                <a:path w="60468" h="17803" extrusionOk="0">
                  <a:moveTo>
                    <a:pt x="5903" y="14257"/>
                  </a:moveTo>
                  <a:lnTo>
                    <a:pt x="7579" y="14960"/>
                  </a:lnTo>
                  <a:cubicBezTo>
                    <a:pt x="12783" y="17139"/>
                    <a:pt x="21196" y="17803"/>
                    <a:pt x="26543" y="16639"/>
                  </a:cubicBezTo>
                  <a:lnTo>
                    <a:pt x="54466" y="10567"/>
                  </a:lnTo>
                  <a:cubicBezTo>
                    <a:pt x="58870" y="9609"/>
                    <a:pt x="60468" y="7095"/>
                    <a:pt x="57946" y="4794"/>
                  </a:cubicBezTo>
                  <a:lnTo>
                    <a:pt x="57140" y="4058"/>
                  </a:lnTo>
                  <a:cubicBezTo>
                    <a:pt x="54330" y="1494"/>
                    <a:pt x="47547" y="0"/>
                    <a:pt x="42147" y="979"/>
                  </a:cubicBezTo>
                  <a:lnTo>
                    <a:pt x="7270" y="7291"/>
                  </a:lnTo>
                  <a:cubicBezTo>
                    <a:pt x="462" y="8525"/>
                    <a:pt x="0" y="11787"/>
                    <a:pt x="5903" y="14257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6"/>
            <p:cNvSpPr/>
            <p:nvPr/>
          </p:nvSpPr>
          <p:spPr>
            <a:xfrm>
              <a:off x="4870048" y="2837308"/>
              <a:ext cx="995090" cy="565857"/>
            </a:xfrm>
            <a:custGeom>
              <a:avLst/>
              <a:gdLst/>
              <a:ahLst/>
              <a:cxnLst/>
              <a:rect l="l" t="t" r="r" b="b"/>
              <a:pathLst>
                <a:path w="54436" h="30955" extrusionOk="0">
                  <a:moveTo>
                    <a:pt x="1197" y="20263"/>
                  </a:moveTo>
                  <a:lnTo>
                    <a:pt x="1560" y="21930"/>
                  </a:lnTo>
                  <a:cubicBezTo>
                    <a:pt x="2755" y="27432"/>
                    <a:pt x="8236" y="30955"/>
                    <a:pt x="13737" y="29757"/>
                  </a:cubicBezTo>
                  <a:lnTo>
                    <a:pt x="45411" y="22870"/>
                  </a:lnTo>
                  <a:cubicBezTo>
                    <a:pt x="50913" y="21673"/>
                    <a:pt x="54435" y="16193"/>
                    <a:pt x="53238" y="10691"/>
                  </a:cubicBezTo>
                  <a:lnTo>
                    <a:pt x="52876" y="9025"/>
                  </a:lnTo>
                  <a:cubicBezTo>
                    <a:pt x="51679" y="3522"/>
                    <a:pt x="46200" y="1"/>
                    <a:pt x="40698" y="1196"/>
                  </a:cubicBezTo>
                  <a:lnTo>
                    <a:pt x="9024" y="8085"/>
                  </a:lnTo>
                  <a:cubicBezTo>
                    <a:pt x="3523" y="9281"/>
                    <a:pt x="1" y="14762"/>
                    <a:pt x="1197" y="202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6"/>
            <p:cNvSpPr/>
            <p:nvPr/>
          </p:nvSpPr>
          <p:spPr>
            <a:xfrm>
              <a:off x="5268314" y="2837326"/>
              <a:ext cx="596824" cy="489209"/>
            </a:xfrm>
            <a:custGeom>
              <a:avLst/>
              <a:gdLst/>
              <a:ahLst/>
              <a:cxnLst/>
              <a:rect l="l" t="t" r="r" b="b"/>
              <a:pathLst>
                <a:path w="32649" h="26762" extrusionOk="0">
                  <a:moveTo>
                    <a:pt x="18911" y="1196"/>
                  </a:moveTo>
                  <a:cubicBezTo>
                    <a:pt x="24413" y="1"/>
                    <a:pt x="29892" y="3522"/>
                    <a:pt x="31089" y="9024"/>
                  </a:cubicBezTo>
                  <a:lnTo>
                    <a:pt x="31453" y="10690"/>
                  </a:lnTo>
                  <a:cubicBezTo>
                    <a:pt x="32648" y="16192"/>
                    <a:pt x="29126" y="21672"/>
                    <a:pt x="23625" y="22869"/>
                  </a:cubicBezTo>
                  <a:lnTo>
                    <a:pt x="5727" y="26761"/>
                  </a:lnTo>
                  <a:cubicBezTo>
                    <a:pt x="10638" y="25150"/>
                    <a:pt x="13662" y="20014"/>
                    <a:pt x="12540" y="14859"/>
                  </a:cubicBezTo>
                  <a:lnTo>
                    <a:pt x="12177" y="13192"/>
                  </a:lnTo>
                  <a:cubicBezTo>
                    <a:pt x="10981" y="7690"/>
                    <a:pt x="5501" y="4167"/>
                    <a:pt x="0" y="53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6"/>
            <p:cNvSpPr/>
            <p:nvPr/>
          </p:nvSpPr>
          <p:spPr>
            <a:xfrm>
              <a:off x="5666233" y="3488899"/>
              <a:ext cx="2529495" cy="496942"/>
            </a:xfrm>
            <a:custGeom>
              <a:avLst/>
              <a:gdLst/>
              <a:ahLst/>
              <a:cxnLst/>
              <a:rect l="l" t="t" r="r" b="b"/>
              <a:pathLst>
                <a:path w="138375" h="27185" extrusionOk="0">
                  <a:moveTo>
                    <a:pt x="138374" y="13592"/>
                  </a:moveTo>
                  <a:cubicBezTo>
                    <a:pt x="138374" y="21099"/>
                    <a:pt x="107398" y="27184"/>
                    <a:pt x="69187" y="27184"/>
                  </a:cubicBezTo>
                  <a:cubicBezTo>
                    <a:pt x="30977" y="27184"/>
                    <a:pt x="1" y="21099"/>
                    <a:pt x="1" y="13592"/>
                  </a:cubicBezTo>
                  <a:cubicBezTo>
                    <a:pt x="1" y="6086"/>
                    <a:pt x="30977" y="1"/>
                    <a:pt x="69187" y="1"/>
                  </a:cubicBezTo>
                  <a:cubicBezTo>
                    <a:pt x="107399" y="1"/>
                    <a:pt x="138374" y="6086"/>
                    <a:pt x="138374" y="13592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6"/>
            <p:cNvSpPr/>
            <p:nvPr/>
          </p:nvSpPr>
          <p:spPr>
            <a:xfrm>
              <a:off x="5716521" y="1140193"/>
              <a:ext cx="2076480" cy="2715512"/>
            </a:xfrm>
            <a:custGeom>
              <a:avLst/>
              <a:gdLst/>
              <a:ahLst/>
              <a:cxnLst/>
              <a:rect l="l" t="t" r="r" b="b"/>
              <a:pathLst>
                <a:path w="113593" h="148551" extrusionOk="0">
                  <a:moveTo>
                    <a:pt x="113592" y="26223"/>
                  </a:moveTo>
                  <a:cubicBezTo>
                    <a:pt x="113592" y="19252"/>
                    <a:pt x="102912" y="0"/>
                    <a:pt x="56796" y="0"/>
                  </a:cubicBezTo>
                  <a:cubicBezTo>
                    <a:pt x="11651" y="0"/>
                    <a:pt x="1" y="19252"/>
                    <a:pt x="1" y="26223"/>
                  </a:cubicBezTo>
                  <a:cubicBezTo>
                    <a:pt x="1" y="26407"/>
                    <a:pt x="28" y="26590"/>
                    <a:pt x="63" y="26773"/>
                  </a:cubicBezTo>
                  <a:cubicBezTo>
                    <a:pt x="22" y="26975"/>
                    <a:pt x="1" y="27181"/>
                    <a:pt x="1" y="27389"/>
                  </a:cubicBezTo>
                  <a:lnTo>
                    <a:pt x="1" y="134763"/>
                  </a:lnTo>
                  <a:cubicBezTo>
                    <a:pt x="1" y="134970"/>
                    <a:pt x="22" y="135176"/>
                    <a:pt x="63" y="135379"/>
                  </a:cubicBezTo>
                  <a:cubicBezTo>
                    <a:pt x="28" y="135561"/>
                    <a:pt x="1" y="135745"/>
                    <a:pt x="1" y="135928"/>
                  </a:cubicBezTo>
                  <a:cubicBezTo>
                    <a:pt x="1" y="142899"/>
                    <a:pt x="25429" y="148550"/>
                    <a:pt x="56796" y="148550"/>
                  </a:cubicBezTo>
                  <a:cubicBezTo>
                    <a:pt x="88163" y="148550"/>
                    <a:pt x="113592" y="142899"/>
                    <a:pt x="113592" y="135928"/>
                  </a:cubicBezTo>
                  <a:cubicBezTo>
                    <a:pt x="113592" y="135744"/>
                    <a:pt x="113564" y="135561"/>
                    <a:pt x="113529" y="135379"/>
                  </a:cubicBezTo>
                  <a:cubicBezTo>
                    <a:pt x="113570" y="135176"/>
                    <a:pt x="113591" y="134970"/>
                    <a:pt x="113592" y="134763"/>
                  </a:cubicBezTo>
                  <a:lnTo>
                    <a:pt x="113592" y="27390"/>
                  </a:lnTo>
                  <a:cubicBezTo>
                    <a:pt x="113591" y="27183"/>
                    <a:pt x="113570" y="26976"/>
                    <a:pt x="113529" y="26773"/>
                  </a:cubicBezTo>
                  <a:cubicBezTo>
                    <a:pt x="113564" y="26590"/>
                    <a:pt x="113592" y="26407"/>
                    <a:pt x="113592" y="26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6"/>
            <p:cNvSpPr/>
            <p:nvPr/>
          </p:nvSpPr>
          <p:spPr>
            <a:xfrm>
              <a:off x="5716302" y="1140138"/>
              <a:ext cx="2076791" cy="2715677"/>
            </a:xfrm>
            <a:custGeom>
              <a:avLst/>
              <a:gdLst/>
              <a:ahLst/>
              <a:cxnLst/>
              <a:rect l="l" t="t" r="r" b="b"/>
              <a:pathLst>
                <a:path w="113610" h="148560" extrusionOk="0">
                  <a:moveTo>
                    <a:pt x="113604" y="26226"/>
                  </a:moveTo>
                  <a:cubicBezTo>
                    <a:pt x="113600" y="25873"/>
                    <a:pt x="113575" y="25521"/>
                    <a:pt x="113531" y="25172"/>
                  </a:cubicBezTo>
                  <a:lnTo>
                    <a:pt x="113491" y="24910"/>
                  </a:lnTo>
                  <a:lnTo>
                    <a:pt x="113471" y="24779"/>
                  </a:lnTo>
                  <a:lnTo>
                    <a:pt x="113447" y="24650"/>
                  </a:lnTo>
                  <a:lnTo>
                    <a:pt x="113398" y="24390"/>
                  </a:lnTo>
                  <a:lnTo>
                    <a:pt x="113340" y="24132"/>
                  </a:lnTo>
                  <a:cubicBezTo>
                    <a:pt x="113302" y="23959"/>
                    <a:pt x="113253" y="23790"/>
                    <a:pt x="113210" y="23620"/>
                  </a:cubicBezTo>
                  <a:cubicBezTo>
                    <a:pt x="113188" y="23535"/>
                    <a:pt x="113161" y="23451"/>
                    <a:pt x="113136" y="23366"/>
                  </a:cubicBezTo>
                  <a:lnTo>
                    <a:pt x="113060" y="23114"/>
                  </a:lnTo>
                  <a:cubicBezTo>
                    <a:pt x="113033" y="23030"/>
                    <a:pt x="113004" y="22947"/>
                    <a:pt x="112976" y="22863"/>
                  </a:cubicBezTo>
                  <a:lnTo>
                    <a:pt x="112933" y="22738"/>
                  </a:lnTo>
                  <a:lnTo>
                    <a:pt x="112912" y="22675"/>
                  </a:lnTo>
                  <a:lnTo>
                    <a:pt x="112901" y="22644"/>
                  </a:lnTo>
                  <a:lnTo>
                    <a:pt x="112889" y="22614"/>
                  </a:lnTo>
                  <a:lnTo>
                    <a:pt x="112797" y="22365"/>
                  </a:lnTo>
                  <a:lnTo>
                    <a:pt x="112751" y="22241"/>
                  </a:lnTo>
                  <a:lnTo>
                    <a:pt x="112727" y="22180"/>
                  </a:lnTo>
                  <a:lnTo>
                    <a:pt x="112703" y="22119"/>
                  </a:lnTo>
                  <a:cubicBezTo>
                    <a:pt x="112440" y="21465"/>
                    <a:pt x="112141" y="20826"/>
                    <a:pt x="111805" y="20206"/>
                  </a:cubicBezTo>
                  <a:cubicBezTo>
                    <a:pt x="111470" y="19587"/>
                    <a:pt x="111099" y="18986"/>
                    <a:pt x="110704" y="18403"/>
                  </a:cubicBezTo>
                  <a:lnTo>
                    <a:pt x="110556" y="18184"/>
                  </a:lnTo>
                  <a:lnTo>
                    <a:pt x="110518" y="18130"/>
                  </a:lnTo>
                  <a:lnTo>
                    <a:pt x="110480" y="18077"/>
                  </a:lnTo>
                  <a:lnTo>
                    <a:pt x="110402" y="17969"/>
                  </a:lnTo>
                  <a:lnTo>
                    <a:pt x="110248" y="17755"/>
                  </a:lnTo>
                  <a:lnTo>
                    <a:pt x="110171" y="17647"/>
                  </a:lnTo>
                  <a:lnTo>
                    <a:pt x="110131" y="17594"/>
                  </a:lnTo>
                  <a:lnTo>
                    <a:pt x="110091" y="17541"/>
                  </a:lnTo>
                  <a:lnTo>
                    <a:pt x="109771" y="17121"/>
                  </a:lnTo>
                  <a:cubicBezTo>
                    <a:pt x="109718" y="17051"/>
                    <a:pt x="109661" y="16984"/>
                    <a:pt x="109606" y="16915"/>
                  </a:cubicBezTo>
                  <a:lnTo>
                    <a:pt x="109441" y="16710"/>
                  </a:lnTo>
                  <a:lnTo>
                    <a:pt x="109274" y="16505"/>
                  </a:lnTo>
                  <a:lnTo>
                    <a:pt x="109102" y="16304"/>
                  </a:lnTo>
                  <a:lnTo>
                    <a:pt x="108930" y="16103"/>
                  </a:lnTo>
                  <a:cubicBezTo>
                    <a:pt x="108873" y="16037"/>
                    <a:pt x="108817" y="15969"/>
                    <a:pt x="108757" y="15904"/>
                  </a:cubicBezTo>
                  <a:lnTo>
                    <a:pt x="108403" y="15512"/>
                  </a:lnTo>
                  <a:lnTo>
                    <a:pt x="108314" y="15414"/>
                  </a:lnTo>
                  <a:lnTo>
                    <a:pt x="108223" y="15318"/>
                  </a:lnTo>
                  <a:lnTo>
                    <a:pt x="108041" y="15127"/>
                  </a:lnTo>
                  <a:cubicBezTo>
                    <a:pt x="107071" y="14104"/>
                    <a:pt x="106019" y="13162"/>
                    <a:pt x="104920" y="12280"/>
                  </a:cubicBezTo>
                  <a:lnTo>
                    <a:pt x="104715" y="12114"/>
                  </a:lnTo>
                  <a:lnTo>
                    <a:pt x="104505" y="11953"/>
                  </a:lnTo>
                  <a:lnTo>
                    <a:pt x="104086" y="11631"/>
                  </a:lnTo>
                  <a:cubicBezTo>
                    <a:pt x="104016" y="11578"/>
                    <a:pt x="103945" y="11526"/>
                    <a:pt x="103874" y="11474"/>
                  </a:cubicBezTo>
                  <a:lnTo>
                    <a:pt x="103660" y="11319"/>
                  </a:lnTo>
                  <a:lnTo>
                    <a:pt x="103447" y="11164"/>
                  </a:lnTo>
                  <a:lnTo>
                    <a:pt x="103341" y="11084"/>
                  </a:lnTo>
                  <a:cubicBezTo>
                    <a:pt x="103305" y="11059"/>
                    <a:pt x="103270" y="11032"/>
                    <a:pt x="103232" y="11007"/>
                  </a:cubicBezTo>
                  <a:lnTo>
                    <a:pt x="102798" y="10707"/>
                  </a:lnTo>
                  <a:cubicBezTo>
                    <a:pt x="102653" y="10607"/>
                    <a:pt x="102509" y="10505"/>
                    <a:pt x="102361" y="10410"/>
                  </a:cubicBezTo>
                  <a:lnTo>
                    <a:pt x="101919" y="10120"/>
                  </a:lnTo>
                  <a:lnTo>
                    <a:pt x="101697" y="9975"/>
                  </a:lnTo>
                  <a:lnTo>
                    <a:pt x="101474" y="9835"/>
                  </a:lnTo>
                  <a:cubicBezTo>
                    <a:pt x="100282" y="9084"/>
                    <a:pt x="99051" y="8393"/>
                    <a:pt x="97795" y="7757"/>
                  </a:cubicBezTo>
                  <a:cubicBezTo>
                    <a:pt x="96538" y="7120"/>
                    <a:pt x="95254" y="6537"/>
                    <a:pt x="93950" y="6002"/>
                  </a:cubicBezTo>
                  <a:cubicBezTo>
                    <a:pt x="92645" y="5469"/>
                    <a:pt x="91323" y="4982"/>
                    <a:pt x="89984" y="4540"/>
                  </a:cubicBezTo>
                  <a:lnTo>
                    <a:pt x="89483" y="4376"/>
                  </a:lnTo>
                  <a:cubicBezTo>
                    <a:pt x="89315" y="4321"/>
                    <a:pt x="89148" y="4265"/>
                    <a:pt x="88979" y="4214"/>
                  </a:cubicBezTo>
                  <a:lnTo>
                    <a:pt x="87969" y="3905"/>
                  </a:lnTo>
                  <a:cubicBezTo>
                    <a:pt x="87927" y="3892"/>
                    <a:pt x="87885" y="3878"/>
                    <a:pt x="87842" y="3866"/>
                  </a:cubicBezTo>
                  <a:lnTo>
                    <a:pt x="87716" y="3830"/>
                  </a:lnTo>
                  <a:lnTo>
                    <a:pt x="87461" y="3756"/>
                  </a:lnTo>
                  <a:lnTo>
                    <a:pt x="86953" y="3611"/>
                  </a:lnTo>
                  <a:lnTo>
                    <a:pt x="86699" y="3538"/>
                  </a:lnTo>
                  <a:cubicBezTo>
                    <a:pt x="86615" y="3514"/>
                    <a:pt x="86529" y="3489"/>
                    <a:pt x="86444" y="3467"/>
                  </a:cubicBezTo>
                  <a:lnTo>
                    <a:pt x="85935" y="3332"/>
                  </a:lnTo>
                  <a:lnTo>
                    <a:pt x="85424" y="3195"/>
                  </a:lnTo>
                  <a:lnTo>
                    <a:pt x="85168" y="3128"/>
                  </a:lnTo>
                  <a:cubicBezTo>
                    <a:pt x="85083" y="3106"/>
                    <a:pt x="84998" y="3086"/>
                    <a:pt x="84912" y="3065"/>
                  </a:cubicBezTo>
                  <a:lnTo>
                    <a:pt x="83885" y="2812"/>
                  </a:lnTo>
                  <a:cubicBezTo>
                    <a:pt x="83715" y="2769"/>
                    <a:pt x="83543" y="2731"/>
                    <a:pt x="83371" y="2692"/>
                  </a:cubicBezTo>
                  <a:lnTo>
                    <a:pt x="82856" y="2575"/>
                  </a:lnTo>
                  <a:lnTo>
                    <a:pt x="82340" y="2458"/>
                  </a:lnTo>
                  <a:cubicBezTo>
                    <a:pt x="82255" y="2438"/>
                    <a:pt x="82169" y="2421"/>
                    <a:pt x="82082" y="2403"/>
                  </a:cubicBezTo>
                  <a:lnTo>
                    <a:pt x="81823" y="2350"/>
                  </a:lnTo>
                  <a:lnTo>
                    <a:pt x="80788" y="2134"/>
                  </a:lnTo>
                  <a:cubicBezTo>
                    <a:pt x="80745" y="2125"/>
                    <a:pt x="80701" y="2117"/>
                    <a:pt x="80658" y="2108"/>
                  </a:cubicBezTo>
                  <a:lnTo>
                    <a:pt x="80529" y="2084"/>
                  </a:lnTo>
                  <a:lnTo>
                    <a:pt x="80269" y="2035"/>
                  </a:lnTo>
                  <a:lnTo>
                    <a:pt x="79750" y="1936"/>
                  </a:lnTo>
                  <a:lnTo>
                    <a:pt x="79231" y="1837"/>
                  </a:lnTo>
                  <a:cubicBezTo>
                    <a:pt x="79187" y="1828"/>
                    <a:pt x="79144" y="1821"/>
                    <a:pt x="79101" y="1813"/>
                  </a:cubicBezTo>
                  <a:lnTo>
                    <a:pt x="78971" y="1791"/>
                  </a:lnTo>
                  <a:lnTo>
                    <a:pt x="78710" y="1746"/>
                  </a:lnTo>
                  <a:lnTo>
                    <a:pt x="77669" y="1566"/>
                  </a:lnTo>
                  <a:cubicBezTo>
                    <a:pt x="77583" y="1551"/>
                    <a:pt x="77495" y="1537"/>
                    <a:pt x="77408" y="1524"/>
                  </a:cubicBezTo>
                  <a:lnTo>
                    <a:pt x="77146" y="1483"/>
                  </a:lnTo>
                  <a:lnTo>
                    <a:pt x="76625" y="1403"/>
                  </a:lnTo>
                  <a:cubicBezTo>
                    <a:pt x="76276" y="1349"/>
                    <a:pt x="75929" y="1292"/>
                    <a:pt x="75580" y="1245"/>
                  </a:cubicBezTo>
                  <a:lnTo>
                    <a:pt x="74533" y="1100"/>
                  </a:lnTo>
                  <a:lnTo>
                    <a:pt x="74270" y="1063"/>
                  </a:lnTo>
                  <a:cubicBezTo>
                    <a:pt x="74183" y="1052"/>
                    <a:pt x="74095" y="1041"/>
                    <a:pt x="74008" y="1031"/>
                  </a:cubicBezTo>
                  <a:lnTo>
                    <a:pt x="73483" y="967"/>
                  </a:lnTo>
                  <a:cubicBezTo>
                    <a:pt x="70686" y="621"/>
                    <a:pt x="67877" y="379"/>
                    <a:pt x="65062" y="222"/>
                  </a:cubicBezTo>
                  <a:cubicBezTo>
                    <a:pt x="62249" y="70"/>
                    <a:pt x="59429" y="2"/>
                    <a:pt x="56611" y="5"/>
                  </a:cubicBezTo>
                  <a:cubicBezTo>
                    <a:pt x="53793" y="9"/>
                    <a:pt x="50974" y="88"/>
                    <a:pt x="48161" y="259"/>
                  </a:cubicBezTo>
                  <a:cubicBezTo>
                    <a:pt x="45348" y="428"/>
                    <a:pt x="42539" y="690"/>
                    <a:pt x="39745" y="1054"/>
                  </a:cubicBezTo>
                  <a:cubicBezTo>
                    <a:pt x="39701" y="1059"/>
                    <a:pt x="39657" y="1066"/>
                    <a:pt x="39613" y="1072"/>
                  </a:cubicBezTo>
                  <a:lnTo>
                    <a:pt x="39482" y="1090"/>
                  </a:lnTo>
                  <a:lnTo>
                    <a:pt x="39222" y="1128"/>
                  </a:lnTo>
                  <a:lnTo>
                    <a:pt x="38699" y="1200"/>
                  </a:lnTo>
                  <a:cubicBezTo>
                    <a:pt x="38350" y="1249"/>
                    <a:pt x="38000" y="1295"/>
                    <a:pt x="37652" y="1353"/>
                  </a:cubicBezTo>
                  <a:lnTo>
                    <a:pt x="36609" y="1517"/>
                  </a:lnTo>
                  <a:cubicBezTo>
                    <a:pt x="36521" y="1532"/>
                    <a:pt x="36435" y="1544"/>
                    <a:pt x="36347" y="1559"/>
                  </a:cubicBezTo>
                  <a:lnTo>
                    <a:pt x="36087" y="1605"/>
                  </a:lnTo>
                  <a:lnTo>
                    <a:pt x="35567" y="1696"/>
                  </a:lnTo>
                  <a:lnTo>
                    <a:pt x="35047" y="1786"/>
                  </a:lnTo>
                  <a:lnTo>
                    <a:pt x="34787" y="1832"/>
                  </a:lnTo>
                  <a:lnTo>
                    <a:pt x="34527" y="1882"/>
                  </a:lnTo>
                  <a:lnTo>
                    <a:pt x="33489" y="2082"/>
                  </a:lnTo>
                  <a:cubicBezTo>
                    <a:pt x="33402" y="2098"/>
                    <a:pt x="33316" y="2114"/>
                    <a:pt x="33230" y="2132"/>
                  </a:cubicBezTo>
                  <a:lnTo>
                    <a:pt x="32971" y="2185"/>
                  </a:lnTo>
                  <a:lnTo>
                    <a:pt x="32454" y="2295"/>
                  </a:lnTo>
                  <a:cubicBezTo>
                    <a:pt x="32109" y="2367"/>
                    <a:pt x="31764" y="2436"/>
                    <a:pt x="31421" y="2518"/>
                  </a:cubicBezTo>
                  <a:lnTo>
                    <a:pt x="30391" y="2753"/>
                  </a:lnTo>
                  <a:cubicBezTo>
                    <a:pt x="30305" y="2772"/>
                    <a:pt x="30220" y="2794"/>
                    <a:pt x="30133" y="2815"/>
                  </a:cubicBezTo>
                  <a:lnTo>
                    <a:pt x="29877" y="2878"/>
                  </a:lnTo>
                  <a:lnTo>
                    <a:pt x="29365" y="3005"/>
                  </a:lnTo>
                  <a:cubicBezTo>
                    <a:pt x="29193" y="3048"/>
                    <a:pt x="29022" y="3089"/>
                    <a:pt x="28851" y="3134"/>
                  </a:cubicBezTo>
                  <a:lnTo>
                    <a:pt x="28342" y="3270"/>
                  </a:lnTo>
                  <a:lnTo>
                    <a:pt x="27832" y="3405"/>
                  </a:lnTo>
                  <a:lnTo>
                    <a:pt x="27577" y="3474"/>
                  </a:lnTo>
                  <a:lnTo>
                    <a:pt x="27512" y="3492"/>
                  </a:lnTo>
                  <a:lnTo>
                    <a:pt x="27450" y="3509"/>
                  </a:lnTo>
                  <a:lnTo>
                    <a:pt x="27322" y="3545"/>
                  </a:lnTo>
                  <a:lnTo>
                    <a:pt x="26307" y="3837"/>
                  </a:lnTo>
                  <a:lnTo>
                    <a:pt x="26179" y="3874"/>
                  </a:lnTo>
                  <a:lnTo>
                    <a:pt x="26053" y="3913"/>
                  </a:lnTo>
                  <a:lnTo>
                    <a:pt x="25800" y="3991"/>
                  </a:lnTo>
                  <a:lnTo>
                    <a:pt x="25295" y="4146"/>
                  </a:lnTo>
                  <a:lnTo>
                    <a:pt x="25043" y="4224"/>
                  </a:lnTo>
                  <a:cubicBezTo>
                    <a:pt x="24959" y="4250"/>
                    <a:pt x="24874" y="4275"/>
                    <a:pt x="24791" y="4303"/>
                  </a:cubicBezTo>
                  <a:lnTo>
                    <a:pt x="24290" y="4468"/>
                  </a:lnTo>
                  <a:cubicBezTo>
                    <a:pt x="23955" y="4579"/>
                    <a:pt x="23619" y="4686"/>
                    <a:pt x="23288" y="4805"/>
                  </a:cubicBezTo>
                  <a:lnTo>
                    <a:pt x="22789" y="4980"/>
                  </a:lnTo>
                  <a:lnTo>
                    <a:pt x="22539" y="5067"/>
                  </a:lnTo>
                  <a:lnTo>
                    <a:pt x="22416" y="5112"/>
                  </a:lnTo>
                  <a:lnTo>
                    <a:pt x="22291" y="5158"/>
                  </a:lnTo>
                  <a:lnTo>
                    <a:pt x="21302" y="5528"/>
                  </a:lnTo>
                  <a:lnTo>
                    <a:pt x="21240" y="5550"/>
                  </a:lnTo>
                  <a:lnTo>
                    <a:pt x="21178" y="5575"/>
                  </a:lnTo>
                  <a:lnTo>
                    <a:pt x="21056" y="5624"/>
                  </a:lnTo>
                  <a:lnTo>
                    <a:pt x="20810" y="5722"/>
                  </a:lnTo>
                  <a:lnTo>
                    <a:pt x="20319" y="5916"/>
                  </a:lnTo>
                  <a:cubicBezTo>
                    <a:pt x="20237" y="5949"/>
                    <a:pt x="20154" y="5981"/>
                    <a:pt x="20074" y="6014"/>
                  </a:cubicBezTo>
                  <a:lnTo>
                    <a:pt x="19830" y="6116"/>
                  </a:lnTo>
                  <a:lnTo>
                    <a:pt x="19342" y="6321"/>
                  </a:lnTo>
                  <a:cubicBezTo>
                    <a:pt x="18047" y="6873"/>
                    <a:pt x="16773" y="7475"/>
                    <a:pt x="15522" y="8125"/>
                  </a:cubicBezTo>
                  <a:cubicBezTo>
                    <a:pt x="14272" y="8779"/>
                    <a:pt x="13052" y="9487"/>
                    <a:pt x="11870" y="10253"/>
                  </a:cubicBezTo>
                  <a:lnTo>
                    <a:pt x="11648" y="10396"/>
                  </a:lnTo>
                  <a:lnTo>
                    <a:pt x="11537" y="10469"/>
                  </a:lnTo>
                  <a:lnTo>
                    <a:pt x="11483" y="10505"/>
                  </a:lnTo>
                  <a:lnTo>
                    <a:pt x="11428" y="10542"/>
                  </a:lnTo>
                  <a:lnTo>
                    <a:pt x="10990" y="10839"/>
                  </a:lnTo>
                  <a:cubicBezTo>
                    <a:pt x="10698" y="11034"/>
                    <a:pt x="10414" y="11243"/>
                    <a:pt x="10127" y="11448"/>
                  </a:cubicBezTo>
                  <a:lnTo>
                    <a:pt x="10020" y="11525"/>
                  </a:lnTo>
                  <a:cubicBezTo>
                    <a:pt x="9984" y="11551"/>
                    <a:pt x="9948" y="11575"/>
                    <a:pt x="9913" y="11602"/>
                  </a:cubicBezTo>
                  <a:lnTo>
                    <a:pt x="9700" y="11762"/>
                  </a:lnTo>
                  <a:lnTo>
                    <a:pt x="9278" y="12080"/>
                  </a:lnTo>
                  <a:lnTo>
                    <a:pt x="9226" y="12120"/>
                  </a:lnTo>
                  <a:lnTo>
                    <a:pt x="9174" y="12161"/>
                  </a:lnTo>
                  <a:lnTo>
                    <a:pt x="9071" y="12244"/>
                  </a:lnTo>
                  <a:lnTo>
                    <a:pt x="8863" y="12407"/>
                  </a:lnTo>
                  <a:lnTo>
                    <a:pt x="8657" y="12571"/>
                  </a:lnTo>
                  <a:lnTo>
                    <a:pt x="8553" y="12653"/>
                  </a:lnTo>
                  <a:cubicBezTo>
                    <a:pt x="8518" y="12681"/>
                    <a:pt x="8485" y="12709"/>
                    <a:pt x="8451" y="12737"/>
                  </a:cubicBezTo>
                  <a:lnTo>
                    <a:pt x="8045" y="13075"/>
                  </a:lnTo>
                  <a:lnTo>
                    <a:pt x="7943" y="13160"/>
                  </a:lnTo>
                  <a:cubicBezTo>
                    <a:pt x="7909" y="13188"/>
                    <a:pt x="7875" y="13216"/>
                    <a:pt x="7843" y="13246"/>
                  </a:cubicBezTo>
                  <a:lnTo>
                    <a:pt x="7643" y="13421"/>
                  </a:lnTo>
                  <a:lnTo>
                    <a:pt x="7247" y="13769"/>
                  </a:lnTo>
                  <a:lnTo>
                    <a:pt x="6858" y="14126"/>
                  </a:lnTo>
                  <a:lnTo>
                    <a:pt x="6663" y="14305"/>
                  </a:lnTo>
                  <a:cubicBezTo>
                    <a:pt x="6599" y="14365"/>
                    <a:pt x="6536" y="14427"/>
                    <a:pt x="6473" y="14489"/>
                  </a:cubicBezTo>
                  <a:lnTo>
                    <a:pt x="6094" y="14856"/>
                  </a:lnTo>
                  <a:lnTo>
                    <a:pt x="5724" y="15234"/>
                  </a:lnTo>
                  <a:lnTo>
                    <a:pt x="5540" y="15423"/>
                  </a:lnTo>
                  <a:lnTo>
                    <a:pt x="5359" y="15617"/>
                  </a:lnTo>
                  <a:lnTo>
                    <a:pt x="5180" y="15810"/>
                  </a:lnTo>
                  <a:lnTo>
                    <a:pt x="5090" y="15907"/>
                  </a:lnTo>
                  <a:cubicBezTo>
                    <a:pt x="5061" y="15939"/>
                    <a:pt x="5029" y="15971"/>
                    <a:pt x="5001" y="16004"/>
                  </a:cubicBezTo>
                  <a:lnTo>
                    <a:pt x="4651" y="16401"/>
                  </a:lnTo>
                  <a:lnTo>
                    <a:pt x="4564" y="16500"/>
                  </a:lnTo>
                  <a:cubicBezTo>
                    <a:pt x="4535" y="16532"/>
                    <a:pt x="4507" y="16567"/>
                    <a:pt x="4479" y="16600"/>
                  </a:cubicBezTo>
                  <a:lnTo>
                    <a:pt x="4309" y="16803"/>
                  </a:lnTo>
                  <a:lnTo>
                    <a:pt x="4139" y="17006"/>
                  </a:lnTo>
                  <a:lnTo>
                    <a:pt x="4097" y="17056"/>
                  </a:lnTo>
                  <a:lnTo>
                    <a:pt x="4055" y="17108"/>
                  </a:lnTo>
                  <a:lnTo>
                    <a:pt x="3974" y="17212"/>
                  </a:lnTo>
                  <a:lnTo>
                    <a:pt x="3811" y="17419"/>
                  </a:lnTo>
                  <a:lnTo>
                    <a:pt x="3729" y="17521"/>
                  </a:lnTo>
                  <a:cubicBezTo>
                    <a:pt x="3702" y="17556"/>
                    <a:pt x="3673" y="17590"/>
                    <a:pt x="3647" y="17626"/>
                  </a:cubicBezTo>
                  <a:lnTo>
                    <a:pt x="3331" y="18049"/>
                  </a:lnTo>
                  <a:cubicBezTo>
                    <a:pt x="3304" y="18085"/>
                    <a:pt x="3278" y="18119"/>
                    <a:pt x="3252" y="18155"/>
                  </a:cubicBezTo>
                  <a:lnTo>
                    <a:pt x="3176" y="18263"/>
                  </a:lnTo>
                  <a:lnTo>
                    <a:pt x="3023" y="18479"/>
                  </a:lnTo>
                  <a:lnTo>
                    <a:pt x="2947" y="18586"/>
                  </a:lnTo>
                  <a:cubicBezTo>
                    <a:pt x="2922" y="18622"/>
                    <a:pt x="2896" y="18657"/>
                    <a:pt x="2872" y="18695"/>
                  </a:cubicBezTo>
                  <a:lnTo>
                    <a:pt x="2726" y="18915"/>
                  </a:lnTo>
                  <a:cubicBezTo>
                    <a:pt x="2334" y="19501"/>
                    <a:pt x="1972" y="20105"/>
                    <a:pt x="1641" y="20728"/>
                  </a:cubicBezTo>
                  <a:cubicBezTo>
                    <a:pt x="1311" y="21349"/>
                    <a:pt x="1020" y="21992"/>
                    <a:pt x="768" y="22651"/>
                  </a:cubicBezTo>
                  <a:cubicBezTo>
                    <a:pt x="520" y="23310"/>
                    <a:pt x="317" y="23986"/>
                    <a:pt x="181" y="24678"/>
                  </a:cubicBezTo>
                  <a:lnTo>
                    <a:pt x="168" y="24742"/>
                  </a:lnTo>
                  <a:cubicBezTo>
                    <a:pt x="163" y="24764"/>
                    <a:pt x="159" y="24785"/>
                    <a:pt x="156" y="24807"/>
                  </a:cubicBezTo>
                  <a:lnTo>
                    <a:pt x="134" y="24938"/>
                  </a:lnTo>
                  <a:lnTo>
                    <a:pt x="113" y="25069"/>
                  </a:lnTo>
                  <a:lnTo>
                    <a:pt x="103" y="25133"/>
                  </a:lnTo>
                  <a:lnTo>
                    <a:pt x="98" y="25165"/>
                  </a:lnTo>
                  <a:lnTo>
                    <a:pt x="93" y="25198"/>
                  </a:lnTo>
                  <a:lnTo>
                    <a:pt x="62" y="25461"/>
                  </a:lnTo>
                  <a:lnTo>
                    <a:pt x="54" y="25527"/>
                  </a:lnTo>
                  <a:cubicBezTo>
                    <a:pt x="51" y="25548"/>
                    <a:pt x="50" y="25570"/>
                    <a:pt x="49" y="25592"/>
                  </a:cubicBezTo>
                  <a:lnTo>
                    <a:pt x="39" y="25723"/>
                  </a:lnTo>
                  <a:lnTo>
                    <a:pt x="29" y="25855"/>
                  </a:lnTo>
                  <a:lnTo>
                    <a:pt x="27" y="25887"/>
                  </a:lnTo>
                  <a:lnTo>
                    <a:pt x="26" y="25920"/>
                  </a:lnTo>
                  <a:lnTo>
                    <a:pt x="25" y="25987"/>
                  </a:lnTo>
                  <a:lnTo>
                    <a:pt x="21" y="26118"/>
                  </a:lnTo>
                  <a:lnTo>
                    <a:pt x="19" y="26185"/>
                  </a:lnTo>
                  <a:cubicBezTo>
                    <a:pt x="19" y="26207"/>
                    <a:pt x="18" y="26228"/>
                    <a:pt x="19" y="26250"/>
                  </a:cubicBezTo>
                  <a:cubicBezTo>
                    <a:pt x="21" y="26426"/>
                    <a:pt x="47" y="26601"/>
                    <a:pt x="81" y="26774"/>
                  </a:cubicBezTo>
                  <a:lnTo>
                    <a:pt x="81" y="26776"/>
                  </a:lnTo>
                  <a:cubicBezTo>
                    <a:pt x="53" y="26914"/>
                    <a:pt x="34" y="27054"/>
                    <a:pt x="25" y="27195"/>
                  </a:cubicBezTo>
                  <a:cubicBezTo>
                    <a:pt x="15" y="27336"/>
                    <a:pt x="19" y="27477"/>
                    <a:pt x="19" y="27619"/>
                  </a:cubicBezTo>
                  <a:lnTo>
                    <a:pt x="19" y="33559"/>
                  </a:lnTo>
                  <a:lnTo>
                    <a:pt x="19" y="40347"/>
                  </a:lnTo>
                  <a:lnTo>
                    <a:pt x="19" y="53925"/>
                  </a:lnTo>
                  <a:lnTo>
                    <a:pt x="19" y="81077"/>
                  </a:lnTo>
                  <a:lnTo>
                    <a:pt x="20" y="108231"/>
                  </a:lnTo>
                  <a:lnTo>
                    <a:pt x="20" y="121808"/>
                  </a:lnTo>
                  <a:lnTo>
                    <a:pt x="20" y="134749"/>
                  </a:lnTo>
                  <a:cubicBezTo>
                    <a:pt x="20" y="134819"/>
                    <a:pt x="22" y="134890"/>
                    <a:pt x="26" y="134960"/>
                  </a:cubicBezTo>
                  <a:cubicBezTo>
                    <a:pt x="35" y="135101"/>
                    <a:pt x="54" y="135241"/>
                    <a:pt x="82" y="135378"/>
                  </a:cubicBezTo>
                  <a:lnTo>
                    <a:pt x="82" y="135381"/>
                  </a:lnTo>
                  <a:lnTo>
                    <a:pt x="82" y="135382"/>
                  </a:lnTo>
                  <a:cubicBezTo>
                    <a:pt x="50" y="135537"/>
                    <a:pt x="29" y="135693"/>
                    <a:pt x="21" y="135851"/>
                  </a:cubicBezTo>
                  <a:cubicBezTo>
                    <a:pt x="20" y="135890"/>
                    <a:pt x="19" y="135930"/>
                    <a:pt x="21" y="135970"/>
                  </a:cubicBezTo>
                  <a:lnTo>
                    <a:pt x="25" y="136088"/>
                  </a:lnTo>
                  <a:cubicBezTo>
                    <a:pt x="28" y="136127"/>
                    <a:pt x="32" y="136167"/>
                    <a:pt x="35" y="136205"/>
                  </a:cubicBezTo>
                  <a:cubicBezTo>
                    <a:pt x="36" y="136225"/>
                    <a:pt x="37" y="136245"/>
                    <a:pt x="40" y="136264"/>
                  </a:cubicBezTo>
                  <a:lnTo>
                    <a:pt x="49" y="136322"/>
                  </a:lnTo>
                  <a:cubicBezTo>
                    <a:pt x="90" y="136636"/>
                    <a:pt x="188" y="136939"/>
                    <a:pt x="317" y="137226"/>
                  </a:cubicBezTo>
                  <a:lnTo>
                    <a:pt x="370" y="137333"/>
                  </a:lnTo>
                  <a:cubicBezTo>
                    <a:pt x="378" y="137351"/>
                    <a:pt x="386" y="137368"/>
                    <a:pt x="396" y="137386"/>
                  </a:cubicBezTo>
                  <a:lnTo>
                    <a:pt x="425" y="137438"/>
                  </a:lnTo>
                  <a:cubicBezTo>
                    <a:pt x="443" y="137472"/>
                    <a:pt x="462" y="137507"/>
                    <a:pt x="481" y="137542"/>
                  </a:cubicBezTo>
                  <a:lnTo>
                    <a:pt x="543" y="137643"/>
                  </a:lnTo>
                  <a:cubicBezTo>
                    <a:pt x="552" y="137661"/>
                    <a:pt x="562" y="137677"/>
                    <a:pt x="573" y="137695"/>
                  </a:cubicBezTo>
                  <a:lnTo>
                    <a:pt x="605" y="137744"/>
                  </a:lnTo>
                  <a:lnTo>
                    <a:pt x="671" y="137843"/>
                  </a:lnTo>
                  <a:lnTo>
                    <a:pt x="740" y="137940"/>
                  </a:lnTo>
                  <a:cubicBezTo>
                    <a:pt x="762" y="137971"/>
                    <a:pt x="785" y="138004"/>
                    <a:pt x="810" y="138034"/>
                  </a:cubicBezTo>
                  <a:cubicBezTo>
                    <a:pt x="1002" y="138286"/>
                    <a:pt x="1212" y="138522"/>
                    <a:pt x="1439" y="138742"/>
                  </a:cubicBezTo>
                  <a:cubicBezTo>
                    <a:pt x="1893" y="139183"/>
                    <a:pt x="2398" y="139569"/>
                    <a:pt x="2924" y="139920"/>
                  </a:cubicBezTo>
                  <a:cubicBezTo>
                    <a:pt x="3187" y="140095"/>
                    <a:pt x="3456" y="140262"/>
                    <a:pt x="3729" y="140420"/>
                  </a:cubicBezTo>
                  <a:cubicBezTo>
                    <a:pt x="4002" y="140580"/>
                    <a:pt x="4281" y="140732"/>
                    <a:pt x="4560" y="140878"/>
                  </a:cubicBezTo>
                  <a:cubicBezTo>
                    <a:pt x="5121" y="141169"/>
                    <a:pt x="5695" y="141437"/>
                    <a:pt x="6276" y="141689"/>
                  </a:cubicBezTo>
                  <a:cubicBezTo>
                    <a:pt x="6857" y="141940"/>
                    <a:pt x="7445" y="142173"/>
                    <a:pt x="8038" y="142394"/>
                  </a:cubicBezTo>
                  <a:cubicBezTo>
                    <a:pt x="8631" y="142613"/>
                    <a:pt x="9229" y="142822"/>
                    <a:pt x="9831" y="143018"/>
                  </a:cubicBezTo>
                  <a:cubicBezTo>
                    <a:pt x="10434" y="143214"/>
                    <a:pt x="11038" y="143399"/>
                    <a:pt x="11646" y="143577"/>
                  </a:cubicBezTo>
                  <a:cubicBezTo>
                    <a:pt x="12861" y="143930"/>
                    <a:pt x="14086" y="144248"/>
                    <a:pt x="15317" y="144541"/>
                  </a:cubicBezTo>
                  <a:cubicBezTo>
                    <a:pt x="16549" y="144834"/>
                    <a:pt x="17787" y="145101"/>
                    <a:pt x="19028" y="145347"/>
                  </a:cubicBezTo>
                  <a:cubicBezTo>
                    <a:pt x="21511" y="145838"/>
                    <a:pt x="24010" y="146249"/>
                    <a:pt x="26516" y="146601"/>
                  </a:cubicBezTo>
                  <a:cubicBezTo>
                    <a:pt x="29023" y="146952"/>
                    <a:pt x="31537" y="147246"/>
                    <a:pt x="34057" y="147491"/>
                  </a:cubicBezTo>
                  <a:cubicBezTo>
                    <a:pt x="36577" y="147736"/>
                    <a:pt x="39101" y="147933"/>
                    <a:pt x="41627" y="148089"/>
                  </a:cubicBezTo>
                  <a:cubicBezTo>
                    <a:pt x="44154" y="148244"/>
                    <a:pt x="46683" y="148358"/>
                    <a:pt x="49214" y="148433"/>
                  </a:cubicBezTo>
                  <a:cubicBezTo>
                    <a:pt x="51744" y="148508"/>
                    <a:pt x="54276" y="148544"/>
                    <a:pt x="56807" y="148545"/>
                  </a:cubicBezTo>
                  <a:cubicBezTo>
                    <a:pt x="59339" y="148546"/>
                    <a:pt x="61870" y="148509"/>
                    <a:pt x="64401" y="148433"/>
                  </a:cubicBezTo>
                  <a:cubicBezTo>
                    <a:pt x="66932" y="148357"/>
                    <a:pt x="69459" y="148245"/>
                    <a:pt x="71987" y="148089"/>
                  </a:cubicBezTo>
                  <a:cubicBezTo>
                    <a:pt x="74514" y="147934"/>
                    <a:pt x="77038" y="147738"/>
                    <a:pt x="79557" y="147492"/>
                  </a:cubicBezTo>
                  <a:cubicBezTo>
                    <a:pt x="82078" y="147246"/>
                    <a:pt x="84592" y="146954"/>
                    <a:pt x="87100" y="146602"/>
                  </a:cubicBezTo>
                  <a:cubicBezTo>
                    <a:pt x="89606" y="146251"/>
                    <a:pt x="92106" y="145840"/>
                    <a:pt x="94589" y="145348"/>
                  </a:cubicBezTo>
                  <a:cubicBezTo>
                    <a:pt x="95830" y="145103"/>
                    <a:pt x="97067" y="144835"/>
                    <a:pt x="98299" y="144543"/>
                  </a:cubicBezTo>
                  <a:cubicBezTo>
                    <a:pt x="99530" y="144251"/>
                    <a:pt x="100756" y="143932"/>
                    <a:pt x="101972" y="143579"/>
                  </a:cubicBezTo>
                  <a:cubicBezTo>
                    <a:pt x="102579" y="143402"/>
                    <a:pt x="103183" y="143216"/>
                    <a:pt x="103786" y="143020"/>
                  </a:cubicBezTo>
                  <a:cubicBezTo>
                    <a:pt x="104388" y="142824"/>
                    <a:pt x="104985" y="142617"/>
                    <a:pt x="105579" y="142396"/>
                  </a:cubicBezTo>
                  <a:cubicBezTo>
                    <a:pt x="106173" y="142177"/>
                    <a:pt x="106760" y="141941"/>
                    <a:pt x="107341" y="141692"/>
                  </a:cubicBezTo>
                  <a:cubicBezTo>
                    <a:pt x="107922" y="141440"/>
                    <a:pt x="108496" y="141173"/>
                    <a:pt x="109058" y="140880"/>
                  </a:cubicBezTo>
                  <a:cubicBezTo>
                    <a:pt x="109338" y="140734"/>
                    <a:pt x="109616" y="140583"/>
                    <a:pt x="109890" y="140424"/>
                  </a:cubicBezTo>
                  <a:cubicBezTo>
                    <a:pt x="110163" y="140264"/>
                    <a:pt x="110432" y="140097"/>
                    <a:pt x="110694" y="139922"/>
                  </a:cubicBezTo>
                  <a:cubicBezTo>
                    <a:pt x="111222" y="139571"/>
                    <a:pt x="111727" y="139186"/>
                    <a:pt x="112180" y="138744"/>
                  </a:cubicBezTo>
                  <a:cubicBezTo>
                    <a:pt x="112407" y="138524"/>
                    <a:pt x="112618" y="138287"/>
                    <a:pt x="112810" y="138036"/>
                  </a:cubicBezTo>
                  <a:cubicBezTo>
                    <a:pt x="112835" y="138006"/>
                    <a:pt x="112857" y="137974"/>
                    <a:pt x="112880" y="137941"/>
                  </a:cubicBezTo>
                  <a:lnTo>
                    <a:pt x="112949" y="137844"/>
                  </a:lnTo>
                  <a:lnTo>
                    <a:pt x="113014" y="137745"/>
                  </a:lnTo>
                  <a:lnTo>
                    <a:pt x="113047" y="137696"/>
                  </a:lnTo>
                  <a:cubicBezTo>
                    <a:pt x="113057" y="137680"/>
                    <a:pt x="113068" y="137662"/>
                    <a:pt x="113077" y="137646"/>
                  </a:cubicBezTo>
                  <a:lnTo>
                    <a:pt x="113139" y="137543"/>
                  </a:lnTo>
                  <a:cubicBezTo>
                    <a:pt x="113159" y="137509"/>
                    <a:pt x="113176" y="137474"/>
                    <a:pt x="113196" y="137439"/>
                  </a:cubicBezTo>
                  <a:lnTo>
                    <a:pt x="113224" y="137387"/>
                  </a:lnTo>
                  <a:cubicBezTo>
                    <a:pt x="113234" y="137369"/>
                    <a:pt x="113242" y="137352"/>
                    <a:pt x="113251" y="137334"/>
                  </a:cubicBezTo>
                  <a:lnTo>
                    <a:pt x="113302" y="137227"/>
                  </a:lnTo>
                  <a:cubicBezTo>
                    <a:pt x="113433" y="136940"/>
                    <a:pt x="113530" y="136636"/>
                    <a:pt x="113572" y="136322"/>
                  </a:cubicBezTo>
                  <a:lnTo>
                    <a:pt x="113580" y="136264"/>
                  </a:lnTo>
                  <a:cubicBezTo>
                    <a:pt x="113582" y="136244"/>
                    <a:pt x="113583" y="136224"/>
                    <a:pt x="113586" y="136205"/>
                  </a:cubicBezTo>
                  <a:cubicBezTo>
                    <a:pt x="113589" y="136166"/>
                    <a:pt x="113593" y="136126"/>
                    <a:pt x="113595" y="136088"/>
                  </a:cubicBezTo>
                  <a:lnTo>
                    <a:pt x="113599" y="135969"/>
                  </a:lnTo>
                  <a:cubicBezTo>
                    <a:pt x="113601" y="135929"/>
                    <a:pt x="113600" y="135889"/>
                    <a:pt x="113599" y="135851"/>
                  </a:cubicBezTo>
                  <a:cubicBezTo>
                    <a:pt x="113590" y="135692"/>
                    <a:pt x="113569" y="135536"/>
                    <a:pt x="113538" y="135381"/>
                  </a:cubicBezTo>
                  <a:lnTo>
                    <a:pt x="113538" y="135380"/>
                  </a:lnTo>
                  <a:cubicBezTo>
                    <a:pt x="113566" y="135241"/>
                    <a:pt x="113585" y="135101"/>
                    <a:pt x="113594" y="134960"/>
                  </a:cubicBezTo>
                  <a:cubicBezTo>
                    <a:pt x="113603" y="134819"/>
                    <a:pt x="113600" y="134677"/>
                    <a:pt x="113601" y="134535"/>
                  </a:cubicBezTo>
                  <a:lnTo>
                    <a:pt x="113601" y="128596"/>
                  </a:lnTo>
                  <a:lnTo>
                    <a:pt x="113601" y="121807"/>
                  </a:lnTo>
                  <a:lnTo>
                    <a:pt x="113601" y="108230"/>
                  </a:lnTo>
                  <a:lnTo>
                    <a:pt x="113601" y="81077"/>
                  </a:lnTo>
                  <a:lnTo>
                    <a:pt x="113602" y="53924"/>
                  </a:lnTo>
                  <a:lnTo>
                    <a:pt x="113602" y="40346"/>
                  </a:lnTo>
                  <a:lnTo>
                    <a:pt x="113602" y="27621"/>
                  </a:lnTo>
                  <a:cubicBezTo>
                    <a:pt x="113601" y="27478"/>
                    <a:pt x="113606" y="27337"/>
                    <a:pt x="113596" y="27196"/>
                  </a:cubicBezTo>
                  <a:cubicBezTo>
                    <a:pt x="113587" y="27055"/>
                    <a:pt x="113568" y="26914"/>
                    <a:pt x="113539" y="26776"/>
                  </a:cubicBezTo>
                  <a:lnTo>
                    <a:pt x="113539" y="26776"/>
                  </a:lnTo>
                  <a:cubicBezTo>
                    <a:pt x="113575" y="26594"/>
                    <a:pt x="113604" y="26411"/>
                    <a:pt x="113604" y="26226"/>
                  </a:cubicBezTo>
                  <a:close/>
                  <a:moveTo>
                    <a:pt x="113604" y="26226"/>
                  </a:moveTo>
                  <a:cubicBezTo>
                    <a:pt x="113604" y="26411"/>
                    <a:pt x="113576" y="26594"/>
                    <a:pt x="113541" y="26776"/>
                  </a:cubicBezTo>
                  <a:lnTo>
                    <a:pt x="113541" y="26776"/>
                  </a:lnTo>
                  <a:cubicBezTo>
                    <a:pt x="113569" y="26914"/>
                    <a:pt x="113588" y="27055"/>
                    <a:pt x="113597" y="27196"/>
                  </a:cubicBezTo>
                  <a:cubicBezTo>
                    <a:pt x="113607" y="27337"/>
                    <a:pt x="113603" y="27478"/>
                    <a:pt x="113604" y="27621"/>
                  </a:cubicBezTo>
                  <a:lnTo>
                    <a:pt x="113604" y="40349"/>
                  </a:lnTo>
                  <a:lnTo>
                    <a:pt x="113604" y="53926"/>
                  </a:lnTo>
                  <a:lnTo>
                    <a:pt x="113604" y="81078"/>
                  </a:lnTo>
                  <a:lnTo>
                    <a:pt x="113606" y="108232"/>
                  </a:lnTo>
                  <a:lnTo>
                    <a:pt x="113606" y="121808"/>
                  </a:lnTo>
                  <a:lnTo>
                    <a:pt x="113606" y="134538"/>
                  </a:lnTo>
                  <a:cubicBezTo>
                    <a:pt x="113604" y="134679"/>
                    <a:pt x="113609" y="134820"/>
                    <a:pt x="113600" y="134962"/>
                  </a:cubicBezTo>
                  <a:cubicBezTo>
                    <a:pt x="113590" y="135103"/>
                    <a:pt x="113571" y="135243"/>
                    <a:pt x="113543" y="135382"/>
                  </a:cubicBezTo>
                  <a:lnTo>
                    <a:pt x="113543" y="135381"/>
                  </a:lnTo>
                  <a:cubicBezTo>
                    <a:pt x="113575" y="135536"/>
                    <a:pt x="113595" y="135693"/>
                    <a:pt x="113604" y="135852"/>
                  </a:cubicBezTo>
                  <a:cubicBezTo>
                    <a:pt x="113606" y="135892"/>
                    <a:pt x="113607" y="135931"/>
                    <a:pt x="113604" y="135971"/>
                  </a:cubicBezTo>
                  <a:lnTo>
                    <a:pt x="113601" y="136089"/>
                  </a:lnTo>
                  <a:lnTo>
                    <a:pt x="113590" y="136208"/>
                  </a:lnTo>
                  <a:cubicBezTo>
                    <a:pt x="113589" y="136228"/>
                    <a:pt x="113588" y="136247"/>
                    <a:pt x="113586" y="136267"/>
                  </a:cubicBezTo>
                  <a:lnTo>
                    <a:pt x="113576" y="136325"/>
                  </a:lnTo>
                  <a:cubicBezTo>
                    <a:pt x="113536" y="136639"/>
                    <a:pt x="113438" y="136945"/>
                    <a:pt x="113307" y="137233"/>
                  </a:cubicBezTo>
                  <a:lnTo>
                    <a:pt x="113255" y="137339"/>
                  </a:lnTo>
                  <a:cubicBezTo>
                    <a:pt x="113246" y="137358"/>
                    <a:pt x="113238" y="137375"/>
                    <a:pt x="113229" y="137393"/>
                  </a:cubicBezTo>
                  <a:lnTo>
                    <a:pt x="113200" y="137445"/>
                  </a:lnTo>
                  <a:cubicBezTo>
                    <a:pt x="113181" y="137480"/>
                    <a:pt x="113162" y="137515"/>
                    <a:pt x="113143" y="137549"/>
                  </a:cubicBezTo>
                  <a:lnTo>
                    <a:pt x="113082" y="137652"/>
                  </a:lnTo>
                  <a:cubicBezTo>
                    <a:pt x="113071" y="137668"/>
                    <a:pt x="113062" y="137685"/>
                    <a:pt x="113052" y="137702"/>
                  </a:cubicBezTo>
                  <a:lnTo>
                    <a:pt x="113019" y="137751"/>
                  </a:lnTo>
                  <a:lnTo>
                    <a:pt x="112954" y="137851"/>
                  </a:lnTo>
                  <a:lnTo>
                    <a:pt x="112885" y="137947"/>
                  </a:lnTo>
                  <a:cubicBezTo>
                    <a:pt x="112862" y="137979"/>
                    <a:pt x="112838" y="138012"/>
                    <a:pt x="112814" y="138042"/>
                  </a:cubicBezTo>
                  <a:cubicBezTo>
                    <a:pt x="112621" y="138294"/>
                    <a:pt x="112410" y="138531"/>
                    <a:pt x="112183" y="138751"/>
                  </a:cubicBezTo>
                  <a:cubicBezTo>
                    <a:pt x="111729" y="139193"/>
                    <a:pt x="111223" y="139580"/>
                    <a:pt x="110697" y="139931"/>
                  </a:cubicBezTo>
                  <a:cubicBezTo>
                    <a:pt x="110433" y="140106"/>
                    <a:pt x="110164" y="140272"/>
                    <a:pt x="109891" y="140432"/>
                  </a:cubicBezTo>
                  <a:cubicBezTo>
                    <a:pt x="109618" y="140592"/>
                    <a:pt x="109339" y="140742"/>
                    <a:pt x="109059" y="140889"/>
                  </a:cubicBezTo>
                  <a:cubicBezTo>
                    <a:pt x="108497" y="141181"/>
                    <a:pt x="107923" y="141449"/>
                    <a:pt x="107342" y="141701"/>
                  </a:cubicBezTo>
                  <a:cubicBezTo>
                    <a:pt x="106762" y="141952"/>
                    <a:pt x="106173" y="142186"/>
                    <a:pt x="105579" y="142406"/>
                  </a:cubicBezTo>
                  <a:cubicBezTo>
                    <a:pt x="104985" y="142626"/>
                    <a:pt x="104388" y="142834"/>
                    <a:pt x="103786" y="143030"/>
                  </a:cubicBezTo>
                  <a:cubicBezTo>
                    <a:pt x="103185" y="143225"/>
                    <a:pt x="102579" y="143412"/>
                    <a:pt x="101972" y="143588"/>
                  </a:cubicBezTo>
                  <a:cubicBezTo>
                    <a:pt x="100756" y="143943"/>
                    <a:pt x="99530" y="144261"/>
                    <a:pt x="98299" y="144554"/>
                  </a:cubicBezTo>
                  <a:cubicBezTo>
                    <a:pt x="97067" y="144847"/>
                    <a:pt x="95830" y="145114"/>
                    <a:pt x="94589" y="145359"/>
                  </a:cubicBezTo>
                  <a:cubicBezTo>
                    <a:pt x="92104" y="145851"/>
                    <a:pt x="89606" y="146261"/>
                    <a:pt x="87099" y="146614"/>
                  </a:cubicBezTo>
                  <a:cubicBezTo>
                    <a:pt x="84592" y="146966"/>
                    <a:pt x="82076" y="147259"/>
                    <a:pt x="79557" y="147504"/>
                  </a:cubicBezTo>
                  <a:cubicBezTo>
                    <a:pt x="77037" y="147750"/>
                    <a:pt x="74513" y="147946"/>
                    <a:pt x="71985" y="148102"/>
                  </a:cubicBezTo>
                  <a:cubicBezTo>
                    <a:pt x="69459" y="148257"/>
                    <a:pt x="66929" y="148371"/>
                    <a:pt x="64400" y="148446"/>
                  </a:cubicBezTo>
                  <a:cubicBezTo>
                    <a:pt x="61869" y="148522"/>
                    <a:pt x="59337" y="148558"/>
                    <a:pt x="56806" y="148558"/>
                  </a:cubicBezTo>
                  <a:cubicBezTo>
                    <a:pt x="54274" y="148559"/>
                    <a:pt x="51743" y="148522"/>
                    <a:pt x="49212" y="148447"/>
                  </a:cubicBezTo>
                  <a:cubicBezTo>
                    <a:pt x="46681" y="148371"/>
                    <a:pt x="44152" y="148258"/>
                    <a:pt x="41625" y="148103"/>
                  </a:cubicBezTo>
                  <a:cubicBezTo>
                    <a:pt x="39098" y="147948"/>
                    <a:pt x="36574" y="147751"/>
                    <a:pt x="34054" y="147506"/>
                  </a:cubicBezTo>
                  <a:cubicBezTo>
                    <a:pt x="31534" y="147261"/>
                    <a:pt x="29019" y="146968"/>
                    <a:pt x="26513" y="146616"/>
                  </a:cubicBezTo>
                  <a:cubicBezTo>
                    <a:pt x="24005" y="146265"/>
                    <a:pt x="21507" y="145853"/>
                    <a:pt x="19023" y="145362"/>
                  </a:cubicBezTo>
                  <a:cubicBezTo>
                    <a:pt x="17782" y="145117"/>
                    <a:pt x="16544" y="144848"/>
                    <a:pt x="15313" y="144557"/>
                  </a:cubicBezTo>
                  <a:cubicBezTo>
                    <a:pt x="14081" y="144265"/>
                    <a:pt x="12855" y="143946"/>
                    <a:pt x="11640" y="143593"/>
                  </a:cubicBezTo>
                  <a:cubicBezTo>
                    <a:pt x="11031" y="143416"/>
                    <a:pt x="10427" y="143229"/>
                    <a:pt x="9825" y="143033"/>
                  </a:cubicBezTo>
                  <a:cubicBezTo>
                    <a:pt x="9222" y="142838"/>
                    <a:pt x="8625" y="142629"/>
                    <a:pt x="8031" y="142410"/>
                  </a:cubicBezTo>
                  <a:cubicBezTo>
                    <a:pt x="7438" y="142190"/>
                    <a:pt x="6850" y="141955"/>
                    <a:pt x="6268" y="141705"/>
                  </a:cubicBezTo>
                  <a:cubicBezTo>
                    <a:pt x="5687" y="141454"/>
                    <a:pt x="5113" y="141186"/>
                    <a:pt x="4552" y="140893"/>
                  </a:cubicBezTo>
                  <a:cubicBezTo>
                    <a:pt x="4271" y="140747"/>
                    <a:pt x="3994" y="140595"/>
                    <a:pt x="3720" y="140436"/>
                  </a:cubicBezTo>
                  <a:cubicBezTo>
                    <a:pt x="3447" y="140277"/>
                    <a:pt x="3177" y="140110"/>
                    <a:pt x="2914" y="139934"/>
                  </a:cubicBezTo>
                  <a:cubicBezTo>
                    <a:pt x="2386" y="139583"/>
                    <a:pt x="1881" y="139197"/>
                    <a:pt x="1427" y="138755"/>
                  </a:cubicBezTo>
                  <a:cubicBezTo>
                    <a:pt x="1199" y="138535"/>
                    <a:pt x="988" y="138298"/>
                    <a:pt x="794" y="138046"/>
                  </a:cubicBezTo>
                  <a:cubicBezTo>
                    <a:pt x="770" y="138015"/>
                    <a:pt x="748" y="137983"/>
                    <a:pt x="724" y="137950"/>
                  </a:cubicBezTo>
                  <a:lnTo>
                    <a:pt x="656" y="137853"/>
                  </a:lnTo>
                  <a:lnTo>
                    <a:pt x="590" y="137754"/>
                  </a:lnTo>
                  <a:lnTo>
                    <a:pt x="558" y="137705"/>
                  </a:lnTo>
                  <a:cubicBezTo>
                    <a:pt x="547" y="137688"/>
                    <a:pt x="537" y="137671"/>
                    <a:pt x="526" y="137654"/>
                  </a:cubicBezTo>
                  <a:lnTo>
                    <a:pt x="466" y="137552"/>
                  </a:lnTo>
                  <a:cubicBezTo>
                    <a:pt x="446" y="137517"/>
                    <a:pt x="427" y="137482"/>
                    <a:pt x="408" y="137447"/>
                  </a:cubicBezTo>
                  <a:lnTo>
                    <a:pt x="379" y="137395"/>
                  </a:lnTo>
                  <a:cubicBezTo>
                    <a:pt x="370" y="137379"/>
                    <a:pt x="362" y="137360"/>
                    <a:pt x="354" y="137343"/>
                  </a:cubicBezTo>
                  <a:lnTo>
                    <a:pt x="301" y="137235"/>
                  </a:lnTo>
                  <a:cubicBezTo>
                    <a:pt x="170" y="136947"/>
                    <a:pt x="72" y="136642"/>
                    <a:pt x="30" y="136327"/>
                  </a:cubicBezTo>
                  <a:lnTo>
                    <a:pt x="22" y="136268"/>
                  </a:lnTo>
                  <a:cubicBezTo>
                    <a:pt x="20" y="136249"/>
                    <a:pt x="19" y="136229"/>
                    <a:pt x="16" y="136209"/>
                  </a:cubicBezTo>
                  <a:cubicBezTo>
                    <a:pt x="14" y="136169"/>
                    <a:pt x="9" y="136130"/>
                    <a:pt x="7" y="136091"/>
                  </a:cubicBezTo>
                  <a:lnTo>
                    <a:pt x="4" y="135972"/>
                  </a:lnTo>
                  <a:cubicBezTo>
                    <a:pt x="2" y="135932"/>
                    <a:pt x="2" y="135893"/>
                    <a:pt x="4" y="135853"/>
                  </a:cubicBezTo>
                  <a:cubicBezTo>
                    <a:pt x="12" y="135695"/>
                    <a:pt x="32" y="135537"/>
                    <a:pt x="64" y="135381"/>
                  </a:cubicBezTo>
                  <a:lnTo>
                    <a:pt x="64" y="135384"/>
                  </a:lnTo>
                  <a:cubicBezTo>
                    <a:pt x="36" y="135245"/>
                    <a:pt x="18" y="135104"/>
                    <a:pt x="8" y="134963"/>
                  </a:cubicBezTo>
                  <a:cubicBezTo>
                    <a:pt x="4" y="134892"/>
                    <a:pt x="1" y="134821"/>
                    <a:pt x="2" y="134750"/>
                  </a:cubicBezTo>
                  <a:lnTo>
                    <a:pt x="2" y="121808"/>
                  </a:lnTo>
                  <a:lnTo>
                    <a:pt x="2" y="108232"/>
                  </a:lnTo>
                  <a:lnTo>
                    <a:pt x="2" y="81078"/>
                  </a:lnTo>
                  <a:lnTo>
                    <a:pt x="4" y="53926"/>
                  </a:lnTo>
                  <a:lnTo>
                    <a:pt x="4" y="40349"/>
                  </a:lnTo>
                  <a:lnTo>
                    <a:pt x="4" y="33559"/>
                  </a:lnTo>
                  <a:lnTo>
                    <a:pt x="4" y="27621"/>
                  </a:lnTo>
                  <a:cubicBezTo>
                    <a:pt x="5" y="27478"/>
                    <a:pt x="0" y="27337"/>
                    <a:pt x="11" y="27196"/>
                  </a:cubicBezTo>
                  <a:cubicBezTo>
                    <a:pt x="19" y="27054"/>
                    <a:pt x="37" y="26914"/>
                    <a:pt x="65" y="26775"/>
                  </a:cubicBezTo>
                  <a:lnTo>
                    <a:pt x="65" y="26776"/>
                  </a:lnTo>
                  <a:cubicBezTo>
                    <a:pt x="33" y="26604"/>
                    <a:pt x="6" y="26429"/>
                    <a:pt x="4" y="26251"/>
                  </a:cubicBezTo>
                  <a:cubicBezTo>
                    <a:pt x="4" y="26229"/>
                    <a:pt x="4" y="26208"/>
                    <a:pt x="5" y="26186"/>
                  </a:cubicBezTo>
                  <a:lnTo>
                    <a:pt x="7" y="26120"/>
                  </a:lnTo>
                  <a:lnTo>
                    <a:pt x="9" y="25988"/>
                  </a:lnTo>
                  <a:lnTo>
                    <a:pt x="12" y="25921"/>
                  </a:lnTo>
                  <a:lnTo>
                    <a:pt x="13" y="25889"/>
                  </a:lnTo>
                  <a:lnTo>
                    <a:pt x="15" y="25855"/>
                  </a:lnTo>
                  <a:lnTo>
                    <a:pt x="25" y="25723"/>
                  </a:lnTo>
                  <a:lnTo>
                    <a:pt x="35" y="25592"/>
                  </a:lnTo>
                  <a:cubicBezTo>
                    <a:pt x="36" y="25570"/>
                    <a:pt x="37" y="25548"/>
                    <a:pt x="40" y="25526"/>
                  </a:cubicBezTo>
                  <a:lnTo>
                    <a:pt x="48" y="25461"/>
                  </a:lnTo>
                  <a:lnTo>
                    <a:pt x="79" y="25198"/>
                  </a:lnTo>
                  <a:lnTo>
                    <a:pt x="83" y="25165"/>
                  </a:lnTo>
                  <a:lnTo>
                    <a:pt x="89" y="25133"/>
                  </a:lnTo>
                  <a:lnTo>
                    <a:pt x="99" y="25067"/>
                  </a:lnTo>
                  <a:lnTo>
                    <a:pt x="120" y="24937"/>
                  </a:lnTo>
                  <a:lnTo>
                    <a:pt x="142" y="24806"/>
                  </a:lnTo>
                  <a:cubicBezTo>
                    <a:pt x="145" y="24784"/>
                    <a:pt x="149" y="24762"/>
                    <a:pt x="154" y="24741"/>
                  </a:cubicBezTo>
                  <a:lnTo>
                    <a:pt x="167" y="24677"/>
                  </a:lnTo>
                  <a:cubicBezTo>
                    <a:pt x="305" y="23984"/>
                    <a:pt x="506" y="23306"/>
                    <a:pt x="755" y="22647"/>
                  </a:cubicBezTo>
                  <a:cubicBezTo>
                    <a:pt x="1006" y="21988"/>
                    <a:pt x="1297" y="21346"/>
                    <a:pt x="1628" y="20723"/>
                  </a:cubicBezTo>
                  <a:cubicBezTo>
                    <a:pt x="1960" y="20100"/>
                    <a:pt x="2321" y="19495"/>
                    <a:pt x="2714" y="18909"/>
                  </a:cubicBezTo>
                  <a:lnTo>
                    <a:pt x="2860" y="18690"/>
                  </a:lnTo>
                  <a:cubicBezTo>
                    <a:pt x="2883" y="18653"/>
                    <a:pt x="2910" y="18617"/>
                    <a:pt x="2935" y="18582"/>
                  </a:cubicBezTo>
                  <a:lnTo>
                    <a:pt x="3012" y="18473"/>
                  </a:lnTo>
                  <a:lnTo>
                    <a:pt x="3163" y="18257"/>
                  </a:lnTo>
                  <a:lnTo>
                    <a:pt x="3240" y="18149"/>
                  </a:lnTo>
                  <a:cubicBezTo>
                    <a:pt x="3265" y="18114"/>
                    <a:pt x="3293" y="18079"/>
                    <a:pt x="3318" y="18043"/>
                  </a:cubicBezTo>
                  <a:lnTo>
                    <a:pt x="3636" y="17620"/>
                  </a:lnTo>
                  <a:cubicBezTo>
                    <a:pt x="3661" y="17584"/>
                    <a:pt x="3689" y="17551"/>
                    <a:pt x="3716" y="17517"/>
                  </a:cubicBezTo>
                  <a:lnTo>
                    <a:pt x="3799" y="17413"/>
                  </a:lnTo>
                  <a:lnTo>
                    <a:pt x="3962" y="17205"/>
                  </a:lnTo>
                  <a:lnTo>
                    <a:pt x="4045" y="17101"/>
                  </a:lnTo>
                  <a:lnTo>
                    <a:pt x="4086" y="17050"/>
                  </a:lnTo>
                  <a:lnTo>
                    <a:pt x="4128" y="17000"/>
                  </a:lnTo>
                  <a:lnTo>
                    <a:pt x="4298" y="16797"/>
                  </a:lnTo>
                  <a:lnTo>
                    <a:pt x="4467" y="16594"/>
                  </a:lnTo>
                  <a:cubicBezTo>
                    <a:pt x="4496" y="16560"/>
                    <a:pt x="4523" y="16526"/>
                    <a:pt x="4552" y="16493"/>
                  </a:cubicBezTo>
                  <a:lnTo>
                    <a:pt x="4640" y="16394"/>
                  </a:lnTo>
                  <a:lnTo>
                    <a:pt x="4990" y="15998"/>
                  </a:lnTo>
                  <a:cubicBezTo>
                    <a:pt x="5019" y="15964"/>
                    <a:pt x="5049" y="15933"/>
                    <a:pt x="5079" y="15900"/>
                  </a:cubicBezTo>
                  <a:lnTo>
                    <a:pt x="5169" y="15803"/>
                  </a:lnTo>
                  <a:lnTo>
                    <a:pt x="5349" y="15610"/>
                  </a:lnTo>
                  <a:lnTo>
                    <a:pt x="5529" y="15416"/>
                  </a:lnTo>
                  <a:lnTo>
                    <a:pt x="5714" y="15227"/>
                  </a:lnTo>
                  <a:lnTo>
                    <a:pt x="6084" y="14850"/>
                  </a:lnTo>
                  <a:lnTo>
                    <a:pt x="6463" y="14483"/>
                  </a:lnTo>
                  <a:cubicBezTo>
                    <a:pt x="6527" y="14421"/>
                    <a:pt x="6589" y="14359"/>
                    <a:pt x="6653" y="14299"/>
                  </a:cubicBezTo>
                  <a:lnTo>
                    <a:pt x="6848" y="14120"/>
                  </a:lnTo>
                  <a:lnTo>
                    <a:pt x="7236" y="13762"/>
                  </a:lnTo>
                  <a:lnTo>
                    <a:pt x="7634" y="13414"/>
                  </a:lnTo>
                  <a:lnTo>
                    <a:pt x="7832" y="13240"/>
                  </a:lnTo>
                  <a:cubicBezTo>
                    <a:pt x="7865" y="13211"/>
                    <a:pt x="7900" y="13183"/>
                    <a:pt x="7932" y="13153"/>
                  </a:cubicBezTo>
                  <a:lnTo>
                    <a:pt x="8035" y="13069"/>
                  </a:lnTo>
                  <a:lnTo>
                    <a:pt x="8447" y="12732"/>
                  </a:lnTo>
                  <a:cubicBezTo>
                    <a:pt x="8480" y="12704"/>
                    <a:pt x="8514" y="12675"/>
                    <a:pt x="8549" y="12647"/>
                  </a:cubicBezTo>
                  <a:lnTo>
                    <a:pt x="8652" y="12566"/>
                  </a:lnTo>
                  <a:lnTo>
                    <a:pt x="8860" y="12401"/>
                  </a:lnTo>
                  <a:lnTo>
                    <a:pt x="9066" y="12238"/>
                  </a:lnTo>
                  <a:lnTo>
                    <a:pt x="9170" y="12155"/>
                  </a:lnTo>
                  <a:lnTo>
                    <a:pt x="9222" y="12114"/>
                  </a:lnTo>
                  <a:lnTo>
                    <a:pt x="9275" y="12075"/>
                  </a:lnTo>
                  <a:lnTo>
                    <a:pt x="9697" y="11756"/>
                  </a:lnTo>
                  <a:lnTo>
                    <a:pt x="9908" y="11598"/>
                  </a:lnTo>
                  <a:cubicBezTo>
                    <a:pt x="9943" y="11571"/>
                    <a:pt x="9979" y="11545"/>
                    <a:pt x="10015" y="11519"/>
                  </a:cubicBezTo>
                  <a:lnTo>
                    <a:pt x="10123" y="11442"/>
                  </a:lnTo>
                  <a:cubicBezTo>
                    <a:pt x="10410" y="11238"/>
                    <a:pt x="10693" y="11030"/>
                    <a:pt x="10987" y="10834"/>
                  </a:cubicBezTo>
                  <a:lnTo>
                    <a:pt x="11424" y="10536"/>
                  </a:lnTo>
                  <a:lnTo>
                    <a:pt x="11479" y="10499"/>
                  </a:lnTo>
                  <a:lnTo>
                    <a:pt x="11534" y="10463"/>
                  </a:lnTo>
                  <a:lnTo>
                    <a:pt x="11645" y="10392"/>
                  </a:lnTo>
                  <a:lnTo>
                    <a:pt x="11866" y="10248"/>
                  </a:lnTo>
                  <a:cubicBezTo>
                    <a:pt x="13049" y="9481"/>
                    <a:pt x="14270" y="8774"/>
                    <a:pt x="15519" y="8121"/>
                  </a:cubicBezTo>
                  <a:cubicBezTo>
                    <a:pt x="16767" y="7468"/>
                    <a:pt x="18044" y="6868"/>
                    <a:pt x="19340" y="6315"/>
                  </a:cubicBezTo>
                  <a:lnTo>
                    <a:pt x="19828" y="6111"/>
                  </a:lnTo>
                  <a:lnTo>
                    <a:pt x="20071" y="6009"/>
                  </a:lnTo>
                  <a:cubicBezTo>
                    <a:pt x="20153" y="5975"/>
                    <a:pt x="20235" y="5943"/>
                    <a:pt x="20316" y="5911"/>
                  </a:cubicBezTo>
                  <a:lnTo>
                    <a:pt x="20808" y="5716"/>
                  </a:lnTo>
                  <a:lnTo>
                    <a:pt x="21053" y="5618"/>
                  </a:lnTo>
                  <a:lnTo>
                    <a:pt x="21176" y="5570"/>
                  </a:lnTo>
                  <a:lnTo>
                    <a:pt x="21238" y="5546"/>
                  </a:lnTo>
                  <a:lnTo>
                    <a:pt x="21300" y="5522"/>
                  </a:lnTo>
                  <a:lnTo>
                    <a:pt x="22290" y="5152"/>
                  </a:lnTo>
                  <a:lnTo>
                    <a:pt x="22413" y="5106"/>
                  </a:lnTo>
                  <a:lnTo>
                    <a:pt x="22538" y="5063"/>
                  </a:lnTo>
                  <a:lnTo>
                    <a:pt x="22788" y="4975"/>
                  </a:lnTo>
                  <a:lnTo>
                    <a:pt x="23286" y="4800"/>
                  </a:lnTo>
                  <a:cubicBezTo>
                    <a:pt x="23618" y="4680"/>
                    <a:pt x="23954" y="4574"/>
                    <a:pt x="24288" y="4463"/>
                  </a:cubicBezTo>
                  <a:lnTo>
                    <a:pt x="24790" y="4298"/>
                  </a:lnTo>
                  <a:cubicBezTo>
                    <a:pt x="24873" y="4270"/>
                    <a:pt x="24958" y="4244"/>
                    <a:pt x="25042" y="4218"/>
                  </a:cubicBezTo>
                  <a:lnTo>
                    <a:pt x="25294" y="4140"/>
                  </a:lnTo>
                  <a:lnTo>
                    <a:pt x="25799" y="3985"/>
                  </a:lnTo>
                  <a:lnTo>
                    <a:pt x="26052" y="3908"/>
                  </a:lnTo>
                  <a:lnTo>
                    <a:pt x="26178" y="3868"/>
                  </a:lnTo>
                  <a:lnTo>
                    <a:pt x="26305" y="3832"/>
                  </a:lnTo>
                  <a:lnTo>
                    <a:pt x="27321" y="3541"/>
                  </a:lnTo>
                  <a:lnTo>
                    <a:pt x="27448" y="3504"/>
                  </a:lnTo>
                  <a:lnTo>
                    <a:pt x="27512" y="3486"/>
                  </a:lnTo>
                  <a:lnTo>
                    <a:pt x="27575" y="3468"/>
                  </a:lnTo>
                  <a:lnTo>
                    <a:pt x="27831" y="3401"/>
                  </a:lnTo>
                  <a:lnTo>
                    <a:pt x="28342" y="3264"/>
                  </a:lnTo>
                  <a:lnTo>
                    <a:pt x="28850" y="3128"/>
                  </a:lnTo>
                  <a:cubicBezTo>
                    <a:pt x="29022" y="3085"/>
                    <a:pt x="29192" y="3043"/>
                    <a:pt x="29363" y="3001"/>
                  </a:cubicBezTo>
                  <a:lnTo>
                    <a:pt x="29877" y="2873"/>
                  </a:lnTo>
                  <a:lnTo>
                    <a:pt x="30133" y="2811"/>
                  </a:lnTo>
                  <a:cubicBezTo>
                    <a:pt x="30218" y="2790"/>
                    <a:pt x="30304" y="2766"/>
                    <a:pt x="30390" y="2748"/>
                  </a:cubicBezTo>
                  <a:lnTo>
                    <a:pt x="31420" y="2513"/>
                  </a:lnTo>
                  <a:cubicBezTo>
                    <a:pt x="31763" y="2431"/>
                    <a:pt x="32109" y="2363"/>
                    <a:pt x="32453" y="2289"/>
                  </a:cubicBezTo>
                  <a:lnTo>
                    <a:pt x="32971" y="2181"/>
                  </a:lnTo>
                  <a:lnTo>
                    <a:pt x="33229" y="2127"/>
                  </a:lnTo>
                  <a:cubicBezTo>
                    <a:pt x="33315" y="2108"/>
                    <a:pt x="33402" y="2093"/>
                    <a:pt x="33489" y="2076"/>
                  </a:cubicBezTo>
                  <a:lnTo>
                    <a:pt x="34527" y="1877"/>
                  </a:lnTo>
                  <a:lnTo>
                    <a:pt x="34786" y="1827"/>
                  </a:lnTo>
                  <a:lnTo>
                    <a:pt x="35046" y="1782"/>
                  </a:lnTo>
                  <a:lnTo>
                    <a:pt x="35567" y="1691"/>
                  </a:lnTo>
                  <a:lnTo>
                    <a:pt x="36087" y="1600"/>
                  </a:lnTo>
                  <a:lnTo>
                    <a:pt x="36347" y="1554"/>
                  </a:lnTo>
                  <a:cubicBezTo>
                    <a:pt x="36435" y="1539"/>
                    <a:pt x="36521" y="1526"/>
                    <a:pt x="36609" y="1512"/>
                  </a:cubicBezTo>
                  <a:lnTo>
                    <a:pt x="37652" y="1348"/>
                  </a:lnTo>
                  <a:cubicBezTo>
                    <a:pt x="38000" y="1291"/>
                    <a:pt x="38350" y="1244"/>
                    <a:pt x="38699" y="1195"/>
                  </a:cubicBezTo>
                  <a:lnTo>
                    <a:pt x="39222" y="1122"/>
                  </a:lnTo>
                  <a:lnTo>
                    <a:pt x="39484" y="1084"/>
                  </a:lnTo>
                  <a:lnTo>
                    <a:pt x="39614" y="1067"/>
                  </a:lnTo>
                  <a:cubicBezTo>
                    <a:pt x="39659" y="1060"/>
                    <a:pt x="39702" y="1054"/>
                    <a:pt x="39746" y="1049"/>
                  </a:cubicBezTo>
                  <a:cubicBezTo>
                    <a:pt x="42541" y="684"/>
                    <a:pt x="45347" y="420"/>
                    <a:pt x="48162" y="255"/>
                  </a:cubicBezTo>
                  <a:cubicBezTo>
                    <a:pt x="50975" y="86"/>
                    <a:pt x="53793" y="2"/>
                    <a:pt x="56613" y="3"/>
                  </a:cubicBezTo>
                  <a:cubicBezTo>
                    <a:pt x="59431" y="1"/>
                    <a:pt x="62250" y="68"/>
                    <a:pt x="65065" y="221"/>
                  </a:cubicBezTo>
                  <a:cubicBezTo>
                    <a:pt x="67878" y="378"/>
                    <a:pt x="70689" y="620"/>
                    <a:pt x="73485" y="965"/>
                  </a:cubicBezTo>
                  <a:lnTo>
                    <a:pt x="74010" y="1030"/>
                  </a:lnTo>
                  <a:cubicBezTo>
                    <a:pt x="74098" y="1040"/>
                    <a:pt x="74185" y="1051"/>
                    <a:pt x="74273" y="1062"/>
                  </a:cubicBezTo>
                  <a:lnTo>
                    <a:pt x="74535" y="1098"/>
                  </a:lnTo>
                  <a:lnTo>
                    <a:pt x="75581" y="1244"/>
                  </a:lnTo>
                  <a:cubicBezTo>
                    <a:pt x="75931" y="1290"/>
                    <a:pt x="76279" y="1348"/>
                    <a:pt x="76627" y="1402"/>
                  </a:cubicBezTo>
                  <a:lnTo>
                    <a:pt x="77149" y="1482"/>
                  </a:lnTo>
                  <a:lnTo>
                    <a:pt x="77410" y="1523"/>
                  </a:lnTo>
                  <a:cubicBezTo>
                    <a:pt x="77497" y="1537"/>
                    <a:pt x="77585" y="1550"/>
                    <a:pt x="77671" y="1565"/>
                  </a:cubicBezTo>
                  <a:lnTo>
                    <a:pt x="78713" y="1744"/>
                  </a:lnTo>
                  <a:lnTo>
                    <a:pt x="78973" y="1790"/>
                  </a:lnTo>
                  <a:lnTo>
                    <a:pt x="79104" y="1812"/>
                  </a:lnTo>
                  <a:cubicBezTo>
                    <a:pt x="79147" y="1819"/>
                    <a:pt x="79191" y="1827"/>
                    <a:pt x="79233" y="1835"/>
                  </a:cubicBezTo>
                  <a:lnTo>
                    <a:pt x="79752" y="1935"/>
                  </a:lnTo>
                  <a:lnTo>
                    <a:pt x="80271" y="2034"/>
                  </a:lnTo>
                  <a:lnTo>
                    <a:pt x="80531" y="2083"/>
                  </a:lnTo>
                  <a:lnTo>
                    <a:pt x="80661" y="2107"/>
                  </a:lnTo>
                  <a:cubicBezTo>
                    <a:pt x="80705" y="2115"/>
                    <a:pt x="80747" y="2124"/>
                    <a:pt x="80790" y="2133"/>
                  </a:cubicBezTo>
                  <a:lnTo>
                    <a:pt x="81826" y="2349"/>
                  </a:lnTo>
                  <a:lnTo>
                    <a:pt x="82085" y="2402"/>
                  </a:lnTo>
                  <a:cubicBezTo>
                    <a:pt x="82171" y="2420"/>
                    <a:pt x="82257" y="2437"/>
                    <a:pt x="82342" y="2458"/>
                  </a:cubicBezTo>
                  <a:lnTo>
                    <a:pt x="82858" y="2575"/>
                  </a:lnTo>
                  <a:lnTo>
                    <a:pt x="83373" y="2692"/>
                  </a:lnTo>
                  <a:cubicBezTo>
                    <a:pt x="83545" y="2730"/>
                    <a:pt x="83717" y="2767"/>
                    <a:pt x="83888" y="2811"/>
                  </a:cubicBezTo>
                  <a:lnTo>
                    <a:pt x="84914" y="3064"/>
                  </a:lnTo>
                  <a:cubicBezTo>
                    <a:pt x="85000" y="3085"/>
                    <a:pt x="85086" y="3104"/>
                    <a:pt x="85171" y="3127"/>
                  </a:cubicBezTo>
                  <a:lnTo>
                    <a:pt x="85426" y="3195"/>
                  </a:lnTo>
                  <a:lnTo>
                    <a:pt x="85937" y="3331"/>
                  </a:lnTo>
                  <a:lnTo>
                    <a:pt x="86447" y="3466"/>
                  </a:lnTo>
                  <a:cubicBezTo>
                    <a:pt x="86532" y="3488"/>
                    <a:pt x="86617" y="3514"/>
                    <a:pt x="86701" y="3537"/>
                  </a:cubicBezTo>
                  <a:lnTo>
                    <a:pt x="86955" y="3611"/>
                  </a:lnTo>
                  <a:lnTo>
                    <a:pt x="87464" y="3756"/>
                  </a:lnTo>
                  <a:lnTo>
                    <a:pt x="87718" y="3829"/>
                  </a:lnTo>
                  <a:lnTo>
                    <a:pt x="87845" y="3865"/>
                  </a:lnTo>
                  <a:cubicBezTo>
                    <a:pt x="87887" y="3878"/>
                    <a:pt x="87929" y="3891"/>
                    <a:pt x="87971" y="3903"/>
                  </a:cubicBezTo>
                  <a:lnTo>
                    <a:pt x="88981" y="4214"/>
                  </a:lnTo>
                  <a:cubicBezTo>
                    <a:pt x="89150" y="4264"/>
                    <a:pt x="89317" y="4320"/>
                    <a:pt x="89485" y="4375"/>
                  </a:cubicBezTo>
                  <a:lnTo>
                    <a:pt x="89986" y="4539"/>
                  </a:lnTo>
                  <a:cubicBezTo>
                    <a:pt x="91324" y="4985"/>
                    <a:pt x="92646" y="5471"/>
                    <a:pt x="93953" y="6000"/>
                  </a:cubicBezTo>
                  <a:cubicBezTo>
                    <a:pt x="95256" y="6537"/>
                    <a:pt x="96538" y="7122"/>
                    <a:pt x="97797" y="7756"/>
                  </a:cubicBezTo>
                  <a:cubicBezTo>
                    <a:pt x="99055" y="8393"/>
                    <a:pt x="100285" y="9084"/>
                    <a:pt x="101477" y="9835"/>
                  </a:cubicBezTo>
                  <a:lnTo>
                    <a:pt x="101701" y="9975"/>
                  </a:lnTo>
                  <a:lnTo>
                    <a:pt x="101923" y="10120"/>
                  </a:lnTo>
                  <a:lnTo>
                    <a:pt x="102363" y="10410"/>
                  </a:lnTo>
                  <a:cubicBezTo>
                    <a:pt x="102513" y="10505"/>
                    <a:pt x="102655" y="10607"/>
                    <a:pt x="102801" y="10708"/>
                  </a:cubicBezTo>
                  <a:lnTo>
                    <a:pt x="103236" y="11009"/>
                  </a:lnTo>
                  <a:cubicBezTo>
                    <a:pt x="103272" y="11033"/>
                    <a:pt x="103308" y="11059"/>
                    <a:pt x="103343" y="11084"/>
                  </a:cubicBezTo>
                  <a:lnTo>
                    <a:pt x="103450" y="11163"/>
                  </a:lnTo>
                  <a:lnTo>
                    <a:pt x="103662" y="11318"/>
                  </a:lnTo>
                  <a:lnTo>
                    <a:pt x="103875" y="11473"/>
                  </a:lnTo>
                  <a:cubicBezTo>
                    <a:pt x="103946" y="11525"/>
                    <a:pt x="104017" y="11577"/>
                    <a:pt x="104087" y="11630"/>
                  </a:cubicBezTo>
                  <a:lnTo>
                    <a:pt x="104506" y="11952"/>
                  </a:lnTo>
                  <a:lnTo>
                    <a:pt x="104716" y="12113"/>
                  </a:lnTo>
                  <a:lnTo>
                    <a:pt x="104921" y="12279"/>
                  </a:lnTo>
                  <a:cubicBezTo>
                    <a:pt x="106020" y="13160"/>
                    <a:pt x="107072" y="14103"/>
                    <a:pt x="108041" y="15126"/>
                  </a:cubicBezTo>
                  <a:lnTo>
                    <a:pt x="108223" y="15317"/>
                  </a:lnTo>
                  <a:lnTo>
                    <a:pt x="108315" y="15413"/>
                  </a:lnTo>
                  <a:lnTo>
                    <a:pt x="108403" y="15511"/>
                  </a:lnTo>
                  <a:lnTo>
                    <a:pt x="108757" y="15904"/>
                  </a:lnTo>
                  <a:cubicBezTo>
                    <a:pt x="108817" y="15968"/>
                    <a:pt x="108873" y="16035"/>
                    <a:pt x="108931" y="16103"/>
                  </a:cubicBezTo>
                  <a:lnTo>
                    <a:pt x="109102" y="16304"/>
                  </a:lnTo>
                  <a:lnTo>
                    <a:pt x="109274" y="16504"/>
                  </a:lnTo>
                  <a:lnTo>
                    <a:pt x="109441" y="16710"/>
                  </a:lnTo>
                  <a:lnTo>
                    <a:pt x="109606" y="16915"/>
                  </a:lnTo>
                  <a:cubicBezTo>
                    <a:pt x="109661" y="16984"/>
                    <a:pt x="109718" y="17051"/>
                    <a:pt x="109771" y="17122"/>
                  </a:cubicBezTo>
                  <a:lnTo>
                    <a:pt x="110091" y="17542"/>
                  </a:lnTo>
                  <a:lnTo>
                    <a:pt x="110132" y="17595"/>
                  </a:lnTo>
                  <a:lnTo>
                    <a:pt x="110171" y="17648"/>
                  </a:lnTo>
                  <a:lnTo>
                    <a:pt x="110248" y="17756"/>
                  </a:lnTo>
                  <a:lnTo>
                    <a:pt x="110402" y="17969"/>
                  </a:lnTo>
                  <a:lnTo>
                    <a:pt x="110480" y="18077"/>
                  </a:lnTo>
                  <a:lnTo>
                    <a:pt x="110518" y="18130"/>
                  </a:lnTo>
                  <a:lnTo>
                    <a:pt x="110556" y="18185"/>
                  </a:lnTo>
                  <a:lnTo>
                    <a:pt x="110704" y="18403"/>
                  </a:lnTo>
                  <a:cubicBezTo>
                    <a:pt x="111099" y="18986"/>
                    <a:pt x="111469" y="19587"/>
                    <a:pt x="111805" y="20206"/>
                  </a:cubicBezTo>
                  <a:cubicBezTo>
                    <a:pt x="112141" y="20827"/>
                    <a:pt x="112440" y="21465"/>
                    <a:pt x="112702" y="22119"/>
                  </a:cubicBezTo>
                  <a:lnTo>
                    <a:pt x="112727" y="22181"/>
                  </a:lnTo>
                  <a:lnTo>
                    <a:pt x="112751" y="22243"/>
                  </a:lnTo>
                  <a:lnTo>
                    <a:pt x="112797" y="22366"/>
                  </a:lnTo>
                  <a:lnTo>
                    <a:pt x="112889" y="22614"/>
                  </a:lnTo>
                  <a:lnTo>
                    <a:pt x="112901" y="22645"/>
                  </a:lnTo>
                  <a:lnTo>
                    <a:pt x="112912" y="22677"/>
                  </a:lnTo>
                  <a:lnTo>
                    <a:pt x="112933" y="22738"/>
                  </a:lnTo>
                  <a:lnTo>
                    <a:pt x="112976" y="22864"/>
                  </a:lnTo>
                  <a:cubicBezTo>
                    <a:pt x="113004" y="22947"/>
                    <a:pt x="113032" y="23031"/>
                    <a:pt x="113060" y="23114"/>
                  </a:cubicBezTo>
                  <a:lnTo>
                    <a:pt x="113136" y="23367"/>
                  </a:lnTo>
                  <a:cubicBezTo>
                    <a:pt x="113161" y="23452"/>
                    <a:pt x="113188" y="23536"/>
                    <a:pt x="113209" y="23621"/>
                  </a:cubicBezTo>
                  <a:cubicBezTo>
                    <a:pt x="113252" y="23792"/>
                    <a:pt x="113302" y="23961"/>
                    <a:pt x="113339" y="24133"/>
                  </a:cubicBezTo>
                  <a:lnTo>
                    <a:pt x="113397" y="24391"/>
                  </a:lnTo>
                  <a:lnTo>
                    <a:pt x="113446" y="24651"/>
                  </a:lnTo>
                  <a:lnTo>
                    <a:pt x="113470" y="24781"/>
                  </a:lnTo>
                  <a:lnTo>
                    <a:pt x="113490" y="24911"/>
                  </a:lnTo>
                  <a:lnTo>
                    <a:pt x="113530" y="25172"/>
                  </a:lnTo>
                  <a:cubicBezTo>
                    <a:pt x="113575" y="25522"/>
                    <a:pt x="113600" y="25873"/>
                    <a:pt x="113604" y="26226"/>
                  </a:cubicBezTo>
                  <a:close/>
                </a:path>
              </a:pathLst>
            </a:custGeom>
            <a:solidFill>
              <a:srgbClr val="93B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6"/>
            <p:cNvSpPr/>
            <p:nvPr/>
          </p:nvSpPr>
          <p:spPr>
            <a:xfrm>
              <a:off x="5843713" y="2216373"/>
              <a:ext cx="1814308" cy="1491575"/>
            </a:xfrm>
            <a:custGeom>
              <a:avLst/>
              <a:gdLst/>
              <a:ahLst/>
              <a:cxnLst/>
              <a:rect l="l" t="t" r="r" b="b"/>
              <a:pathLst>
                <a:path w="99251" h="81596" extrusionOk="0">
                  <a:moveTo>
                    <a:pt x="99250" y="11027"/>
                  </a:moveTo>
                  <a:cubicBezTo>
                    <a:pt x="99250" y="4938"/>
                    <a:pt x="77032" y="1"/>
                    <a:pt x="49625" y="1"/>
                  </a:cubicBezTo>
                  <a:cubicBezTo>
                    <a:pt x="22217" y="1"/>
                    <a:pt x="0" y="4938"/>
                    <a:pt x="0" y="11027"/>
                  </a:cubicBezTo>
                  <a:cubicBezTo>
                    <a:pt x="0" y="11189"/>
                    <a:pt x="25" y="11348"/>
                    <a:pt x="56" y="11509"/>
                  </a:cubicBezTo>
                  <a:cubicBezTo>
                    <a:pt x="19" y="11686"/>
                    <a:pt x="1" y="11866"/>
                    <a:pt x="0" y="12047"/>
                  </a:cubicBezTo>
                  <a:lnTo>
                    <a:pt x="0" y="69551"/>
                  </a:lnTo>
                  <a:cubicBezTo>
                    <a:pt x="1" y="69731"/>
                    <a:pt x="19" y="69911"/>
                    <a:pt x="56" y="70087"/>
                  </a:cubicBezTo>
                  <a:cubicBezTo>
                    <a:pt x="25" y="70248"/>
                    <a:pt x="0" y="70407"/>
                    <a:pt x="0" y="70569"/>
                  </a:cubicBezTo>
                  <a:cubicBezTo>
                    <a:pt x="0" y="76659"/>
                    <a:pt x="22217" y="81596"/>
                    <a:pt x="49625" y="81596"/>
                  </a:cubicBezTo>
                  <a:cubicBezTo>
                    <a:pt x="77032" y="81596"/>
                    <a:pt x="99250" y="76659"/>
                    <a:pt x="99250" y="70569"/>
                  </a:cubicBezTo>
                  <a:cubicBezTo>
                    <a:pt x="99250" y="70407"/>
                    <a:pt x="99227" y="70248"/>
                    <a:pt x="99197" y="70087"/>
                  </a:cubicBezTo>
                  <a:cubicBezTo>
                    <a:pt x="99232" y="69911"/>
                    <a:pt x="99250" y="69731"/>
                    <a:pt x="99250" y="69551"/>
                  </a:cubicBezTo>
                  <a:lnTo>
                    <a:pt x="99250" y="12047"/>
                  </a:lnTo>
                  <a:cubicBezTo>
                    <a:pt x="99250" y="11866"/>
                    <a:pt x="99232" y="11686"/>
                    <a:pt x="99197" y="11509"/>
                  </a:cubicBezTo>
                  <a:cubicBezTo>
                    <a:pt x="99227" y="11348"/>
                    <a:pt x="99250" y="11189"/>
                    <a:pt x="99250" y="110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6"/>
            <p:cNvSpPr/>
            <p:nvPr/>
          </p:nvSpPr>
          <p:spPr>
            <a:xfrm>
              <a:off x="5843713" y="2216373"/>
              <a:ext cx="1814308" cy="403184"/>
            </a:xfrm>
            <a:custGeom>
              <a:avLst/>
              <a:gdLst/>
              <a:ahLst/>
              <a:cxnLst/>
              <a:rect l="l" t="t" r="r" b="b"/>
              <a:pathLst>
                <a:path w="99251" h="22056" extrusionOk="0">
                  <a:moveTo>
                    <a:pt x="99250" y="11027"/>
                  </a:moveTo>
                  <a:cubicBezTo>
                    <a:pt x="99250" y="17118"/>
                    <a:pt x="77032" y="22056"/>
                    <a:pt x="49625" y="22056"/>
                  </a:cubicBezTo>
                  <a:cubicBezTo>
                    <a:pt x="22217" y="22056"/>
                    <a:pt x="0" y="17118"/>
                    <a:pt x="0" y="11027"/>
                  </a:cubicBezTo>
                  <a:cubicBezTo>
                    <a:pt x="0" y="4938"/>
                    <a:pt x="22217" y="1"/>
                    <a:pt x="49625" y="1"/>
                  </a:cubicBezTo>
                  <a:cubicBezTo>
                    <a:pt x="77032" y="1"/>
                    <a:pt x="99250" y="4938"/>
                    <a:pt x="99250" y="110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6"/>
            <p:cNvSpPr/>
            <p:nvPr/>
          </p:nvSpPr>
          <p:spPr>
            <a:xfrm>
              <a:off x="6204561" y="714397"/>
              <a:ext cx="1118096" cy="640294"/>
            </a:xfrm>
            <a:custGeom>
              <a:avLst/>
              <a:gdLst/>
              <a:ahLst/>
              <a:cxnLst/>
              <a:rect l="l" t="t" r="r" b="b"/>
              <a:pathLst>
                <a:path w="61165" h="35027" extrusionOk="0">
                  <a:moveTo>
                    <a:pt x="61164" y="6798"/>
                  </a:moveTo>
                  <a:cubicBezTo>
                    <a:pt x="61164" y="3045"/>
                    <a:pt x="47473" y="0"/>
                    <a:pt x="30581" y="0"/>
                  </a:cubicBezTo>
                  <a:cubicBezTo>
                    <a:pt x="13690" y="0"/>
                    <a:pt x="0" y="3045"/>
                    <a:pt x="0" y="6798"/>
                  </a:cubicBezTo>
                  <a:cubicBezTo>
                    <a:pt x="2" y="6897"/>
                    <a:pt x="13" y="6996"/>
                    <a:pt x="34" y="7093"/>
                  </a:cubicBezTo>
                  <a:cubicBezTo>
                    <a:pt x="12" y="7203"/>
                    <a:pt x="0" y="7313"/>
                    <a:pt x="0" y="7425"/>
                  </a:cubicBezTo>
                  <a:lnTo>
                    <a:pt x="0" y="27603"/>
                  </a:lnTo>
                  <a:cubicBezTo>
                    <a:pt x="0" y="27714"/>
                    <a:pt x="12" y="27826"/>
                    <a:pt x="34" y="27934"/>
                  </a:cubicBezTo>
                  <a:cubicBezTo>
                    <a:pt x="13" y="28032"/>
                    <a:pt x="2" y="28131"/>
                    <a:pt x="0" y="28230"/>
                  </a:cubicBezTo>
                  <a:cubicBezTo>
                    <a:pt x="0" y="31983"/>
                    <a:pt x="13692" y="35026"/>
                    <a:pt x="30581" y="35026"/>
                  </a:cubicBezTo>
                  <a:cubicBezTo>
                    <a:pt x="47472" y="35026"/>
                    <a:pt x="61164" y="31983"/>
                    <a:pt x="61164" y="28230"/>
                  </a:cubicBezTo>
                  <a:cubicBezTo>
                    <a:pt x="61162" y="28131"/>
                    <a:pt x="61151" y="28032"/>
                    <a:pt x="61130" y="27935"/>
                  </a:cubicBezTo>
                  <a:cubicBezTo>
                    <a:pt x="61153" y="27826"/>
                    <a:pt x="61164" y="27715"/>
                    <a:pt x="61164" y="27603"/>
                  </a:cubicBezTo>
                  <a:lnTo>
                    <a:pt x="61164" y="7425"/>
                  </a:lnTo>
                  <a:cubicBezTo>
                    <a:pt x="61164" y="7313"/>
                    <a:pt x="61153" y="7203"/>
                    <a:pt x="61130" y="7093"/>
                  </a:cubicBezTo>
                  <a:cubicBezTo>
                    <a:pt x="61150" y="6996"/>
                    <a:pt x="61162" y="6897"/>
                    <a:pt x="61164" y="6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6"/>
            <p:cNvSpPr/>
            <p:nvPr/>
          </p:nvSpPr>
          <p:spPr>
            <a:xfrm>
              <a:off x="6204561" y="714397"/>
              <a:ext cx="1118096" cy="248517"/>
            </a:xfrm>
            <a:custGeom>
              <a:avLst/>
              <a:gdLst/>
              <a:ahLst/>
              <a:cxnLst/>
              <a:rect l="l" t="t" r="r" b="b"/>
              <a:pathLst>
                <a:path w="61165" h="13595" extrusionOk="0">
                  <a:moveTo>
                    <a:pt x="61164" y="6798"/>
                  </a:moveTo>
                  <a:cubicBezTo>
                    <a:pt x="61164" y="8600"/>
                    <a:pt x="57942" y="10328"/>
                    <a:pt x="52207" y="11603"/>
                  </a:cubicBezTo>
                  <a:cubicBezTo>
                    <a:pt x="46471" y="12878"/>
                    <a:pt x="38693" y="13594"/>
                    <a:pt x="30581" y="13594"/>
                  </a:cubicBezTo>
                  <a:cubicBezTo>
                    <a:pt x="22470" y="13594"/>
                    <a:pt x="14692" y="12878"/>
                    <a:pt x="8956" y="11603"/>
                  </a:cubicBezTo>
                  <a:cubicBezTo>
                    <a:pt x="3221" y="10328"/>
                    <a:pt x="0" y="8600"/>
                    <a:pt x="0" y="6798"/>
                  </a:cubicBezTo>
                  <a:cubicBezTo>
                    <a:pt x="0" y="4995"/>
                    <a:pt x="3221" y="3266"/>
                    <a:pt x="8956" y="1991"/>
                  </a:cubicBezTo>
                  <a:cubicBezTo>
                    <a:pt x="14692" y="717"/>
                    <a:pt x="22470" y="0"/>
                    <a:pt x="30581" y="0"/>
                  </a:cubicBezTo>
                  <a:cubicBezTo>
                    <a:pt x="38693" y="0"/>
                    <a:pt x="46471" y="717"/>
                    <a:pt x="52207" y="1991"/>
                  </a:cubicBezTo>
                  <a:cubicBezTo>
                    <a:pt x="57942" y="3266"/>
                    <a:pt x="61164" y="4995"/>
                    <a:pt x="61164" y="6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6"/>
            <p:cNvSpPr/>
            <p:nvPr/>
          </p:nvSpPr>
          <p:spPr>
            <a:xfrm>
              <a:off x="6442237" y="749476"/>
              <a:ext cx="642707" cy="142840"/>
            </a:xfrm>
            <a:custGeom>
              <a:avLst/>
              <a:gdLst/>
              <a:ahLst/>
              <a:cxnLst/>
              <a:rect l="l" t="t" r="r" b="b"/>
              <a:pathLst>
                <a:path w="35159" h="7814" extrusionOk="0">
                  <a:moveTo>
                    <a:pt x="35159" y="3907"/>
                  </a:moveTo>
                  <a:cubicBezTo>
                    <a:pt x="35159" y="6064"/>
                    <a:pt x="27289" y="7813"/>
                    <a:pt x="17579" y="7813"/>
                  </a:cubicBezTo>
                  <a:cubicBezTo>
                    <a:pt x="7871" y="7813"/>
                    <a:pt x="0" y="6064"/>
                    <a:pt x="0" y="3907"/>
                  </a:cubicBezTo>
                  <a:cubicBezTo>
                    <a:pt x="0" y="1750"/>
                    <a:pt x="7871" y="0"/>
                    <a:pt x="17579" y="0"/>
                  </a:cubicBezTo>
                  <a:cubicBezTo>
                    <a:pt x="27289" y="0"/>
                    <a:pt x="35159" y="1750"/>
                    <a:pt x="35159" y="3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6"/>
            <p:cNvSpPr/>
            <p:nvPr/>
          </p:nvSpPr>
          <p:spPr>
            <a:xfrm>
              <a:off x="6204360" y="714269"/>
              <a:ext cx="1118297" cy="248699"/>
            </a:xfrm>
            <a:custGeom>
              <a:avLst/>
              <a:gdLst/>
              <a:ahLst/>
              <a:cxnLst/>
              <a:rect l="l" t="t" r="r" b="b"/>
              <a:pathLst>
                <a:path w="61176" h="13605" extrusionOk="0">
                  <a:moveTo>
                    <a:pt x="61175" y="6805"/>
                  </a:moveTo>
                  <a:cubicBezTo>
                    <a:pt x="61175" y="6889"/>
                    <a:pt x="61167" y="6973"/>
                    <a:pt x="61154" y="7057"/>
                  </a:cubicBezTo>
                  <a:cubicBezTo>
                    <a:pt x="61152" y="7078"/>
                    <a:pt x="61146" y="7098"/>
                    <a:pt x="61143" y="7119"/>
                  </a:cubicBezTo>
                  <a:lnTo>
                    <a:pt x="61137" y="7150"/>
                  </a:lnTo>
                  <a:cubicBezTo>
                    <a:pt x="61134" y="7161"/>
                    <a:pt x="61131" y="7170"/>
                    <a:pt x="61129" y="7180"/>
                  </a:cubicBezTo>
                  <a:lnTo>
                    <a:pt x="61113" y="7242"/>
                  </a:lnTo>
                  <a:lnTo>
                    <a:pt x="61094" y="7302"/>
                  </a:lnTo>
                  <a:cubicBezTo>
                    <a:pt x="61088" y="7323"/>
                    <a:pt x="61081" y="7343"/>
                    <a:pt x="61074" y="7362"/>
                  </a:cubicBezTo>
                  <a:cubicBezTo>
                    <a:pt x="61066" y="7382"/>
                    <a:pt x="61059" y="7402"/>
                    <a:pt x="61050" y="7422"/>
                  </a:cubicBezTo>
                  <a:cubicBezTo>
                    <a:pt x="61034" y="7460"/>
                    <a:pt x="61019" y="7499"/>
                    <a:pt x="60999" y="7537"/>
                  </a:cubicBezTo>
                  <a:cubicBezTo>
                    <a:pt x="60963" y="7613"/>
                    <a:pt x="60921" y="7687"/>
                    <a:pt x="60877" y="7758"/>
                  </a:cubicBezTo>
                  <a:cubicBezTo>
                    <a:pt x="60695" y="8043"/>
                    <a:pt x="60459" y="8291"/>
                    <a:pt x="60204" y="8510"/>
                  </a:cubicBezTo>
                  <a:cubicBezTo>
                    <a:pt x="59946" y="8729"/>
                    <a:pt x="59671" y="8926"/>
                    <a:pt x="59383" y="9102"/>
                  </a:cubicBezTo>
                  <a:cubicBezTo>
                    <a:pt x="59096" y="9281"/>
                    <a:pt x="58798" y="9441"/>
                    <a:pt x="58495" y="9591"/>
                  </a:cubicBezTo>
                  <a:cubicBezTo>
                    <a:pt x="58193" y="9740"/>
                    <a:pt x="57884" y="9878"/>
                    <a:pt x="57572" y="10008"/>
                  </a:cubicBezTo>
                  <a:cubicBezTo>
                    <a:pt x="57260" y="10137"/>
                    <a:pt x="56945" y="10258"/>
                    <a:pt x="56627" y="10373"/>
                  </a:cubicBezTo>
                  <a:cubicBezTo>
                    <a:pt x="55992" y="10601"/>
                    <a:pt x="55347" y="10803"/>
                    <a:pt x="54698" y="10988"/>
                  </a:cubicBezTo>
                  <a:cubicBezTo>
                    <a:pt x="53397" y="11357"/>
                    <a:pt x="52079" y="11657"/>
                    <a:pt x="50754" y="11916"/>
                  </a:cubicBezTo>
                  <a:cubicBezTo>
                    <a:pt x="49428" y="12175"/>
                    <a:pt x="48094" y="12389"/>
                    <a:pt x="46756" y="12576"/>
                  </a:cubicBezTo>
                  <a:cubicBezTo>
                    <a:pt x="45418" y="12761"/>
                    <a:pt x="44076" y="12915"/>
                    <a:pt x="42731" y="13045"/>
                  </a:cubicBezTo>
                  <a:cubicBezTo>
                    <a:pt x="41387" y="13175"/>
                    <a:pt x="40040" y="13278"/>
                    <a:pt x="38692" y="13361"/>
                  </a:cubicBezTo>
                  <a:cubicBezTo>
                    <a:pt x="35996" y="13524"/>
                    <a:pt x="33296" y="13605"/>
                    <a:pt x="30593" y="13602"/>
                  </a:cubicBezTo>
                  <a:cubicBezTo>
                    <a:pt x="27891" y="13602"/>
                    <a:pt x="25191" y="13522"/>
                    <a:pt x="22493" y="13362"/>
                  </a:cubicBezTo>
                  <a:cubicBezTo>
                    <a:pt x="21145" y="13280"/>
                    <a:pt x="19798" y="13175"/>
                    <a:pt x="18453" y="13046"/>
                  </a:cubicBezTo>
                  <a:cubicBezTo>
                    <a:pt x="17108" y="12918"/>
                    <a:pt x="15767" y="12761"/>
                    <a:pt x="14428" y="12577"/>
                  </a:cubicBezTo>
                  <a:cubicBezTo>
                    <a:pt x="13090" y="12392"/>
                    <a:pt x="11757" y="12176"/>
                    <a:pt x="10431" y="11917"/>
                  </a:cubicBezTo>
                  <a:cubicBezTo>
                    <a:pt x="9105" y="11659"/>
                    <a:pt x="7787" y="11359"/>
                    <a:pt x="6488" y="10990"/>
                  </a:cubicBezTo>
                  <a:cubicBezTo>
                    <a:pt x="5838" y="10805"/>
                    <a:pt x="5193" y="10604"/>
                    <a:pt x="4557" y="10375"/>
                  </a:cubicBezTo>
                  <a:cubicBezTo>
                    <a:pt x="4239" y="10261"/>
                    <a:pt x="3924" y="10139"/>
                    <a:pt x="3612" y="10010"/>
                  </a:cubicBezTo>
                  <a:cubicBezTo>
                    <a:pt x="3300" y="9880"/>
                    <a:pt x="2992" y="9743"/>
                    <a:pt x="2689" y="9594"/>
                  </a:cubicBezTo>
                  <a:cubicBezTo>
                    <a:pt x="2386" y="9444"/>
                    <a:pt x="2089" y="9283"/>
                    <a:pt x="1803" y="9105"/>
                  </a:cubicBezTo>
                  <a:cubicBezTo>
                    <a:pt x="1513" y="8929"/>
                    <a:pt x="1239" y="8732"/>
                    <a:pt x="981" y="8512"/>
                  </a:cubicBezTo>
                  <a:cubicBezTo>
                    <a:pt x="725" y="8293"/>
                    <a:pt x="490" y="8045"/>
                    <a:pt x="307" y="7760"/>
                  </a:cubicBezTo>
                  <a:cubicBezTo>
                    <a:pt x="263" y="7688"/>
                    <a:pt x="221" y="7614"/>
                    <a:pt x="185" y="7538"/>
                  </a:cubicBezTo>
                  <a:cubicBezTo>
                    <a:pt x="165" y="7500"/>
                    <a:pt x="150" y="7461"/>
                    <a:pt x="132" y="7423"/>
                  </a:cubicBezTo>
                  <a:cubicBezTo>
                    <a:pt x="124" y="7403"/>
                    <a:pt x="118" y="7383"/>
                    <a:pt x="110" y="7364"/>
                  </a:cubicBezTo>
                  <a:cubicBezTo>
                    <a:pt x="102" y="7344"/>
                    <a:pt x="96" y="7324"/>
                    <a:pt x="89" y="7303"/>
                  </a:cubicBezTo>
                  <a:lnTo>
                    <a:pt x="71" y="7243"/>
                  </a:lnTo>
                  <a:lnTo>
                    <a:pt x="54" y="7182"/>
                  </a:lnTo>
                  <a:lnTo>
                    <a:pt x="47" y="7150"/>
                  </a:lnTo>
                  <a:lnTo>
                    <a:pt x="41" y="7120"/>
                  </a:lnTo>
                  <a:cubicBezTo>
                    <a:pt x="37" y="7099"/>
                    <a:pt x="32" y="7078"/>
                    <a:pt x="29" y="7057"/>
                  </a:cubicBezTo>
                  <a:cubicBezTo>
                    <a:pt x="1" y="6890"/>
                    <a:pt x="1" y="6719"/>
                    <a:pt x="29" y="6552"/>
                  </a:cubicBezTo>
                  <a:cubicBezTo>
                    <a:pt x="32" y="6531"/>
                    <a:pt x="37" y="6511"/>
                    <a:pt x="41" y="6490"/>
                  </a:cubicBezTo>
                  <a:lnTo>
                    <a:pt x="47" y="6458"/>
                  </a:lnTo>
                  <a:cubicBezTo>
                    <a:pt x="50" y="6448"/>
                    <a:pt x="52" y="6437"/>
                    <a:pt x="54" y="6428"/>
                  </a:cubicBezTo>
                  <a:lnTo>
                    <a:pt x="71" y="6366"/>
                  </a:lnTo>
                  <a:lnTo>
                    <a:pt x="89" y="6306"/>
                  </a:lnTo>
                  <a:cubicBezTo>
                    <a:pt x="95" y="6286"/>
                    <a:pt x="103" y="6266"/>
                    <a:pt x="110" y="6246"/>
                  </a:cubicBezTo>
                  <a:cubicBezTo>
                    <a:pt x="117" y="6226"/>
                    <a:pt x="125" y="6207"/>
                    <a:pt x="132" y="6187"/>
                  </a:cubicBezTo>
                  <a:cubicBezTo>
                    <a:pt x="150" y="6148"/>
                    <a:pt x="165" y="6109"/>
                    <a:pt x="185" y="6071"/>
                  </a:cubicBezTo>
                  <a:cubicBezTo>
                    <a:pt x="221" y="5994"/>
                    <a:pt x="263" y="5921"/>
                    <a:pt x="307" y="5850"/>
                  </a:cubicBezTo>
                  <a:cubicBezTo>
                    <a:pt x="490" y="5564"/>
                    <a:pt x="725" y="5315"/>
                    <a:pt x="981" y="5096"/>
                  </a:cubicBezTo>
                  <a:cubicBezTo>
                    <a:pt x="1239" y="4878"/>
                    <a:pt x="1513" y="4680"/>
                    <a:pt x="1803" y="4504"/>
                  </a:cubicBezTo>
                  <a:cubicBezTo>
                    <a:pt x="2089" y="4326"/>
                    <a:pt x="2386" y="4165"/>
                    <a:pt x="2689" y="4016"/>
                  </a:cubicBezTo>
                  <a:cubicBezTo>
                    <a:pt x="2991" y="3866"/>
                    <a:pt x="3300" y="3728"/>
                    <a:pt x="3612" y="3599"/>
                  </a:cubicBezTo>
                  <a:cubicBezTo>
                    <a:pt x="3924" y="3469"/>
                    <a:pt x="4239" y="3348"/>
                    <a:pt x="4557" y="3235"/>
                  </a:cubicBezTo>
                  <a:cubicBezTo>
                    <a:pt x="5193" y="3005"/>
                    <a:pt x="5838" y="2803"/>
                    <a:pt x="6488" y="2619"/>
                  </a:cubicBezTo>
                  <a:cubicBezTo>
                    <a:pt x="7787" y="2249"/>
                    <a:pt x="9105" y="1951"/>
                    <a:pt x="10431" y="1692"/>
                  </a:cubicBezTo>
                  <a:cubicBezTo>
                    <a:pt x="11756" y="1432"/>
                    <a:pt x="13091" y="1216"/>
                    <a:pt x="14429" y="1030"/>
                  </a:cubicBezTo>
                  <a:cubicBezTo>
                    <a:pt x="15766" y="844"/>
                    <a:pt x="17108" y="691"/>
                    <a:pt x="18453" y="562"/>
                  </a:cubicBezTo>
                  <a:cubicBezTo>
                    <a:pt x="19798" y="432"/>
                    <a:pt x="21145" y="328"/>
                    <a:pt x="22493" y="245"/>
                  </a:cubicBezTo>
                  <a:cubicBezTo>
                    <a:pt x="25190" y="81"/>
                    <a:pt x="27890" y="1"/>
                    <a:pt x="30593" y="4"/>
                  </a:cubicBezTo>
                  <a:cubicBezTo>
                    <a:pt x="33294" y="5"/>
                    <a:pt x="35994" y="86"/>
                    <a:pt x="38692" y="245"/>
                  </a:cubicBezTo>
                  <a:cubicBezTo>
                    <a:pt x="40040" y="328"/>
                    <a:pt x="41386" y="433"/>
                    <a:pt x="42732" y="562"/>
                  </a:cubicBezTo>
                  <a:cubicBezTo>
                    <a:pt x="44077" y="691"/>
                    <a:pt x="45418" y="847"/>
                    <a:pt x="46756" y="1032"/>
                  </a:cubicBezTo>
                  <a:cubicBezTo>
                    <a:pt x="48094" y="1218"/>
                    <a:pt x="49428" y="1434"/>
                    <a:pt x="50754" y="1692"/>
                  </a:cubicBezTo>
                  <a:cubicBezTo>
                    <a:pt x="52079" y="1951"/>
                    <a:pt x="53398" y="2250"/>
                    <a:pt x="54698" y="2620"/>
                  </a:cubicBezTo>
                  <a:cubicBezTo>
                    <a:pt x="55347" y="2806"/>
                    <a:pt x="55992" y="3007"/>
                    <a:pt x="56627" y="3236"/>
                  </a:cubicBezTo>
                  <a:cubicBezTo>
                    <a:pt x="56945" y="3350"/>
                    <a:pt x="57260" y="3470"/>
                    <a:pt x="57572" y="3600"/>
                  </a:cubicBezTo>
                  <a:cubicBezTo>
                    <a:pt x="57884" y="3729"/>
                    <a:pt x="58192" y="3868"/>
                    <a:pt x="58495" y="4017"/>
                  </a:cubicBezTo>
                  <a:cubicBezTo>
                    <a:pt x="58798" y="4167"/>
                    <a:pt x="59096" y="4328"/>
                    <a:pt x="59383" y="4506"/>
                  </a:cubicBezTo>
                  <a:cubicBezTo>
                    <a:pt x="59671" y="4681"/>
                    <a:pt x="59946" y="4879"/>
                    <a:pt x="60204" y="5097"/>
                  </a:cubicBezTo>
                  <a:cubicBezTo>
                    <a:pt x="60459" y="5318"/>
                    <a:pt x="60695" y="5565"/>
                    <a:pt x="60877" y="5850"/>
                  </a:cubicBezTo>
                  <a:cubicBezTo>
                    <a:pt x="60921" y="5922"/>
                    <a:pt x="60962" y="5995"/>
                    <a:pt x="60999" y="6071"/>
                  </a:cubicBezTo>
                  <a:cubicBezTo>
                    <a:pt x="61018" y="6109"/>
                    <a:pt x="61034" y="6148"/>
                    <a:pt x="61050" y="6187"/>
                  </a:cubicBezTo>
                  <a:cubicBezTo>
                    <a:pt x="61059" y="6207"/>
                    <a:pt x="61066" y="6226"/>
                    <a:pt x="61074" y="6246"/>
                  </a:cubicBezTo>
                  <a:cubicBezTo>
                    <a:pt x="61081" y="6266"/>
                    <a:pt x="61088" y="6286"/>
                    <a:pt x="61094" y="6306"/>
                  </a:cubicBezTo>
                  <a:lnTo>
                    <a:pt x="61112" y="6366"/>
                  </a:lnTo>
                  <a:lnTo>
                    <a:pt x="61129" y="6428"/>
                  </a:lnTo>
                  <a:cubicBezTo>
                    <a:pt x="61131" y="6439"/>
                    <a:pt x="61134" y="6448"/>
                    <a:pt x="61137" y="6458"/>
                  </a:cubicBezTo>
                  <a:lnTo>
                    <a:pt x="61143" y="6490"/>
                  </a:lnTo>
                  <a:cubicBezTo>
                    <a:pt x="61146" y="6510"/>
                    <a:pt x="61152" y="6531"/>
                    <a:pt x="61154" y="6552"/>
                  </a:cubicBezTo>
                  <a:cubicBezTo>
                    <a:pt x="61167" y="6636"/>
                    <a:pt x="61174" y="6720"/>
                    <a:pt x="61175" y="6805"/>
                  </a:cubicBezTo>
                  <a:close/>
                  <a:moveTo>
                    <a:pt x="61174" y="6805"/>
                  </a:moveTo>
                  <a:cubicBezTo>
                    <a:pt x="61174" y="6720"/>
                    <a:pt x="61167" y="6636"/>
                    <a:pt x="61154" y="6552"/>
                  </a:cubicBezTo>
                  <a:cubicBezTo>
                    <a:pt x="61151" y="6532"/>
                    <a:pt x="61146" y="6511"/>
                    <a:pt x="61141" y="6490"/>
                  </a:cubicBezTo>
                  <a:lnTo>
                    <a:pt x="61136" y="6458"/>
                  </a:lnTo>
                  <a:cubicBezTo>
                    <a:pt x="61133" y="6449"/>
                    <a:pt x="61131" y="6439"/>
                    <a:pt x="61129" y="6428"/>
                  </a:cubicBezTo>
                  <a:lnTo>
                    <a:pt x="61112" y="6367"/>
                  </a:lnTo>
                  <a:lnTo>
                    <a:pt x="61094" y="6307"/>
                  </a:lnTo>
                  <a:cubicBezTo>
                    <a:pt x="61088" y="6286"/>
                    <a:pt x="61080" y="6267"/>
                    <a:pt x="61073" y="6247"/>
                  </a:cubicBezTo>
                  <a:cubicBezTo>
                    <a:pt x="61066" y="6228"/>
                    <a:pt x="61057" y="6207"/>
                    <a:pt x="61050" y="6188"/>
                  </a:cubicBezTo>
                  <a:cubicBezTo>
                    <a:pt x="61033" y="6149"/>
                    <a:pt x="61018" y="6110"/>
                    <a:pt x="60998" y="6072"/>
                  </a:cubicBezTo>
                  <a:cubicBezTo>
                    <a:pt x="60962" y="5997"/>
                    <a:pt x="60921" y="5922"/>
                    <a:pt x="60876" y="5851"/>
                  </a:cubicBezTo>
                  <a:cubicBezTo>
                    <a:pt x="60694" y="5566"/>
                    <a:pt x="60458" y="5318"/>
                    <a:pt x="60203" y="5099"/>
                  </a:cubicBezTo>
                  <a:cubicBezTo>
                    <a:pt x="59947" y="4879"/>
                    <a:pt x="59668" y="4684"/>
                    <a:pt x="59381" y="4507"/>
                  </a:cubicBezTo>
                  <a:cubicBezTo>
                    <a:pt x="59095" y="4330"/>
                    <a:pt x="58797" y="4169"/>
                    <a:pt x="58495" y="4018"/>
                  </a:cubicBezTo>
                  <a:cubicBezTo>
                    <a:pt x="58192" y="3869"/>
                    <a:pt x="57884" y="3732"/>
                    <a:pt x="57571" y="3602"/>
                  </a:cubicBezTo>
                  <a:cubicBezTo>
                    <a:pt x="57260" y="3473"/>
                    <a:pt x="56945" y="3351"/>
                    <a:pt x="56627" y="3238"/>
                  </a:cubicBezTo>
                  <a:cubicBezTo>
                    <a:pt x="55991" y="3010"/>
                    <a:pt x="55346" y="2808"/>
                    <a:pt x="54696" y="2622"/>
                  </a:cubicBezTo>
                  <a:cubicBezTo>
                    <a:pt x="53397" y="2254"/>
                    <a:pt x="52079" y="1954"/>
                    <a:pt x="50753" y="1695"/>
                  </a:cubicBezTo>
                  <a:cubicBezTo>
                    <a:pt x="49428" y="1436"/>
                    <a:pt x="48094" y="1222"/>
                    <a:pt x="46756" y="1036"/>
                  </a:cubicBezTo>
                  <a:cubicBezTo>
                    <a:pt x="45418" y="851"/>
                    <a:pt x="44076" y="697"/>
                    <a:pt x="42731" y="567"/>
                  </a:cubicBezTo>
                  <a:cubicBezTo>
                    <a:pt x="41387" y="438"/>
                    <a:pt x="40040" y="334"/>
                    <a:pt x="38692" y="252"/>
                  </a:cubicBezTo>
                  <a:cubicBezTo>
                    <a:pt x="35996" y="88"/>
                    <a:pt x="33296" y="9"/>
                    <a:pt x="30593" y="12"/>
                  </a:cubicBezTo>
                  <a:cubicBezTo>
                    <a:pt x="27891" y="12"/>
                    <a:pt x="25192" y="93"/>
                    <a:pt x="22493" y="252"/>
                  </a:cubicBezTo>
                  <a:cubicBezTo>
                    <a:pt x="21145" y="334"/>
                    <a:pt x="19799" y="440"/>
                    <a:pt x="18454" y="569"/>
                  </a:cubicBezTo>
                  <a:cubicBezTo>
                    <a:pt x="17109" y="697"/>
                    <a:pt x="15768" y="853"/>
                    <a:pt x="14429" y="1037"/>
                  </a:cubicBezTo>
                  <a:cubicBezTo>
                    <a:pt x="13091" y="1223"/>
                    <a:pt x="11758" y="1439"/>
                    <a:pt x="10432" y="1698"/>
                  </a:cubicBezTo>
                  <a:cubicBezTo>
                    <a:pt x="9106" y="1956"/>
                    <a:pt x="7788" y="2256"/>
                    <a:pt x="6489" y="2625"/>
                  </a:cubicBezTo>
                  <a:cubicBezTo>
                    <a:pt x="5839" y="2809"/>
                    <a:pt x="5195" y="3011"/>
                    <a:pt x="4560" y="3239"/>
                  </a:cubicBezTo>
                  <a:cubicBezTo>
                    <a:pt x="4241" y="3354"/>
                    <a:pt x="3926" y="3475"/>
                    <a:pt x="3615" y="3604"/>
                  </a:cubicBezTo>
                  <a:cubicBezTo>
                    <a:pt x="3302" y="3734"/>
                    <a:pt x="2995" y="3872"/>
                    <a:pt x="2691" y="4021"/>
                  </a:cubicBezTo>
                  <a:cubicBezTo>
                    <a:pt x="2389" y="4170"/>
                    <a:pt x="2093" y="4331"/>
                    <a:pt x="1806" y="4510"/>
                  </a:cubicBezTo>
                  <a:cubicBezTo>
                    <a:pt x="1517" y="4684"/>
                    <a:pt x="1243" y="4883"/>
                    <a:pt x="985" y="5101"/>
                  </a:cubicBezTo>
                  <a:cubicBezTo>
                    <a:pt x="730" y="5320"/>
                    <a:pt x="495" y="5567"/>
                    <a:pt x="313" y="5852"/>
                  </a:cubicBezTo>
                  <a:cubicBezTo>
                    <a:pt x="268" y="5923"/>
                    <a:pt x="227" y="5998"/>
                    <a:pt x="191" y="6074"/>
                  </a:cubicBezTo>
                  <a:cubicBezTo>
                    <a:pt x="171" y="6111"/>
                    <a:pt x="156" y="6151"/>
                    <a:pt x="139" y="6189"/>
                  </a:cubicBezTo>
                  <a:cubicBezTo>
                    <a:pt x="131" y="6208"/>
                    <a:pt x="124" y="6228"/>
                    <a:pt x="116" y="6247"/>
                  </a:cubicBezTo>
                  <a:cubicBezTo>
                    <a:pt x="109" y="6267"/>
                    <a:pt x="102" y="6287"/>
                    <a:pt x="96" y="6308"/>
                  </a:cubicBezTo>
                  <a:lnTo>
                    <a:pt x="76" y="6367"/>
                  </a:lnTo>
                  <a:lnTo>
                    <a:pt x="61" y="6429"/>
                  </a:lnTo>
                  <a:cubicBezTo>
                    <a:pt x="59" y="6439"/>
                    <a:pt x="55" y="6449"/>
                    <a:pt x="53" y="6460"/>
                  </a:cubicBezTo>
                  <a:lnTo>
                    <a:pt x="47" y="6491"/>
                  </a:lnTo>
                  <a:cubicBezTo>
                    <a:pt x="44" y="6511"/>
                    <a:pt x="38" y="6532"/>
                    <a:pt x="36" y="6553"/>
                  </a:cubicBezTo>
                  <a:cubicBezTo>
                    <a:pt x="8" y="6720"/>
                    <a:pt x="8" y="6889"/>
                    <a:pt x="36" y="7056"/>
                  </a:cubicBezTo>
                  <a:cubicBezTo>
                    <a:pt x="39" y="7077"/>
                    <a:pt x="44" y="7098"/>
                    <a:pt x="47" y="7117"/>
                  </a:cubicBezTo>
                  <a:lnTo>
                    <a:pt x="53" y="7149"/>
                  </a:lnTo>
                  <a:cubicBezTo>
                    <a:pt x="55" y="7159"/>
                    <a:pt x="59" y="7170"/>
                    <a:pt x="61" y="7179"/>
                  </a:cubicBezTo>
                  <a:lnTo>
                    <a:pt x="76" y="7241"/>
                  </a:lnTo>
                  <a:lnTo>
                    <a:pt x="96" y="7301"/>
                  </a:lnTo>
                  <a:cubicBezTo>
                    <a:pt x="102" y="7322"/>
                    <a:pt x="109" y="7341"/>
                    <a:pt x="116" y="7361"/>
                  </a:cubicBezTo>
                  <a:cubicBezTo>
                    <a:pt x="124" y="7381"/>
                    <a:pt x="131" y="7401"/>
                    <a:pt x="139" y="7419"/>
                  </a:cubicBezTo>
                  <a:cubicBezTo>
                    <a:pt x="156" y="7458"/>
                    <a:pt x="171" y="7498"/>
                    <a:pt x="191" y="7535"/>
                  </a:cubicBezTo>
                  <a:cubicBezTo>
                    <a:pt x="227" y="7611"/>
                    <a:pt x="268" y="7685"/>
                    <a:pt x="313" y="7757"/>
                  </a:cubicBezTo>
                  <a:cubicBezTo>
                    <a:pt x="495" y="8041"/>
                    <a:pt x="730" y="8288"/>
                    <a:pt x="985" y="8508"/>
                  </a:cubicBezTo>
                  <a:cubicBezTo>
                    <a:pt x="1243" y="8726"/>
                    <a:pt x="1517" y="8924"/>
                    <a:pt x="1806" y="9099"/>
                  </a:cubicBezTo>
                  <a:cubicBezTo>
                    <a:pt x="2093" y="9277"/>
                    <a:pt x="2389" y="9437"/>
                    <a:pt x="2691" y="9588"/>
                  </a:cubicBezTo>
                  <a:cubicBezTo>
                    <a:pt x="2995" y="9737"/>
                    <a:pt x="3302" y="9875"/>
                    <a:pt x="3615" y="10004"/>
                  </a:cubicBezTo>
                  <a:cubicBezTo>
                    <a:pt x="3926" y="10134"/>
                    <a:pt x="4241" y="10255"/>
                    <a:pt x="4560" y="10369"/>
                  </a:cubicBezTo>
                  <a:cubicBezTo>
                    <a:pt x="5194" y="10598"/>
                    <a:pt x="5839" y="10799"/>
                    <a:pt x="6489" y="10984"/>
                  </a:cubicBezTo>
                  <a:cubicBezTo>
                    <a:pt x="7788" y="11354"/>
                    <a:pt x="9107" y="11652"/>
                    <a:pt x="10432" y="11911"/>
                  </a:cubicBezTo>
                  <a:cubicBezTo>
                    <a:pt x="11758" y="12171"/>
                    <a:pt x="13091" y="12386"/>
                    <a:pt x="14429" y="12572"/>
                  </a:cubicBezTo>
                  <a:cubicBezTo>
                    <a:pt x="15767" y="12758"/>
                    <a:pt x="17109" y="12912"/>
                    <a:pt x="18453" y="13041"/>
                  </a:cubicBezTo>
                  <a:cubicBezTo>
                    <a:pt x="19797" y="13171"/>
                    <a:pt x="21145" y="13274"/>
                    <a:pt x="22493" y="13357"/>
                  </a:cubicBezTo>
                  <a:cubicBezTo>
                    <a:pt x="25190" y="13522"/>
                    <a:pt x="27888" y="13602"/>
                    <a:pt x="30592" y="13599"/>
                  </a:cubicBezTo>
                  <a:cubicBezTo>
                    <a:pt x="33293" y="13599"/>
                    <a:pt x="35993" y="13518"/>
                    <a:pt x="38691" y="13357"/>
                  </a:cubicBezTo>
                  <a:cubicBezTo>
                    <a:pt x="40039" y="13276"/>
                    <a:pt x="41386" y="13171"/>
                    <a:pt x="42731" y="13042"/>
                  </a:cubicBezTo>
                  <a:cubicBezTo>
                    <a:pt x="44076" y="12914"/>
                    <a:pt x="45417" y="12758"/>
                    <a:pt x="46755" y="12573"/>
                  </a:cubicBezTo>
                  <a:cubicBezTo>
                    <a:pt x="48094" y="12388"/>
                    <a:pt x="49427" y="12172"/>
                    <a:pt x="50753" y="11913"/>
                  </a:cubicBezTo>
                  <a:cubicBezTo>
                    <a:pt x="52079" y="11656"/>
                    <a:pt x="53397" y="11356"/>
                    <a:pt x="54696" y="10986"/>
                  </a:cubicBezTo>
                  <a:cubicBezTo>
                    <a:pt x="55346" y="10802"/>
                    <a:pt x="55991" y="10600"/>
                    <a:pt x="56627" y="10371"/>
                  </a:cubicBezTo>
                  <a:cubicBezTo>
                    <a:pt x="56944" y="10257"/>
                    <a:pt x="57260" y="10136"/>
                    <a:pt x="57571" y="10006"/>
                  </a:cubicBezTo>
                  <a:cubicBezTo>
                    <a:pt x="57883" y="9877"/>
                    <a:pt x="58192" y="9739"/>
                    <a:pt x="58494" y="9590"/>
                  </a:cubicBezTo>
                  <a:cubicBezTo>
                    <a:pt x="58797" y="9441"/>
                    <a:pt x="59095" y="9280"/>
                    <a:pt x="59381" y="9101"/>
                  </a:cubicBezTo>
                  <a:cubicBezTo>
                    <a:pt x="59670" y="8926"/>
                    <a:pt x="59945" y="8728"/>
                    <a:pt x="60203" y="8510"/>
                  </a:cubicBezTo>
                  <a:cubicBezTo>
                    <a:pt x="60458" y="8291"/>
                    <a:pt x="60694" y="8043"/>
                    <a:pt x="60876" y="7758"/>
                  </a:cubicBezTo>
                  <a:cubicBezTo>
                    <a:pt x="60920" y="7687"/>
                    <a:pt x="60961" y="7613"/>
                    <a:pt x="60998" y="7536"/>
                  </a:cubicBezTo>
                  <a:cubicBezTo>
                    <a:pt x="61017" y="7499"/>
                    <a:pt x="61033" y="7459"/>
                    <a:pt x="61049" y="7421"/>
                  </a:cubicBezTo>
                  <a:cubicBezTo>
                    <a:pt x="61057" y="7402"/>
                    <a:pt x="61064" y="7381"/>
                    <a:pt x="61071" y="7361"/>
                  </a:cubicBezTo>
                  <a:cubicBezTo>
                    <a:pt x="61080" y="7341"/>
                    <a:pt x="61087" y="7323"/>
                    <a:pt x="61092" y="7302"/>
                  </a:cubicBezTo>
                  <a:lnTo>
                    <a:pt x="61112" y="7241"/>
                  </a:lnTo>
                  <a:lnTo>
                    <a:pt x="61127" y="7180"/>
                  </a:lnTo>
                  <a:cubicBezTo>
                    <a:pt x="61130" y="7170"/>
                    <a:pt x="61133" y="7159"/>
                    <a:pt x="61136" y="7150"/>
                  </a:cubicBezTo>
                  <a:lnTo>
                    <a:pt x="61141" y="7119"/>
                  </a:lnTo>
                  <a:cubicBezTo>
                    <a:pt x="61145" y="7098"/>
                    <a:pt x="61150" y="7078"/>
                    <a:pt x="61153" y="7057"/>
                  </a:cubicBezTo>
                  <a:cubicBezTo>
                    <a:pt x="61166" y="6973"/>
                    <a:pt x="61174" y="6889"/>
                    <a:pt x="61174" y="6805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0" name="Google Shape;1010;p76"/>
            <p:cNvGrpSpPr/>
            <p:nvPr/>
          </p:nvGrpSpPr>
          <p:grpSpPr>
            <a:xfrm>
              <a:off x="7176636" y="3477400"/>
              <a:ext cx="1258084" cy="706741"/>
              <a:chOff x="7176636" y="3477400"/>
              <a:chExt cx="1258084" cy="706741"/>
            </a:xfrm>
          </p:grpSpPr>
          <p:sp>
            <p:nvSpPr>
              <p:cNvPr id="1011" name="Google Shape;1011;p76"/>
              <p:cNvSpPr/>
              <p:nvPr/>
            </p:nvSpPr>
            <p:spPr>
              <a:xfrm>
                <a:off x="7176636" y="3813771"/>
                <a:ext cx="1258084" cy="370371"/>
              </a:xfrm>
              <a:custGeom>
                <a:avLst/>
                <a:gdLst/>
                <a:ahLst/>
                <a:cxnLst/>
                <a:rect l="l" t="t" r="r" b="b"/>
                <a:pathLst>
                  <a:path w="68823" h="20261" extrusionOk="0">
                    <a:moveTo>
                      <a:pt x="6718" y="16227"/>
                    </a:moveTo>
                    <a:lnTo>
                      <a:pt x="8626" y="17027"/>
                    </a:lnTo>
                    <a:cubicBezTo>
                      <a:pt x="14550" y="19507"/>
                      <a:pt x="24126" y="20260"/>
                      <a:pt x="30210" y="18937"/>
                    </a:cubicBezTo>
                    <a:lnTo>
                      <a:pt x="61991" y="12026"/>
                    </a:lnTo>
                    <a:cubicBezTo>
                      <a:pt x="67004" y="10937"/>
                      <a:pt x="68823" y="8074"/>
                      <a:pt x="65953" y="5455"/>
                    </a:cubicBezTo>
                    <a:lnTo>
                      <a:pt x="65035" y="4620"/>
                    </a:lnTo>
                    <a:cubicBezTo>
                      <a:pt x="61836" y="1702"/>
                      <a:pt x="54118" y="0"/>
                      <a:pt x="47971" y="1113"/>
                    </a:cubicBezTo>
                    <a:lnTo>
                      <a:pt x="8274" y="8301"/>
                    </a:lnTo>
                    <a:cubicBezTo>
                      <a:pt x="525" y="9701"/>
                      <a:pt x="0" y="13413"/>
                      <a:pt x="6718" y="16227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76"/>
              <p:cNvSpPr/>
              <p:nvPr/>
            </p:nvSpPr>
            <p:spPr>
              <a:xfrm>
                <a:off x="7290795" y="3477400"/>
                <a:ext cx="1132556" cy="644041"/>
              </a:xfrm>
              <a:custGeom>
                <a:avLst/>
                <a:gdLst/>
                <a:ahLst/>
                <a:cxnLst/>
                <a:rect l="l" t="t" r="r" b="b"/>
                <a:pathLst>
                  <a:path w="61956" h="35232" extrusionOk="0">
                    <a:moveTo>
                      <a:pt x="1362" y="23063"/>
                    </a:moveTo>
                    <a:lnTo>
                      <a:pt x="1775" y="24961"/>
                    </a:lnTo>
                    <a:cubicBezTo>
                      <a:pt x="3137" y="31221"/>
                      <a:pt x="9375" y="35231"/>
                      <a:pt x="15635" y="33868"/>
                    </a:cubicBezTo>
                    <a:lnTo>
                      <a:pt x="51686" y="26029"/>
                    </a:lnTo>
                    <a:cubicBezTo>
                      <a:pt x="57947" y="24668"/>
                      <a:pt x="61956" y="18430"/>
                      <a:pt x="60594" y="12168"/>
                    </a:cubicBezTo>
                    <a:lnTo>
                      <a:pt x="60181" y="10271"/>
                    </a:lnTo>
                    <a:cubicBezTo>
                      <a:pt x="58820" y="4010"/>
                      <a:pt x="52582" y="0"/>
                      <a:pt x="46321" y="1362"/>
                    </a:cubicBezTo>
                    <a:lnTo>
                      <a:pt x="10272" y="9202"/>
                    </a:lnTo>
                    <a:cubicBezTo>
                      <a:pt x="4010" y="10565"/>
                      <a:pt x="1" y="16802"/>
                      <a:pt x="1362" y="230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76"/>
              <p:cNvSpPr/>
              <p:nvPr/>
            </p:nvSpPr>
            <p:spPr>
              <a:xfrm>
                <a:off x="7744102" y="3477419"/>
                <a:ext cx="679248" cy="556772"/>
              </a:xfrm>
              <a:custGeom>
                <a:avLst/>
                <a:gdLst/>
                <a:ahLst/>
                <a:cxnLst/>
                <a:rect l="l" t="t" r="r" b="b"/>
                <a:pathLst>
                  <a:path w="37158" h="30458" extrusionOk="0">
                    <a:moveTo>
                      <a:pt x="21523" y="1361"/>
                    </a:moveTo>
                    <a:cubicBezTo>
                      <a:pt x="27785" y="0"/>
                      <a:pt x="34022" y="4009"/>
                      <a:pt x="35384" y="10271"/>
                    </a:cubicBezTo>
                    <a:lnTo>
                      <a:pt x="35797" y="12167"/>
                    </a:lnTo>
                    <a:cubicBezTo>
                      <a:pt x="37158" y="18429"/>
                      <a:pt x="33149" y="24667"/>
                      <a:pt x="26888" y="26027"/>
                    </a:cubicBezTo>
                    <a:lnTo>
                      <a:pt x="6517" y="30458"/>
                    </a:lnTo>
                    <a:cubicBezTo>
                      <a:pt x="12109" y="28625"/>
                      <a:pt x="15548" y="22780"/>
                      <a:pt x="14272" y="16912"/>
                    </a:cubicBezTo>
                    <a:lnTo>
                      <a:pt x="13859" y="15016"/>
                    </a:lnTo>
                    <a:cubicBezTo>
                      <a:pt x="12498" y="8754"/>
                      <a:pt x="6261" y="4745"/>
                      <a:pt x="0" y="61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4" name="Google Shape;1014;p76"/>
            <p:cNvSpPr/>
            <p:nvPr/>
          </p:nvSpPr>
          <p:spPr>
            <a:xfrm>
              <a:off x="6428655" y="4367655"/>
              <a:ext cx="884715" cy="175653"/>
            </a:xfrm>
            <a:custGeom>
              <a:avLst/>
              <a:gdLst/>
              <a:ahLst/>
              <a:cxnLst/>
              <a:rect l="l" t="t" r="r" b="b"/>
              <a:pathLst>
                <a:path w="48398" h="9609" extrusionOk="0">
                  <a:moveTo>
                    <a:pt x="48398" y="4804"/>
                  </a:moveTo>
                  <a:cubicBezTo>
                    <a:pt x="48398" y="7458"/>
                    <a:pt x="37564" y="9608"/>
                    <a:pt x="24199" y="9608"/>
                  </a:cubicBezTo>
                  <a:cubicBezTo>
                    <a:pt x="10835" y="9608"/>
                    <a:pt x="0" y="7458"/>
                    <a:pt x="0" y="4804"/>
                  </a:cubicBezTo>
                  <a:cubicBezTo>
                    <a:pt x="0" y="2151"/>
                    <a:pt x="10834" y="0"/>
                    <a:pt x="24199" y="0"/>
                  </a:cubicBezTo>
                  <a:cubicBezTo>
                    <a:pt x="37565" y="0"/>
                    <a:pt x="48398" y="2152"/>
                    <a:pt x="48398" y="4804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6"/>
            <p:cNvSpPr/>
            <p:nvPr/>
          </p:nvSpPr>
          <p:spPr>
            <a:xfrm>
              <a:off x="6428600" y="4207760"/>
              <a:ext cx="790391" cy="175762"/>
            </a:xfrm>
            <a:custGeom>
              <a:avLst/>
              <a:gdLst/>
              <a:ahLst/>
              <a:cxnLst/>
              <a:rect l="l" t="t" r="r" b="b"/>
              <a:pathLst>
                <a:path w="43238" h="9615" extrusionOk="0">
                  <a:moveTo>
                    <a:pt x="43238" y="4809"/>
                  </a:moveTo>
                  <a:cubicBezTo>
                    <a:pt x="43238" y="4868"/>
                    <a:pt x="43233" y="4927"/>
                    <a:pt x="43224" y="4987"/>
                  </a:cubicBezTo>
                  <a:cubicBezTo>
                    <a:pt x="43221" y="5002"/>
                    <a:pt x="43218" y="5016"/>
                    <a:pt x="43215" y="5031"/>
                  </a:cubicBezTo>
                  <a:cubicBezTo>
                    <a:pt x="43212" y="5045"/>
                    <a:pt x="43210" y="5060"/>
                    <a:pt x="43205" y="5074"/>
                  </a:cubicBezTo>
                  <a:lnTo>
                    <a:pt x="43193" y="5119"/>
                  </a:lnTo>
                  <a:lnTo>
                    <a:pt x="43180" y="5161"/>
                  </a:lnTo>
                  <a:cubicBezTo>
                    <a:pt x="43176" y="5176"/>
                    <a:pt x="43171" y="5189"/>
                    <a:pt x="43165" y="5203"/>
                  </a:cubicBezTo>
                  <a:cubicBezTo>
                    <a:pt x="43161" y="5217"/>
                    <a:pt x="43156" y="5232"/>
                    <a:pt x="43150" y="5245"/>
                  </a:cubicBezTo>
                  <a:cubicBezTo>
                    <a:pt x="43138" y="5273"/>
                    <a:pt x="43127" y="5301"/>
                    <a:pt x="43114" y="5326"/>
                  </a:cubicBezTo>
                  <a:cubicBezTo>
                    <a:pt x="43087" y="5380"/>
                    <a:pt x="43058" y="5432"/>
                    <a:pt x="43026" y="5484"/>
                  </a:cubicBezTo>
                  <a:cubicBezTo>
                    <a:pt x="42897" y="5684"/>
                    <a:pt x="42731" y="5859"/>
                    <a:pt x="42551" y="6016"/>
                  </a:cubicBezTo>
                  <a:cubicBezTo>
                    <a:pt x="42368" y="6170"/>
                    <a:pt x="42174" y="6310"/>
                    <a:pt x="41970" y="6433"/>
                  </a:cubicBezTo>
                  <a:cubicBezTo>
                    <a:pt x="41767" y="6559"/>
                    <a:pt x="41557" y="6672"/>
                    <a:pt x="41343" y="6778"/>
                  </a:cubicBezTo>
                  <a:cubicBezTo>
                    <a:pt x="40913" y="6987"/>
                    <a:pt x="40472" y="7171"/>
                    <a:pt x="40022" y="7331"/>
                  </a:cubicBezTo>
                  <a:cubicBezTo>
                    <a:pt x="39573" y="7492"/>
                    <a:pt x="39117" y="7636"/>
                    <a:pt x="38659" y="7766"/>
                  </a:cubicBezTo>
                  <a:cubicBezTo>
                    <a:pt x="37740" y="8026"/>
                    <a:pt x="36808" y="8239"/>
                    <a:pt x="35871" y="8422"/>
                  </a:cubicBezTo>
                  <a:cubicBezTo>
                    <a:pt x="34935" y="8606"/>
                    <a:pt x="33990" y="8758"/>
                    <a:pt x="33045" y="8888"/>
                  </a:cubicBezTo>
                  <a:cubicBezTo>
                    <a:pt x="31153" y="9150"/>
                    <a:pt x="29251" y="9327"/>
                    <a:pt x="27345" y="9443"/>
                  </a:cubicBezTo>
                  <a:cubicBezTo>
                    <a:pt x="25438" y="9560"/>
                    <a:pt x="23529" y="9614"/>
                    <a:pt x="21620" y="9614"/>
                  </a:cubicBezTo>
                  <a:cubicBezTo>
                    <a:pt x="19711" y="9615"/>
                    <a:pt x="17800" y="9560"/>
                    <a:pt x="15894" y="9443"/>
                  </a:cubicBezTo>
                  <a:cubicBezTo>
                    <a:pt x="13990" y="9328"/>
                    <a:pt x="12086" y="9151"/>
                    <a:pt x="10195" y="8889"/>
                  </a:cubicBezTo>
                  <a:cubicBezTo>
                    <a:pt x="9249" y="8759"/>
                    <a:pt x="8306" y="8606"/>
                    <a:pt x="7369" y="8423"/>
                  </a:cubicBezTo>
                  <a:cubicBezTo>
                    <a:pt x="6432" y="8241"/>
                    <a:pt x="5500" y="8029"/>
                    <a:pt x="4581" y="7767"/>
                  </a:cubicBezTo>
                  <a:cubicBezTo>
                    <a:pt x="4122" y="7636"/>
                    <a:pt x="3667" y="7495"/>
                    <a:pt x="3216" y="7332"/>
                  </a:cubicBezTo>
                  <a:cubicBezTo>
                    <a:pt x="2766" y="7173"/>
                    <a:pt x="2325" y="6988"/>
                    <a:pt x="1896" y="6780"/>
                  </a:cubicBezTo>
                  <a:cubicBezTo>
                    <a:pt x="1683" y="6673"/>
                    <a:pt x="1472" y="6560"/>
                    <a:pt x="1269" y="6434"/>
                  </a:cubicBezTo>
                  <a:cubicBezTo>
                    <a:pt x="1065" y="6311"/>
                    <a:pt x="871" y="6171"/>
                    <a:pt x="689" y="6017"/>
                  </a:cubicBezTo>
                  <a:cubicBezTo>
                    <a:pt x="507" y="5861"/>
                    <a:pt x="342" y="5686"/>
                    <a:pt x="212" y="5484"/>
                  </a:cubicBezTo>
                  <a:cubicBezTo>
                    <a:pt x="181" y="5434"/>
                    <a:pt x="151" y="5381"/>
                    <a:pt x="125" y="5328"/>
                  </a:cubicBezTo>
                  <a:cubicBezTo>
                    <a:pt x="112" y="5301"/>
                    <a:pt x="100" y="5273"/>
                    <a:pt x="88" y="5246"/>
                  </a:cubicBezTo>
                  <a:cubicBezTo>
                    <a:pt x="83" y="5231"/>
                    <a:pt x="78" y="5218"/>
                    <a:pt x="73" y="5204"/>
                  </a:cubicBezTo>
                  <a:cubicBezTo>
                    <a:pt x="67" y="5190"/>
                    <a:pt x="63" y="5176"/>
                    <a:pt x="58" y="5161"/>
                  </a:cubicBezTo>
                  <a:lnTo>
                    <a:pt x="45" y="5119"/>
                  </a:lnTo>
                  <a:lnTo>
                    <a:pt x="34" y="5074"/>
                  </a:lnTo>
                  <a:cubicBezTo>
                    <a:pt x="30" y="5060"/>
                    <a:pt x="27" y="5045"/>
                    <a:pt x="24" y="5031"/>
                  </a:cubicBezTo>
                  <a:cubicBezTo>
                    <a:pt x="21" y="5016"/>
                    <a:pt x="17" y="5002"/>
                    <a:pt x="15" y="4987"/>
                  </a:cubicBezTo>
                  <a:cubicBezTo>
                    <a:pt x="6" y="4927"/>
                    <a:pt x="1" y="4868"/>
                    <a:pt x="1" y="4809"/>
                  </a:cubicBezTo>
                  <a:cubicBezTo>
                    <a:pt x="1" y="4749"/>
                    <a:pt x="6" y="4690"/>
                    <a:pt x="15" y="4630"/>
                  </a:cubicBezTo>
                  <a:cubicBezTo>
                    <a:pt x="17" y="4615"/>
                    <a:pt x="21" y="4601"/>
                    <a:pt x="24" y="4586"/>
                  </a:cubicBezTo>
                  <a:cubicBezTo>
                    <a:pt x="27" y="4572"/>
                    <a:pt x="30" y="4557"/>
                    <a:pt x="34" y="4543"/>
                  </a:cubicBezTo>
                  <a:lnTo>
                    <a:pt x="45" y="4498"/>
                  </a:lnTo>
                  <a:lnTo>
                    <a:pt x="58" y="4456"/>
                  </a:lnTo>
                  <a:cubicBezTo>
                    <a:pt x="63" y="4441"/>
                    <a:pt x="67" y="4428"/>
                    <a:pt x="73" y="4414"/>
                  </a:cubicBezTo>
                  <a:cubicBezTo>
                    <a:pt x="78" y="4400"/>
                    <a:pt x="83" y="4385"/>
                    <a:pt x="88" y="4372"/>
                  </a:cubicBezTo>
                  <a:cubicBezTo>
                    <a:pt x="100" y="4344"/>
                    <a:pt x="112" y="4316"/>
                    <a:pt x="126" y="4289"/>
                  </a:cubicBezTo>
                  <a:cubicBezTo>
                    <a:pt x="151" y="4236"/>
                    <a:pt x="181" y="4183"/>
                    <a:pt x="213" y="4133"/>
                  </a:cubicBezTo>
                  <a:cubicBezTo>
                    <a:pt x="342" y="3931"/>
                    <a:pt x="508" y="3756"/>
                    <a:pt x="689" y="3601"/>
                  </a:cubicBezTo>
                  <a:cubicBezTo>
                    <a:pt x="871" y="3446"/>
                    <a:pt x="1066" y="3306"/>
                    <a:pt x="1270" y="3183"/>
                  </a:cubicBezTo>
                  <a:cubicBezTo>
                    <a:pt x="1473" y="3057"/>
                    <a:pt x="1683" y="2944"/>
                    <a:pt x="1896" y="2837"/>
                  </a:cubicBezTo>
                  <a:cubicBezTo>
                    <a:pt x="2325" y="2629"/>
                    <a:pt x="2766" y="2444"/>
                    <a:pt x="3218" y="2285"/>
                  </a:cubicBezTo>
                  <a:cubicBezTo>
                    <a:pt x="3667" y="2122"/>
                    <a:pt x="4123" y="1980"/>
                    <a:pt x="4581" y="1850"/>
                  </a:cubicBezTo>
                  <a:cubicBezTo>
                    <a:pt x="5500" y="1588"/>
                    <a:pt x="6432" y="1377"/>
                    <a:pt x="7369" y="1194"/>
                  </a:cubicBezTo>
                  <a:cubicBezTo>
                    <a:pt x="8305" y="1010"/>
                    <a:pt x="9250" y="858"/>
                    <a:pt x="10195" y="728"/>
                  </a:cubicBezTo>
                  <a:cubicBezTo>
                    <a:pt x="12086" y="465"/>
                    <a:pt x="13989" y="289"/>
                    <a:pt x="15894" y="172"/>
                  </a:cubicBezTo>
                  <a:cubicBezTo>
                    <a:pt x="17801" y="56"/>
                    <a:pt x="19711" y="2"/>
                    <a:pt x="21620" y="2"/>
                  </a:cubicBezTo>
                  <a:cubicBezTo>
                    <a:pt x="23529" y="1"/>
                    <a:pt x="25440" y="57"/>
                    <a:pt x="27345" y="172"/>
                  </a:cubicBezTo>
                  <a:cubicBezTo>
                    <a:pt x="29250" y="289"/>
                    <a:pt x="31153" y="466"/>
                    <a:pt x="33045" y="729"/>
                  </a:cubicBezTo>
                  <a:cubicBezTo>
                    <a:pt x="33991" y="859"/>
                    <a:pt x="34935" y="1012"/>
                    <a:pt x="35871" y="1195"/>
                  </a:cubicBezTo>
                  <a:cubicBezTo>
                    <a:pt x="36808" y="1377"/>
                    <a:pt x="37740" y="1589"/>
                    <a:pt x="38659" y="1851"/>
                  </a:cubicBezTo>
                  <a:cubicBezTo>
                    <a:pt x="39117" y="1983"/>
                    <a:pt x="39573" y="2125"/>
                    <a:pt x="40022" y="2286"/>
                  </a:cubicBezTo>
                  <a:cubicBezTo>
                    <a:pt x="40472" y="2448"/>
                    <a:pt x="40914" y="2627"/>
                    <a:pt x="41343" y="2839"/>
                  </a:cubicBezTo>
                  <a:cubicBezTo>
                    <a:pt x="41557" y="2945"/>
                    <a:pt x="41767" y="3058"/>
                    <a:pt x="41970" y="3184"/>
                  </a:cubicBezTo>
                  <a:cubicBezTo>
                    <a:pt x="42174" y="3309"/>
                    <a:pt x="42368" y="3449"/>
                    <a:pt x="42549" y="3603"/>
                  </a:cubicBezTo>
                  <a:cubicBezTo>
                    <a:pt x="42731" y="3758"/>
                    <a:pt x="42897" y="3933"/>
                    <a:pt x="43025" y="4134"/>
                  </a:cubicBezTo>
                  <a:cubicBezTo>
                    <a:pt x="43058" y="4185"/>
                    <a:pt x="43087" y="4237"/>
                    <a:pt x="43113" y="4291"/>
                  </a:cubicBezTo>
                  <a:cubicBezTo>
                    <a:pt x="43127" y="4317"/>
                    <a:pt x="43137" y="4345"/>
                    <a:pt x="43150" y="4372"/>
                  </a:cubicBezTo>
                  <a:cubicBezTo>
                    <a:pt x="43155" y="4386"/>
                    <a:pt x="43161" y="4400"/>
                    <a:pt x="43165" y="4414"/>
                  </a:cubicBezTo>
                  <a:cubicBezTo>
                    <a:pt x="43171" y="4428"/>
                    <a:pt x="43176" y="4442"/>
                    <a:pt x="43180" y="4456"/>
                  </a:cubicBezTo>
                  <a:lnTo>
                    <a:pt x="43193" y="4499"/>
                  </a:lnTo>
                  <a:lnTo>
                    <a:pt x="43205" y="4544"/>
                  </a:lnTo>
                  <a:cubicBezTo>
                    <a:pt x="43208" y="4558"/>
                    <a:pt x="43212" y="4573"/>
                    <a:pt x="43214" y="4587"/>
                  </a:cubicBezTo>
                  <a:cubicBezTo>
                    <a:pt x="43218" y="4602"/>
                    <a:pt x="43221" y="4616"/>
                    <a:pt x="43222" y="4631"/>
                  </a:cubicBezTo>
                  <a:cubicBezTo>
                    <a:pt x="43232" y="4690"/>
                    <a:pt x="43238" y="4749"/>
                    <a:pt x="43238" y="4809"/>
                  </a:cubicBezTo>
                  <a:close/>
                  <a:moveTo>
                    <a:pt x="43238" y="4809"/>
                  </a:moveTo>
                  <a:cubicBezTo>
                    <a:pt x="43238" y="4749"/>
                    <a:pt x="43233" y="4690"/>
                    <a:pt x="43224" y="4630"/>
                  </a:cubicBezTo>
                  <a:cubicBezTo>
                    <a:pt x="43221" y="4616"/>
                    <a:pt x="43218" y="4601"/>
                    <a:pt x="43215" y="4587"/>
                  </a:cubicBezTo>
                  <a:cubicBezTo>
                    <a:pt x="43212" y="4572"/>
                    <a:pt x="43210" y="4558"/>
                    <a:pt x="43205" y="4543"/>
                  </a:cubicBezTo>
                  <a:lnTo>
                    <a:pt x="43193" y="4499"/>
                  </a:lnTo>
                  <a:lnTo>
                    <a:pt x="43180" y="4456"/>
                  </a:lnTo>
                  <a:cubicBezTo>
                    <a:pt x="43176" y="4442"/>
                    <a:pt x="43171" y="4428"/>
                    <a:pt x="43165" y="4414"/>
                  </a:cubicBezTo>
                  <a:cubicBezTo>
                    <a:pt x="43161" y="4400"/>
                    <a:pt x="43156" y="4386"/>
                    <a:pt x="43150" y="4372"/>
                  </a:cubicBezTo>
                  <a:cubicBezTo>
                    <a:pt x="43138" y="4345"/>
                    <a:pt x="43127" y="4317"/>
                    <a:pt x="43114" y="4291"/>
                  </a:cubicBezTo>
                  <a:cubicBezTo>
                    <a:pt x="43087" y="4237"/>
                    <a:pt x="43058" y="4185"/>
                    <a:pt x="43026" y="4134"/>
                  </a:cubicBezTo>
                  <a:cubicBezTo>
                    <a:pt x="42898" y="3933"/>
                    <a:pt x="42731" y="3758"/>
                    <a:pt x="42551" y="3603"/>
                  </a:cubicBezTo>
                  <a:cubicBezTo>
                    <a:pt x="42369" y="3449"/>
                    <a:pt x="42175" y="3309"/>
                    <a:pt x="41971" y="3185"/>
                  </a:cubicBezTo>
                  <a:cubicBezTo>
                    <a:pt x="41768" y="3059"/>
                    <a:pt x="41558" y="2946"/>
                    <a:pt x="41343" y="2840"/>
                  </a:cubicBezTo>
                  <a:cubicBezTo>
                    <a:pt x="40915" y="2629"/>
                    <a:pt x="40472" y="2449"/>
                    <a:pt x="40023" y="2287"/>
                  </a:cubicBezTo>
                  <a:cubicBezTo>
                    <a:pt x="39574" y="2126"/>
                    <a:pt x="39118" y="1983"/>
                    <a:pt x="38660" y="1852"/>
                  </a:cubicBezTo>
                  <a:cubicBezTo>
                    <a:pt x="37741" y="1592"/>
                    <a:pt x="36809" y="1380"/>
                    <a:pt x="35872" y="1198"/>
                  </a:cubicBezTo>
                  <a:cubicBezTo>
                    <a:pt x="34936" y="1014"/>
                    <a:pt x="33991" y="862"/>
                    <a:pt x="33046" y="731"/>
                  </a:cubicBezTo>
                  <a:cubicBezTo>
                    <a:pt x="31155" y="470"/>
                    <a:pt x="29252" y="294"/>
                    <a:pt x="27346" y="177"/>
                  </a:cubicBezTo>
                  <a:cubicBezTo>
                    <a:pt x="25440" y="60"/>
                    <a:pt x="23530" y="7"/>
                    <a:pt x="21621" y="7"/>
                  </a:cubicBezTo>
                  <a:cubicBezTo>
                    <a:pt x="19712" y="7"/>
                    <a:pt x="17802" y="62"/>
                    <a:pt x="15897" y="177"/>
                  </a:cubicBezTo>
                  <a:cubicBezTo>
                    <a:pt x="13991" y="293"/>
                    <a:pt x="12088" y="470"/>
                    <a:pt x="10196" y="731"/>
                  </a:cubicBezTo>
                  <a:cubicBezTo>
                    <a:pt x="9251" y="862"/>
                    <a:pt x="8307" y="1014"/>
                    <a:pt x="7371" y="1198"/>
                  </a:cubicBezTo>
                  <a:cubicBezTo>
                    <a:pt x="6433" y="1381"/>
                    <a:pt x="5501" y="1592"/>
                    <a:pt x="4583" y="1853"/>
                  </a:cubicBezTo>
                  <a:cubicBezTo>
                    <a:pt x="4125" y="1984"/>
                    <a:pt x="3669" y="2126"/>
                    <a:pt x="3219" y="2288"/>
                  </a:cubicBezTo>
                  <a:cubicBezTo>
                    <a:pt x="2770" y="2447"/>
                    <a:pt x="2329" y="2631"/>
                    <a:pt x="1900" y="2840"/>
                  </a:cubicBezTo>
                  <a:cubicBezTo>
                    <a:pt x="1685" y="2946"/>
                    <a:pt x="1475" y="3059"/>
                    <a:pt x="1272" y="3185"/>
                  </a:cubicBezTo>
                  <a:cubicBezTo>
                    <a:pt x="1068" y="3310"/>
                    <a:pt x="875" y="3449"/>
                    <a:pt x="693" y="3604"/>
                  </a:cubicBezTo>
                  <a:cubicBezTo>
                    <a:pt x="512" y="3759"/>
                    <a:pt x="345" y="3934"/>
                    <a:pt x="217" y="4134"/>
                  </a:cubicBezTo>
                  <a:cubicBezTo>
                    <a:pt x="185" y="4185"/>
                    <a:pt x="156" y="4237"/>
                    <a:pt x="130" y="4291"/>
                  </a:cubicBezTo>
                  <a:cubicBezTo>
                    <a:pt x="116" y="4317"/>
                    <a:pt x="106" y="4344"/>
                    <a:pt x="94" y="4372"/>
                  </a:cubicBezTo>
                  <a:cubicBezTo>
                    <a:pt x="88" y="4386"/>
                    <a:pt x="84" y="4400"/>
                    <a:pt x="78" y="4414"/>
                  </a:cubicBezTo>
                  <a:cubicBezTo>
                    <a:pt x="73" y="4428"/>
                    <a:pt x="67" y="4442"/>
                    <a:pt x="64" y="4456"/>
                  </a:cubicBezTo>
                  <a:lnTo>
                    <a:pt x="50" y="4498"/>
                  </a:lnTo>
                  <a:lnTo>
                    <a:pt x="39" y="4543"/>
                  </a:lnTo>
                  <a:cubicBezTo>
                    <a:pt x="35" y="4557"/>
                    <a:pt x="32" y="4572"/>
                    <a:pt x="29" y="4586"/>
                  </a:cubicBezTo>
                  <a:cubicBezTo>
                    <a:pt x="27" y="4601"/>
                    <a:pt x="23" y="4615"/>
                    <a:pt x="21" y="4630"/>
                  </a:cubicBezTo>
                  <a:cubicBezTo>
                    <a:pt x="11" y="4688"/>
                    <a:pt x="7" y="4748"/>
                    <a:pt x="7" y="4807"/>
                  </a:cubicBezTo>
                  <a:cubicBezTo>
                    <a:pt x="7" y="4867"/>
                    <a:pt x="11" y="4926"/>
                    <a:pt x="21" y="4986"/>
                  </a:cubicBezTo>
                  <a:cubicBezTo>
                    <a:pt x="23" y="5000"/>
                    <a:pt x="27" y="5015"/>
                    <a:pt x="29" y="5029"/>
                  </a:cubicBezTo>
                  <a:cubicBezTo>
                    <a:pt x="31" y="5044"/>
                    <a:pt x="35" y="5058"/>
                    <a:pt x="39" y="5073"/>
                  </a:cubicBezTo>
                  <a:lnTo>
                    <a:pt x="50" y="5116"/>
                  </a:lnTo>
                  <a:lnTo>
                    <a:pt x="64" y="5160"/>
                  </a:lnTo>
                  <a:cubicBezTo>
                    <a:pt x="67" y="5174"/>
                    <a:pt x="73" y="5188"/>
                    <a:pt x="78" y="5202"/>
                  </a:cubicBezTo>
                  <a:cubicBezTo>
                    <a:pt x="84" y="5216"/>
                    <a:pt x="88" y="5230"/>
                    <a:pt x="94" y="5244"/>
                  </a:cubicBezTo>
                  <a:cubicBezTo>
                    <a:pt x="106" y="5270"/>
                    <a:pt x="116" y="5298"/>
                    <a:pt x="130" y="5325"/>
                  </a:cubicBezTo>
                  <a:cubicBezTo>
                    <a:pt x="156" y="5379"/>
                    <a:pt x="185" y="5431"/>
                    <a:pt x="217" y="5481"/>
                  </a:cubicBezTo>
                  <a:cubicBezTo>
                    <a:pt x="345" y="5682"/>
                    <a:pt x="512" y="5857"/>
                    <a:pt x="693" y="6012"/>
                  </a:cubicBezTo>
                  <a:cubicBezTo>
                    <a:pt x="875" y="6167"/>
                    <a:pt x="1068" y="6306"/>
                    <a:pt x="1272" y="6431"/>
                  </a:cubicBezTo>
                  <a:cubicBezTo>
                    <a:pt x="1475" y="6557"/>
                    <a:pt x="1685" y="6670"/>
                    <a:pt x="1899" y="6776"/>
                  </a:cubicBezTo>
                  <a:cubicBezTo>
                    <a:pt x="2329" y="6985"/>
                    <a:pt x="2769" y="7169"/>
                    <a:pt x="3219" y="7328"/>
                  </a:cubicBezTo>
                  <a:cubicBezTo>
                    <a:pt x="3668" y="7490"/>
                    <a:pt x="4124" y="7632"/>
                    <a:pt x="4583" y="7763"/>
                  </a:cubicBezTo>
                  <a:cubicBezTo>
                    <a:pt x="5501" y="8024"/>
                    <a:pt x="6433" y="8235"/>
                    <a:pt x="7370" y="8419"/>
                  </a:cubicBezTo>
                  <a:cubicBezTo>
                    <a:pt x="8307" y="8603"/>
                    <a:pt x="9250" y="8754"/>
                    <a:pt x="10196" y="8886"/>
                  </a:cubicBezTo>
                  <a:cubicBezTo>
                    <a:pt x="12088" y="9147"/>
                    <a:pt x="13990" y="9325"/>
                    <a:pt x="15897" y="9441"/>
                  </a:cubicBezTo>
                  <a:cubicBezTo>
                    <a:pt x="17802" y="9558"/>
                    <a:pt x="19712" y="9611"/>
                    <a:pt x="21621" y="9611"/>
                  </a:cubicBezTo>
                  <a:cubicBezTo>
                    <a:pt x="23530" y="9611"/>
                    <a:pt x="25441" y="9557"/>
                    <a:pt x="27346" y="9441"/>
                  </a:cubicBezTo>
                  <a:cubicBezTo>
                    <a:pt x="29252" y="9326"/>
                    <a:pt x="31155" y="9148"/>
                    <a:pt x="33046" y="8887"/>
                  </a:cubicBezTo>
                  <a:cubicBezTo>
                    <a:pt x="33992" y="8757"/>
                    <a:pt x="34935" y="8604"/>
                    <a:pt x="35872" y="8421"/>
                  </a:cubicBezTo>
                  <a:cubicBezTo>
                    <a:pt x="36809" y="8238"/>
                    <a:pt x="37741" y="8026"/>
                    <a:pt x="38660" y="7765"/>
                  </a:cubicBezTo>
                  <a:cubicBezTo>
                    <a:pt x="39118" y="7635"/>
                    <a:pt x="39574" y="7492"/>
                    <a:pt x="40023" y="7330"/>
                  </a:cubicBezTo>
                  <a:cubicBezTo>
                    <a:pt x="40472" y="7169"/>
                    <a:pt x="40915" y="6990"/>
                    <a:pt x="41343" y="6778"/>
                  </a:cubicBezTo>
                  <a:cubicBezTo>
                    <a:pt x="41558" y="6672"/>
                    <a:pt x="41768" y="6559"/>
                    <a:pt x="41971" y="6433"/>
                  </a:cubicBezTo>
                  <a:cubicBezTo>
                    <a:pt x="42175" y="6310"/>
                    <a:pt x="42369" y="6170"/>
                    <a:pt x="42551" y="6016"/>
                  </a:cubicBezTo>
                  <a:cubicBezTo>
                    <a:pt x="42733" y="5859"/>
                    <a:pt x="42898" y="5684"/>
                    <a:pt x="43026" y="5484"/>
                  </a:cubicBezTo>
                  <a:cubicBezTo>
                    <a:pt x="43059" y="5432"/>
                    <a:pt x="43088" y="5381"/>
                    <a:pt x="43114" y="5328"/>
                  </a:cubicBezTo>
                  <a:cubicBezTo>
                    <a:pt x="43128" y="5301"/>
                    <a:pt x="43138" y="5273"/>
                    <a:pt x="43150" y="5246"/>
                  </a:cubicBezTo>
                  <a:cubicBezTo>
                    <a:pt x="43156" y="5232"/>
                    <a:pt x="43161" y="5218"/>
                    <a:pt x="43166" y="5204"/>
                  </a:cubicBezTo>
                  <a:cubicBezTo>
                    <a:pt x="43171" y="5190"/>
                    <a:pt x="43177" y="5176"/>
                    <a:pt x="43180" y="5162"/>
                  </a:cubicBezTo>
                  <a:lnTo>
                    <a:pt x="43194" y="5119"/>
                  </a:lnTo>
                  <a:lnTo>
                    <a:pt x="43205" y="5074"/>
                  </a:lnTo>
                  <a:cubicBezTo>
                    <a:pt x="43210" y="5060"/>
                    <a:pt x="43212" y="5045"/>
                    <a:pt x="43215" y="5031"/>
                  </a:cubicBezTo>
                  <a:cubicBezTo>
                    <a:pt x="43218" y="5016"/>
                    <a:pt x="43221" y="5002"/>
                    <a:pt x="43224" y="4987"/>
                  </a:cubicBezTo>
                  <a:cubicBezTo>
                    <a:pt x="43233" y="4929"/>
                    <a:pt x="43238" y="4868"/>
                    <a:pt x="43238" y="4809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6"/>
            <p:cNvSpPr/>
            <p:nvPr/>
          </p:nvSpPr>
          <p:spPr>
            <a:xfrm>
              <a:off x="6812005" y="4222987"/>
              <a:ext cx="110" cy="148397"/>
            </a:xfrm>
            <a:custGeom>
              <a:avLst/>
              <a:gdLst/>
              <a:ahLst/>
              <a:cxnLst/>
              <a:rect l="l" t="t" r="r" b="b"/>
              <a:pathLst>
                <a:path w="6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6"/>
            <p:cNvSpPr/>
            <p:nvPr/>
          </p:nvSpPr>
          <p:spPr>
            <a:xfrm>
              <a:off x="6823759" y="4222987"/>
              <a:ext cx="128" cy="148397"/>
            </a:xfrm>
            <a:custGeom>
              <a:avLst/>
              <a:gdLst/>
              <a:ahLst/>
              <a:cxnLst/>
              <a:rect l="l" t="t" r="r" b="b"/>
              <a:pathLst>
                <a:path w="7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6"/>
            <p:cNvSpPr/>
            <p:nvPr/>
          </p:nvSpPr>
          <p:spPr>
            <a:xfrm>
              <a:off x="7941800" y="3140336"/>
              <a:ext cx="543373" cy="107852"/>
            </a:xfrm>
            <a:custGeom>
              <a:avLst/>
              <a:gdLst/>
              <a:ahLst/>
              <a:cxnLst/>
              <a:rect l="l" t="t" r="r" b="b"/>
              <a:pathLst>
                <a:path w="29725" h="5900" extrusionOk="0">
                  <a:moveTo>
                    <a:pt x="29724" y="2950"/>
                  </a:moveTo>
                  <a:cubicBezTo>
                    <a:pt x="29724" y="4580"/>
                    <a:pt x="23070" y="5900"/>
                    <a:pt x="14862" y="5900"/>
                  </a:cubicBezTo>
                  <a:cubicBezTo>
                    <a:pt x="6654" y="5900"/>
                    <a:pt x="0" y="4580"/>
                    <a:pt x="0" y="2950"/>
                  </a:cubicBezTo>
                  <a:cubicBezTo>
                    <a:pt x="0" y="1321"/>
                    <a:pt x="6654" y="1"/>
                    <a:pt x="14862" y="1"/>
                  </a:cubicBezTo>
                  <a:cubicBezTo>
                    <a:pt x="23070" y="1"/>
                    <a:pt x="29724" y="1320"/>
                    <a:pt x="29724" y="295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6"/>
            <p:cNvSpPr/>
            <p:nvPr/>
          </p:nvSpPr>
          <p:spPr>
            <a:xfrm>
              <a:off x="7941800" y="3042154"/>
              <a:ext cx="485389" cy="185469"/>
            </a:xfrm>
            <a:custGeom>
              <a:avLst/>
              <a:gdLst/>
              <a:ahLst/>
              <a:cxnLst/>
              <a:rect l="l" t="t" r="r" b="b"/>
              <a:pathLst>
                <a:path w="26553" h="10146" extrusionOk="0">
                  <a:moveTo>
                    <a:pt x="26553" y="2952"/>
                  </a:moveTo>
                  <a:cubicBezTo>
                    <a:pt x="26553" y="1322"/>
                    <a:pt x="20609" y="1"/>
                    <a:pt x="13277" y="1"/>
                  </a:cubicBezTo>
                  <a:cubicBezTo>
                    <a:pt x="5944" y="1"/>
                    <a:pt x="0" y="1322"/>
                    <a:pt x="0" y="2952"/>
                  </a:cubicBezTo>
                  <a:cubicBezTo>
                    <a:pt x="2" y="2995"/>
                    <a:pt x="6" y="3038"/>
                    <a:pt x="16" y="3080"/>
                  </a:cubicBezTo>
                  <a:cubicBezTo>
                    <a:pt x="5" y="3128"/>
                    <a:pt x="0" y="3176"/>
                    <a:pt x="0" y="3223"/>
                  </a:cubicBezTo>
                  <a:lnTo>
                    <a:pt x="0" y="6923"/>
                  </a:lnTo>
                  <a:cubicBezTo>
                    <a:pt x="0" y="6971"/>
                    <a:pt x="5" y="7020"/>
                    <a:pt x="16" y="7066"/>
                  </a:cubicBezTo>
                  <a:cubicBezTo>
                    <a:pt x="6" y="7108"/>
                    <a:pt x="2" y="7152"/>
                    <a:pt x="0" y="7195"/>
                  </a:cubicBezTo>
                  <a:cubicBezTo>
                    <a:pt x="0" y="8824"/>
                    <a:pt x="5944" y="10145"/>
                    <a:pt x="13277" y="10145"/>
                  </a:cubicBezTo>
                  <a:cubicBezTo>
                    <a:pt x="20609" y="10145"/>
                    <a:pt x="26553" y="8824"/>
                    <a:pt x="26553" y="7195"/>
                  </a:cubicBezTo>
                  <a:cubicBezTo>
                    <a:pt x="26552" y="7152"/>
                    <a:pt x="26547" y="7108"/>
                    <a:pt x="26538" y="7066"/>
                  </a:cubicBezTo>
                  <a:cubicBezTo>
                    <a:pt x="26547" y="7020"/>
                    <a:pt x="26553" y="6971"/>
                    <a:pt x="26553" y="6923"/>
                  </a:cubicBezTo>
                  <a:lnTo>
                    <a:pt x="26553" y="3223"/>
                  </a:lnTo>
                  <a:cubicBezTo>
                    <a:pt x="26553" y="3176"/>
                    <a:pt x="26548" y="3128"/>
                    <a:pt x="26538" y="3080"/>
                  </a:cubicBezTo>
                  <a:cubicBezTo>
                    <a:pt x="26547" y="3038"/>
                    <a:pt x="26552" y="2995"/>
                    <a:pt x="26553" y="2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6"/>
            <p:cNvSpPr/>
            <p:nvPr/>
          </p:nvSpPr>
          <p:spPr>
            <a:xfrm>
              <a:off x="8184486" y="3051476"/>
              <a:ext cx="200806" cy="89261"/>
            </a:xfrm>
            <a:custGeom>
              <a:avLst/>
              <a:gdLst/>
              <a:ahLst/>
              <a:cxnLst/>
              <a:rect l="l" t="t" r="r" b="b"/>
              <a:pathLst>
                <a:path w="10985" h="4883" extrusionOk="0">
                  <a:moveTo>
                    <a:pt x="1" y="0"/>
                  </a:moveTo>
                  <a:cubicBezTo>
                    <a:pt x="6067" y="0"/>
                    <a:pt x="10985" y="1093"/>
                    <a:pt x="10985" y="2442"/>
                  </a:cubicBezTo>
                  <a:cubicBezTo>
                    <a:pt x="10985" y="3790"/>
                    <a:pt x="6067" y="4883"/>
                    <a:pt x="1" y="48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6"/>
            <p:cNvSpPr/>
            <p:nvPr/>
          </p:nvSpPr>
          <p:spPr>
            <a:xfrm>
              <a:off x="7976478" y="3051476"/>
              <a:ext cx="200824" cy="89261"/>
            </a:xfrm>
            <a:custGeom>
              <a:avLst/>
              <a:gdLst/>
              <a:ahLst/>
              <a:cxnLst/>
              <a:rect l="l" t="t" r="r" b="b"/>
              <a:pathLst>
                <a:path w="10986" h="4883" extrusionOk="0">
                  <a:moveTo>
                    <a:pt x="10985" y="4883"/>
                  </a:moveTo>
                  <a:cubicBezTo>
                    <a:pt x="4918" y="4883"/>
                    <a:pt x="1" y="3789"/>
                    <a:pt x="1" y="2442"/>
                  </a:cubicBezTo>
                  <a:cubicBezTo>
                    <a:pt x="1" y="1094"/>
                    <a:pt x="4918" y="0"/>
                    <a:pt x="10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6"/>
            <p:cNvSpPr/>
            <p:nvPr/>
          </p:nvSpPr>
          <p:spPr>
            <a:xfrm>
              <a:off x="8177247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1" y="0"/>
                  </a:moveTo>
                  <a:lnTo>
                    <a:pt x="0" y="2493"/>
                  </a:lnTo>
                  <a:lnTo>
                    <a:pt x="1" y="4985"/>
                  </a:lnTo>
                  <a:lnTo>
                    <a:pt x="4" y="24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6"/>
            <p:cNvSpPr/>
            <p:nvPr/>
          </p:nvSpPr>
          <p:spPr>
            <a:xfrm>
              <a:off x="8184449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3" y="0"/>
                  </a:moveTo>
                  <a:lnTo>
                    <a:pt x="0" y="2493"/>
                  </a:lnTo>
                  <a:lnTo>
                    <a:pt x="3" y="4985"/>
                  </a:lnTo>
                  <a:lnTo>
                    <a:pt x="4" y="24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6"/>
            <p:cNvSpPr/>
            <p:nvPr/>
          </p:nvSpPr>
          <p:spPr>
            <a:xfrm>
              <a:off x="6428655" y="4207833"/>
              <a:ext cx="790336" cy="301949"/>
            </a:xfrm>
            <a:custGeom>
              <a:avLst/>
              <a:gdLst/>
              <a:ahLst/>
              <a:cxnLst/>
              <a:rect l="l" t="t" r="r" b="b"/>
              <a:pathLst>
                <a:path w="43235" h="16518" extrusionOk="0">
                  <a:moveTo>
                    <a:pt x="43235" y="4805"/>
                  </a:moveTo>
                  <a:cubicBezTo>
                    <a:pt x="43235" y="2151"/>
                    <a:pt x="33556" y="0"/>
                    <a:pt x="21617" y="0"/>
                  </a:cubicBezTo>
                  <a:cubicBezTo>
                    <a:pt x="9678" y="0"/>
                    <a:pt x="0" y="2151"/>
                    <a:pt x="0" y="4805"/>
                  </a:cubicBezTo>
                  <a:cubicBezTo>
                    <a:pt x="1" y="4874"/>
                    <a:pt x="10" y="4944"/>
                    <a:pt x="24" y="5013"/>
                  </a:cubicBezTo>
                  <a:cubicBezTo>
                    <a:pt x="8" y="5091"/>
                    <a:pt x="0" y="5170"/>
                    <a:pt x="0" y="5249"/>
                  </a:cubicBezTo>
                  <a:lnTo>
                    <a:pt x="0" y="11272"/>
                  </a:lnTo>
                  <a:cubicBezTo>
                    <a:pt x="0" y="11350"/>
                    <a:pt x="8" y="11428"/>
                    <a:pt x="24" y="11505"/>
                  </a:cubicBezTo>
                  <a:cubicBezTo>
                    <a:pt x="10" y="11574"/>
                    <a:pt x="1" y="11644"/>
                    <a:pt x="0" y="11714"/>
                  </a:cubicBezTo>
                  <a:cubicBezTo>
                    <a:pt x="0" y="14367"/>
                    <a:pt x="9678" y="16518"/>
                    <a:pt x="21617" y="16518"/>
                  </a:cubicBezTo>
                  <a:cubicBezTo>
                    <a:pt x="33556" y="16518"/>
                    <a:pt x="43235" y="14367"/>
                    <a:pt x="43235" y="11714"/>
                  </a:cubicBezTo>
                  <a:cubicBezTo>
                    <a:pt x="43233" y="11644"/>
                    <a:pt x="43225" y="11574"/>
                    <a:pt x="43211" y="11505"/>
                  </a:cubicBezTo>
                  <a:cubicBezTo>
                    <a:pt x="43226" y="11428"/>
                    <a:pt x="43235" y="11350"/>
                    <a:pt x="43235" y="11272"/>
                  </a:cubicBezTo>
                  <a:lnTo>
                    <a:pt x="43235" y="5249"/>
                  </a:lnTo>
                  <a:cubicBezTo>
                    <a:pt x="43235" y="5170"/>
                    <a:pt x="43226" y="5091"/>
                    <a:pt x="43211" y="5013"/>
                  </a:cubicBezTo>
                  <a:cubicBezTo>
                    <a:pt x="43225" y="4944"/>
                    <a:pt x="43233" y="4874"/>
                    <a:pt x="43235" y="4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6"/>
            <p:cNvSpPr/>
            <p:nvPr/>
          </p:nvSpPr>
          <p:spPr>
            <a:xfrm>
              <a:off x="7941691" y="3042135"/>
              <a:ext cx="485499" cy="107925"/>
            </a:xfrm>
            <a:custGeom>
              <a:avLst/>
              <a:gdLst/>
              <a:ahLst/>
              <a:cxnLst/>
              <a:rect l="l" t="t" r="r" b="b"/>
              <a:pathLst>
                <a:path w="26559" h="5904" extrusionOk="0">
                  <a:moveTo>
                    <a:pt x="26559" y="2953"/>
                  </a:moveTo>
                  <a:cubicBezTo>
                    <a:pt x="26559" y="2989"/>
                    <a:pt x="26555" y="3026"/>
                    <a:pt x="26549" y="3062"/>
                  </a:cubicBezTo>
                  <a:cubicBezTo>
                    <a:pt x="26544" y="3098"/>
                    <a:pt x="26534" y="3133"/>
                    <a:pt x="26524" y="3168"/>
                  </a:cubicBezTo>
                  <a:cubicBezTo>
                    <a:pt x="26500" y="3238"/>
                    <a:pt x="26468" y="3305"/>
                    <a:pt x="26429" y="3367"/>
                  </a:cubicBezTo>
                  <a:cubicBezTo>
                    <a:pt x="26348" y="3489"/>
                    <a:pt x="26250" y="3599"/>
                    <a:pt x="26138" y="3693"/>
                  </a:cubicBezTo>
                  <a:cubicBezTo>
                    <a:pt x="26025" y="3788"/>
                    <a:pt x="25906" y="3874"/>
                    <a:pt x="25781" y="3950"/>
                  </a:cubicBezTo>
                  <a:cubicBezTo>
                    <a:pt x="25656" y="4027"/>
                    <a:pt x="25527" y="4097"/>
                    <a:pt x="25396" y="4162"/>
                  </a:cubicBezTo>
                  <a:cubicBezTo>
                    <a:pt x="25131" y="4290"/>
                    <a:pt x="24861" y="4404"/>
                    <a:pt x="24584" y="4501"/>
                  </a:cubicBezTo>
                  <a:cubicBezTo>
                    <a:pt x="24309" y="4601"/>
                    <a:pt x="24029" y="4688"/>
                    <a:pt x="23747" y="4769"/>
                  </a:cubicBezTo>
                  <a:cubicBezTo>
                    <a:pt x="23182" y="4928"/>
                    <a:pt x="22610" y="5059"/>
                    <a:pt x="22035" y="5171"/>
                  </a:cubicBezTo>
                  <a:cubicBezTo>
                    <a:pt x="21461" y="5283"/>
                    <a:pt x="20880" y="5377"/>
                    <a:pt x="20300" y="5458"/>
                  </a:cubicBezTo>
                  <a:cubicBezTo>
                    <a:pt x="19139" y="5618"/>
                    <a:pt x="17970" y="5727"/>
                    <a:pt x="16799" y="5798"/>
                  </a:cubicBezTo>
                  <a:cubicBezTo>
                    <a:pt x="15629" y="5870"/>
                    <a:pt x="14456" y="5903"/>
                    <a:pt x="13284" y="5903"/>
                  </a:cubicBezTo>
                  <a:cubicBezTo>
                    <a:pt x="12110" y="5903"/>
                    <a:pt x="10938" y="5870"/>
                    <a:pt x="9767" y="5798"/>
                  </a:cubicBezTo>
                  <a:cubicBezTo>
                    <a:pt x="8596" y="5727"/>
                    <a:pt x="7429" y="5619"/>
                    <a:pt x="6267" y="5458"/>
                  </a:cubicBezTo>
                  <a:cubicBezTo>
                    <a:pt x="5686" y="5377"/>
                    <a:pt x="5107" y="5284"/>
                    <a:pt x="4532" y="5172"/>
                  </a:cubicBezTo>
                  <a:cubicBezTo>
                    <a:pt x="3957" y="5059"/>
                    <a:pt x="3384" y="4930"/>
                    <a:pt x="2820" y="4769"/>
                  </a:cubicBezTo>
                  <a:cubicBezTo>
                    <a:pt x="2537" y="4689"/>
                    <a:pt x="2257" y="4602"/>
                    <a:pt x="1982" y="4501"/>
                  </a:cubicBezTo>
                  <a:cubicBezTo>
                    <a:pt x="1706" y="4404"/>
                    <a:pt x="1435" y="4290"/>
                    <a:pt x="1170" y="4163"/>
                  </a:cubicBezTo>
                  <a:cubicBezTo>
                    <a:pt x="1040" y="4098"/>
                    <a:pt x="910" y="4028"/>
                    <a:pt x="785" y="3951"/>
                  </a:cubicBezTo>
                  <a:cubicBezTo>
                    <a:pt x="661" y="3874"/>
                    <a:pt x="541" y="3789"/>
                    <a:pt x="429" y="3693"/>
                  </a:cubicBezTo>
                  <a:cubicBezTo>
                    <a:pt x="317" y="3600"/>
                    <a:pt x="217" y="3489"/>
                    <a:pt x="137" y="3367"/>
                  </a:cubicBezTo>
                  <a:cubicBezTo>
                    <a:pt x="97" y="3305"/>
                    <a:pt x="65" y="3238"/>
                    <a:pt x="43" y="3168"/>
                  </a:cubicBezTo>
                  <a:cubicBezTo>
                    <a:pt x="31" y="3133"/>
                    <a:pt x="22" y="3098"/>
                    <a:pt x="16" y="3062"/>
                  </a:cubicBezTo>
                  <a:cubicBezTo>
                    <a:pt x="10" y="3026"/>
                    <a:pt x="8" y="2989"/>
                    <a:pt x="6" y="2953"/>
                  </a:cubicBezTo>
                  <a:cubicBezTo>
                    <a:pt x="8" y="2879"/>
                    <a:pt x="19" y="2806"/>
                    <a:pt x="43" y="2736"/>
                  </a:cubicBezTo>
                  <a:cubicBezTo>
                    <a:pt x="66" y="2666"/>
                    <a:pt x="97" y="2599"/>
                    <a:pt x="137" y="2537"/>
                  </a:cubicBezTo>
                  <a:cubicBezTo>
                    <a:pt x="217" y="2415"/>
                    <a:pt x="317" y="2305"/>
                    <a:pt x="430" y="2211"/>
                  </a:cubicBezTo>
                  <a:cubicBezTo>
                    <a:pt x="542" y="2116"/>
                    <a:pt x="661" y="2030"/>
                    <a:pt x="785" y="1954"/>
                  </a:cubicBezTo>
                  <a:cubicBezTo>
                    <a:pt x="910" y="1876"/>
                    <a:pt x="1040" y="1807"/>
                    <a:pt x="1172" y="1742"/>
                  </a:cubicBezTo>
                  <a:cubicBezTo>
                    <a:pt x="1435" y="1614"/>
                    <a:pt x="1706" y="1501"/>
                    <a:pt x="1982" y="1403"/>
                  </a:cubicBezTo>
                  <a:cubicBezTo>
                    <a:pt x="2259" y="1303"/>
                    <a:pt x="2538" y="1216"/>
                    <a:pt x="2821" y="1135"/>
                  </a:cubicBezTo>
                  <a:cubicBezTo>
                    <a:pt x="3384" y="975"/>
                    <a:pt x="3958" y="845"/>
                    <a:pt x="4532" y="733"/>
                  </a:cubicBezTo>
                  <a:cubicBezTo>
                    <a:pt x="5107" y="620"/>
                    <a:pt x="5686" y="527"/>
                    <a:pt x="6267" y="446"/>
                  </a:cubicBezTo>
                  <a:cubicBezTo>
                    <a:pt x="7429" y="285"/>
                    <a:pt x="8597" y="177"/>
                    <a:pt x="9767" y="106"/>
                  </a:cubicBezTo>
                  <a:cubicBezTo>
                    <a:pt x="10938" y="33"/>
                    <a:pt x="12110" y="1"/>
                    <a:pt x="13284" y="1"/>
                  </a:cubicBezTo>
                  <a:cubicBezTo>
                    <a:pt x="14456" y="1"/>
                    <a:pt x="15629" y="34"/>
                    <a:pt x="16800" y="106"/>
                  </a:cubicBezTo>
                  <a:cubicBezTo>
                    <a:pt x="17970" y="177"/>
                    <a:pt x="19139" y="286"/>
                    <a:pt x="20300" y="446"/>
                  </a:cubicBezTo>
                  <a:cubicBezTo>
                    <a:pt x="20881" y="528"/>
                    <a:pt x="21460" y="621"/>
                    <a:pt x="22036" y="733"/>
                  </a:cubicBezTo>
                  <a:cubicBezTo>
                    <a:pt x="22611" y="845"/>
                    <a:pt x="23183" y="976"/>
                    <a:pt x="23747" y="1137"/>
                  </a:cubicBezTo>
                  <a:cubicBezTo>
                    <a:pt x="24029" y="1217"/>
                    <a:pt x="24309" y="1305"/>
                    <a:pt x="24585" y="1404"/>
                  </a:cubicBezTo>
                  <a:cubicBezTo>
                    <a:pt x="24862" y="1502"/>
                    <a:pt x="25132" y="1615"/>
                    <a:pt x="25396" y="1743"/>
                  </a:cubicBezTo>
                  <a:cubicBezTo>
                    <a:pt x="25527" y="1808"/>
                    <a:pt x="25656" y="1877"/>
                    <a:pt x="25781" y="1955"/>
                  </a:cubicBezTo>
                  <a:cubicBezTo>
                    <a:pt x="25906" y="2031"/>
                    <a:pt x="26026" y="2118"/>
                    <a:pt x="26138" y="2212"/>
                  </a:cubicBezTo>
                  <a:cubicBezTo>
                    <a:pt x="26250" y="2306"/>
                    <a:pt x="26348" y="2416"/>
                    <a:pt x="26429" y="2539"/>
                  </a:cubicBezTo>
                  <a:cubicBezTo>
                    <a:pt x="26469" y="2600"/>
                    <a:pt x="26500" y="2667"/>
                    <a:pt x="26524" y="2737"/>
                  </a:cubicBezTo>
                  <a:cubicBezTo>
                    <a:pt x="26546" y="2807"/>
                    <a:pt x="26559" y="2879"/>
                    <a:pt x="26559" y="2953"/>
                  </a:cubicBezTo>
                  <a:close/>
                  <a:moveTo>
                    <a:pt x="26559" y="2953"/>
                  </a:moveTo>
                  <a:cubicBezTo>
                    <a:pt x="26559" y="2916"/>
                    <a:pt x="26555" y="2879"/>
                    <a:pt x="26549" y="2843"/>
                  </a:cubicBezTo>
                  <a:cubicBezTo>
                    <a:pt x="26544" y="2807"/>
                    <a:pt x="26534" y="2772"/>
                    <a:pt x="26524" y="2737"/>
                  </a:cubicBezTo>
                  <a:cubicBezTo>
                    <a:pt x="26500" y="2667"/>
                    <a:pt x="26468" y="2600"/>
                    <a:pt x="26429" y="2539"/>
                  </a:cubicBezTo>
                  <a:cubicBezTo>
                    <a:pt x="26348" y="2416"/>
                    <a:pt x="26250" y="2306"/>
                    <a:pt x="26138" y="2212"/>
                  </a:cubicBezTo>
                  <a:cubicBezTo>
                    <a:pt x="26026" y="2118"/>
                    <a:pt x="25906" y="2031"/>
                    <a:pt x="25781" y="1955"/>
                  </a:cubicBezTo>
                  <a:cubicBezTo>
                    <a:pt x="25656" y="1878"/>
                    <a:pt x="25528" y="1808"/>
                    <a:pt x="25396" y="1743"/>
                  </a:cubicBezTo>
                  <a:cubicBezTo>
                    <a:pt x="25132" y="1616"/>
                    <a:pt x="24862" y="1503"/>
                    <a:pt x="24585" y="1405"/>
                  </a:cubicBezTo>
                  <a:cubicBezTo>
                    <a:pt x="24309" y="1306"/>
                    <a:pt x="24029" y="1218"/>
                    <a:pt x="23747" y="1138"/>
                  </a:cubicBezTo>
                  <a:cubicBezTo>
                    <a:pt x="23183" y="977"/>
                    <a:pt x="22611" y="847"/>
                    <a:pt x="22036" y="735"/>
                  </a:cubicBezTo>
                  <a:cubicBezTo>
                    <a:pt x="21460" y="622"/>
                    <a:pt x="20881" y="529"/>
                    <a:pt x="20300" y="449"/>
                  </a:cubicBezTo>
                  <a:cubicBezTo>
                    <a:pt x="19139" y="289"/>
                    <a:pt x="17970" y="179"/>
                    <a:pt x="16800" y="108"/>
                  </a:cubicBezTo>
                  <a:cubicBezTo>
                    <a:pt x="15629" y="37"/>
                    <a:pt x="14457" y="4"/>
                    <a:pt x="13284" y="4"/>
                  </a:cubicBezTo>
                  <a:cubicBezTo>
                    <a:pt x="12112" y="4"/>
                    <a:pt x="10938" y="38"/>
                    <a:pt x="9768" y="109"/>
                  </a:cubicBezTo>
                  <a:cubicBezTo>
                    <a:pt x="8597" y="180"/>
                    <a:pt x="7430" y="289"/>
                    <a:pt x="6267" y="450"/>
                  </a:cubicBezTo>
                  <a:cubicBezTo>
                    <a:pt x="5688" y="530"/>
                    <a:pt x="5108" y="625"/>
                    <a:pt x="4533" y="735"/>
                  </a:cubicBezTo>
                  <a:cubicBezTo>
                    <a:pt x="3958" y="847"/>
                    <a:pt x="3385" y="978"/>
                    <a:pt x="2821" y="1138"/>
                  </a:cubicBezTo>
                  <a:cubicBezTo>
                    <a:pt x="2540" y="1218"/>
                    <a:pt x="2260" y="1306"/>
                    <a:pt x="1983" y="1405"/>
                  </a:cubicBezTo>
                  <a:cubicBezTo>
                    <a:pt x="1707" y="1503"/>
                    <a:pt x="1436" y="1616"/>
                    <a:pt x="1173" y="1744"/>
                  </a:cubicBezTo>
                  <a:cubicBezTo>
                    <a:pt x="1041" y="1810"/>
                    <a:pt x="913" y="1880"/>
                    <a:pt x="788" y="1957"/>
                  </a:cubicBezTo>
                  <a:cubicBezTo>
                    <a:pt x="662" y="2032"/>
                    <a:pt x="543" y="2119"/>
                    <a:pt x="431" y="2213"/>
                  </a:cubicBezTo>
                  <a:cubicBezTo>
                    <a:pt x="319" y="2306"/>
                    <a:pt x="221" y="2416"/>
                    <a:pt x="139" y="2539"/>
                  </a:cubicBezTo>
                  <a:cubicBezTo>
                    <a:pt x="100" y="2600"/>
                    <a:pt x="68" y="2667"/>
                    <a:pt x="45" y="2737"/>
                  </a:cubicBezTo>
                  <a:cubicBezTo>
                    <a:pt x="10" y="2841"/>
                    <a:pt x="1" y="2953"/>
                    <a:pt x="19" y="3061"/>
                  </a:cubicBezTo>
                  <a:cubicBezTo>
                    <a:pt x="25" y="3097"/>
                    <a:pt x="33" y="3133"/>
                    <a:pt x="45" y="3168"/>
                  </a:cubicBezTo>
                  <a:cubicBezTo>
                    <a:pt x="68" y="3237"/>
                    <a:pt x="100" y="3304"/>
                    <a:pt x="139" y="3365"/>
                  </a:cubicBezTo>
                  <a:cubicBezTo>
                    <a:pt x="220" y="3488"/>
                    <a:pt x="318" y="3598"/>
                    <a:pt x="431" y="3692"/>
                  </a:cubicBezTo>
                  <a:cubicBezTo>
                    <a:pt x="543" y="3787"/>
                    <a:pt x="662" y="3873"/>
                    <a:pt x="787" y="3949"/>
                  </a:cubicBezTo>
                  <a:cubicBezTo>
                    <a:pt x="911" y="4026"/>
                    <a:pt x="1041" y="4096"/>
                    <a:pt x="1173" y="4161"/>
                  </a:cubicBezTo>
                  <a:cubicBezTo>
                    <a:pt x="1436" y="4288"/>
                    <a:pt x="1707" y="4401"/>
                    <a:pt x="1983" y="4499"/>
                  </a:cubicBezTo>
                  <a:cubicBezTo>
                    <a:pt x="2259" y="4598"/>
                    <a:pt x="2538" y="4687"/>
                    <a:pt x="2821" y="4766"/>
                  </a:cubicBezTo>
                  <a:cubicBezTo>
                    <a:pt x="3385" y="4927"/>
                    <a:pt x="3957" y="5057"/>
                    <a:pt x="4533" y="5170"/>
                  </a:cubicBezTo>
                  <a:cubicBezTo>
                    <a:pt x="5108" y="5282"/>
                    <a:pt x="5688" y="5375"/>
                    <a:pt x="6267" y="5456"/>
                  </a:cubicBezTo>
                  <a:cubicBezTo>
                    <a:pt x="7429" y="5616"/>
                    <a:pt x="8597" y="5725"/>
                    <a:pt x="9768" y="5797"/>
                  </a:cubicBezTo>
                  <a:cubicBezTo>
                    <a:pt x="10938" y="5868"/>
                    <a:pt x="12112" y="5901"/>
                    <a:pt x="13284" y="5901"/>
                  </a:cubicBezTo>
                  <a:cubicBezTo>
                    <a:pt x="14457" y="5902"/>
                    <a:pt x="15629" y="5868"/>
                    <a:pt x="16800" y="5797"/>
                  </a:cubicBezTo>
                  <a:cubicBezTo>
                    <a:pt x="17970" y="5726"/>
                    <a:pt x="19139" y="5616"/>
                    <a:pt x="20300" y="5457"/>
                  </a:cubicBezTo>
                  <a:cubicBezTo>
                    <a:pt x="20881" y="5376"/>
                    <a:pt x="21460" y="5282"/>
                    <a:pt x="22035" y="5170"/>
                  </a:cubicBezTo>
                  <a:cubicBezTo>
                    <a:pt x="22611" y="5058"/>
                    <a:pt x="23182" y="4927"/>
                    <a:pt x="23747" y="4767"/>
                  </a:cubicBezTo>
                  <a:cubicBezTo>
                    <a:pt x="24029" y="4687"/>
                    <a:pt x="24309" y="4599"/>
                    <a:pt x="24584" y="4500"/>
                  </a:cubicBezTo>
                  <a:cubicBezTo>
                    <a:pt x="24861" y="4402"/>
                    <a:pt x="25132" y="4289"/>
                    <a:pt x="25396" y="4162"/>
                  </a:cubicBezTo>
                  <a:cubicBezTo>
                    <a:pt x="25527" y="4097"/>
                    <a:pt x="25656" y="4027"/>
                    <a:pt x="25781" y="3950"/>
                  </a:cubicBezTo>
                  <a:cubicBezTo>
                    <a:pt x="25906" y="3874"/>
                    <a:pt x="26025" y="3788"/>
                    <a:pt x="26138" y="3693"/>
                  </a:cubicBezTo>
                  <a:cubicBezTo>
                    <a:pt x="26250" y="3599"/>
                    <a:pt x="26349" y="3489"/>
                    <a:pt x="26429" y="3367"/>
                  </a:cubicBezTo>
                  <a:cubicBezTo>
                    <a:pt x="26469" y="3305"/>
                    <a:pt x="26500" y="3238"/>
                    <a:pt x="26524" y="3168"/>
                  </a:cubicBezTo>
                  <a:cubicBezTo>
                    <a:pt x="26535" y="3133"/>
                    <a:pt x="26545" y="3098"/>
                    <a:pt x="26551" y="3062"/>
                  </a:cubicBezTo>
                  <a:cubicBezTo>
                    <a:pt x="26555" y="3026"/>
                    <a:pt x="26559" y="2989"/>
                    <a:pt x="26559" y="2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6"/>
            <p:cNvSpPr/>
            <p:nvPr/>
          </p:nvSpPr>
          <p:spPr>
            <a:xfrm>
              <a:off x="6823796" y="4222987"/>
              <a:ext cx="326993" cy="145344"/>
            </a:xfrm>
            <a:custGeom>
              <a:avLst/>
              <a:gdLst/>
              <a:ahLst/>
              <a:cxnLst/>
              <a:rect l="l" t="t" r="r" b="b"/>
              <a:pathLst>
                <a:path w="17888" h="7951" extrusionOk="0">
                  <a:moveTo>
                    <a:pt x="1" y="1"/>
                  </a:moveTo>
                  <a:cubicBezTo>
                    <a:pt x="9880" y="1"/>
                    <a:pt x="17888" y="1779"/>
                    <a:pt x="17888" y="3976"/>
                  </a:cubicBezTo>
                  <a:cubicBezTo>
                    <a:pt x="17888" y="6172"/>
                    <a:pt x="9880" y="7950"/>
                    <a:pt x="1" y="79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6"/>
            <p:cNvSpPr/>
            <p:nvPr/>
          </p:nvSpPr>
          <p:spPr>
            <a:xfrm>
              <a:off x="6485104" y="4222987"/>
              <a:ext cx="326974" cy="145344"/>
            </a:xfrm>
            <a:custGeom>
              <a:avLst/>
              <a:gdLst/>
              <a:ahLst/>
              <a:cxnLst/>
              <a:rect l="l" t="t" r="r" b="b"/>
              <a:pathLst>
                <a:path w="17887" h="7951" extrusionOk="0">
                  <a:moveTo>
                    <a:pt x="17886" y="7950"/>
                  </a:moveTo>
                  <a:cubicBezTo>
                    <a:pt x="8009" y="7950"/>
                    <a:pt x="1" y="6171"/>
                    <a:pt x="1" y="3976"/>
                  </a:cubicBezTo>
                  <a:cubicBezTo>
                    <a:pt x="1" y="1780"/>
                    <a:pt x="8009" y="1"/>
                    <a:pt x="17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>
            <a:spLocks noGrp="1"/>
          </p:cNvSpPr>
          <p:nvPr>
            <p:ph type="title"/>
          </p:nvPr>
        </p:nvSpPr>
        <p:spPr>
          <a:xfrm>
            <a:off x="2070750" y="1823150"/>
            <a:ext cx="50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7" name="Google Shape;627;p53"/>
          <p:cNvSpPr txBox="1">
            <a:spLocks noGrp="1"/>
          </p:cNvSpPr>
          <p:nvPr>
            <p:ph type="subTitle" idx="1"/>
          </p:nvPr>
        </p:nvSpPr>
        <p:spPr>
          <a:xfrm>
            <a:off x="3210300" y="2456349"/>
            <a:ext cx="2723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 of breast cancer cases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world </a:t>
            </a:r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1498477" y="4065880"/>
            <a:ext cx="1711812" cy="85175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53"/>
          <p:cNvSpPr/>
          <p:nvPr/>
        </p:nvSpPr>
        <p:spPr>
          <a:xfrm>
            <a:off x="5830775" y="3614175"/>
            <a:ext cx="2255902" cy="1303481"/>
          </a:xfrm>
          <a:custGeom>
            <a:avLst/>
            <a:gdLst/>
            <a:ahLst/>
            <a:cxnLst/>
            <a:rect l="l" t="t" r="r" b="b"/>
            <a:pathLst>
              <a:path w="108915" h="61879" extrusionOk="0">
                <a:moveTo>
                  <a:pt x="42181" y="1"/>
                </a:moveTo>
                <a:cubicBezTo>
                  <a:pt x="40122" y="1"/>
                  <a:pt x="37950" y="500"/>
                  <a:pt x="36265" y="1473"/>
                </a:cubicBezTo>
                <a:lnTo>
                  <a:pt x="3419" y="20436"/>
                </a:lnTo>
                <a:cubicBezTo>
                  <a:pt x="338" y="22215"/>
                  <a:pt x="0" y="24931"/>
                  <a:pt x="2669" y="26470"/>
                </a:cubicBezTo>
                <a:lnTo>
                  <a:pt x="62199" y="60840"/>
                </a:lnTo>
                <a:cubicBezTo>
                  <a:pt x="63406" y="61537"/>
                  <a:pt x="65031" y="61879"/>
                  <a:pt x="66734" y="61879"/>
                </a:cubicBezTo>
                <a:cubicBezTo>
                  <a:pt x="68793" y="61879"/>
                  <a:pt x="70965" y="61379"/>
                  <a:pt x="72652" y="60405"/>
                </a:cubicBezTo>
                <a:lnTo>
                  <a:pt x="105495" y="41444"/>
                </a:lnTo>
                <a:cubicBezTo>
                  <a:pt x="108577" y="39665"/>
                  <a:pt x="108915" y="36949"/>
                  <a:pt x="106246" y="35408"/>
                </a:cubicBezTo>
                <a:lnTo>
                  <a:pt x="46717" y="1040"/>
                </a:lnTo>
                <a:cubicBezTo>
                  <a:pt x="45510" y="343"/>
                  <a:pt x="43884" y="1"/>
                  <a:pt x="42181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53"/>
          <p:cNvGrpSpPr/>
          <p:nvPr/>
        </p:nvGrpSpPr>
        <p:grpSpPr>
          <a:xfrm>
            <a:off x="1309300" y="2284925"/>
            <a:ext cx="1711875" cy="2536350"/>
            <a:chOff x="-5855525" y="-1135800"/>
            <a:chExt cx="1711875" cy="2536350"/>
          </a:xfrm>
        </p:grpSpPr>
        <p:sp>
          <p:nvSpPr>
            <p:cNvPr id="631" name="Google Shape;631;p53"/>
            <p:cNvSpPr/>
            <p:nvPr/>
          </p:nvSpPr>
          <p:spPr>
            <a:xfrm>
              <a:off x="-5684475" y="-592900"/>
              <a:ext cx="1369775" cy="1993450"/>
            </a:xfrm>
            <a:custGeom>
              <a:avLst/>
              <a:gdLst/>
              <a:ahLst/>
              <a:cxnLst/>
              <a:rect l="l" t="t" r="r" b="b"/>
              <a:pathLst>
                <a:path w="54791" h="79738" extrusionOk="0">
                  <a:moveTo>
                    <a:pt x="27395" y="0"/>
                  </a:moveTo>
                  <a:cubicBezTo>
                    <a:pt x="20384" y="0"/>
                    <a:pt x="13373" y="1545"/>
                    <a:pt x="8024" y="4634"/>
                  </a:cubicBezTo>
                  <a:cubicBezTo>
                    <a:pt x="2675" y="7722"/>
                    <a:pt x="0" y="11769"/>
                    <a:pt x="0" y="15816"/>
                  </a:cubicBezTo>
                  <a:lnTo>
                    <a:pt x="0" y="63922"/>
                  </a:lnTo>
                  <a:cubicBezTo>
                    <a:pt x="0" y="67969"/>
                    <a:pt x="2675" y="72017"/>
                    <a:pt x="8024" y="75105"/>
                  </a:cubicBezTo>
                  <a:cubicBezTo>
                    <a:pt x="13373" y="78194"/>
                    <a:pt x="20384" y="79738"/>
                    <a:pt x="27395" y="79738"/>
                  </a:cubicBezTo>
                  <a:cubicBezTo>
                    <a:pt x="34406" y="79738"/>
                    <a:pt x="41417" y="78194"/>
                    <a:pt x="46767" y="75105"/>
                  </a:cubicBezTo>
                  <a:cubicBezTo>
                    <a:pt x="52115" y="72017"/>
                    <a:pt x="54790" y="67969"/>
                    <a:pt x="54790" y="63922"/>
                  </a:cubicBezTo>
                  <a:lnTo>
                    <a:pt x="54790" y="15816"/>
                  </a:lnTo>
                  <a:cubicBezTo>
                    <a:pt x="54790" y="11769"/>
                    <a:pt x="52115" y="7722"/>
                    <a:pt x="46767" y="4634"/>
                  </a:cubicBezTo>
                  <a:cubicBezTo>
                    <a:pt x="41417" y="1545"/>
                    <a:pt x="34406" y="0"/>
                    <a:pt x="27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-5684475" y="296800"/>
              <a:ext cx="225975" cy="695650"/>
            </a:xfrm>
            <a:custGeom>
              <a:avLst/>
              <a:gdLst/>
              <a:ahLst/>
              <a:cxnLst/>
              <a:rect l="l" t="t" r="r" b="b"/>
              <a:pathLst>
                <a:path w="9039" h="27826" extrusionOk="0">
                  <a:moveTo>
                    <a:pt x="0" y="1"/>
                  </a:moveTo>
                  <a:lnTo>
                    <a:pt x="0" y="23847"/>
                  </a:lnTo>
                  <a:cubicBezTo>
                    <a:pt x="0" y="23847"/>
                    <a:pt x="3192" y="26421"/>
                    <a:pt x="9039" y="27825"/>
                  </a:cubicBezTo>
                  <a:lnTo>
                    <a:pt x="9039" y="5292"/>
                  </a:lnTo>
                  <a:cubicBezTo>
                    <a:pt x="9039" y="5292"/>
                    <a:pt x="3829" y="304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3"/>
            <p:cNvSpPr/>
            <p:nvPr/>
          </p:nvSpPr>
          <p:spPr>
            <a:xfrm>
              <a:off x="-5037425" y="-233650"/>
              <a:ext cx="722675" cy="1325525"/>
            </a:xfrm>
            <a:custGeom>
              <a:avLst/>
              <a:gdLst/>
              <a:ahLst/>
              <a:cxnLst/>
              <a:rect l="l" t="t" r="r" b="b"/>
              <a:pathLst>
                <a:path w="28907" h="53021" extrusionOk="0">
                  <a:moveTo>
                    <a:pt x="28789" y="0"/>
                  </a:moveTo>
                  <a:lnTo>
                    <a:pt x="0" y="9989"/>
                  </a:lnTo>
                  <a:lnTo>
                    <a:pt x="0" y="53020"/>
                  </a:lnTo>
                  <a:cubicBezTo>
                    <a:pt x="25641" y="53020"/>
                    <a:pt x="28907" y="41089"/>
                    <a:pt x="28907" y="41089"/>
                  </a:cubicBezTo>
                  <a:lnTo>
                    <a:pt x="28907" y="1446"/>
                  </a:lnTo>
                  <a:cubicBezTo>
                    <a:pt x="28905" y="962"/>
                    <a:pt x="28866" y="479"/>
                    <a:pt x="287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-5779375" y="-1135775"/>
              <a:ext cx="1559575" cy="1386700"/>
            </a:xfrm>
            <a:custGeom>
              <a:avLst/>
              <a:gdLst/>
              <a:ahLst/>
              <a:cxnLst/>
              <a:rect l="l" t="t" r="r" b="b"/>
              <a:pathLst>
                <a:path w="62383" h="55468" extrusionOk="0">
                  <a:moveTo>
                    <a:pt x="31192" y="0"/>
                  </a:moveTo>
                  <a:cubicBezTo>
                    <a:pt x="23209" y="0"/>
                    <a:pt x="15227" y="1758"/>
                    <a:pt x="9137" y="5274"/>
                  </a:cubicBezTo>
                  <a:cubicBezTo>
                    <a:pt x="3046" y="8790"/>
                    <a:pt x="0" y="13399"/>
                    <a:pt x="0" y="18009"/>
                  </a:cubicBezTo>
                  <a:lnTo>
                    <a:pt x="0" y="37459"/>
                  </a:lnTo>
                  <a:cubicBezTo>
                    <a:pt x="0" y="42068"/>
                    <a:pt x="3046" y="46677"/>
                    <a:pt x="9135" y="50193"/>
                  </a:cubicBezTo>
                  <a:cubicBezTo>
                    <a:pt x="15226" y="53709"/>
                    <a:pt x="23209" y="55467"/>
                    <a:pt x="31191" y="55467"/>
                  </a:cubicBezTo>
                  <a:cubicBezTo>
                    <a:pt x="39174" y="55467"/>
                    <a:pt x="47157" y="53709"/>
                    <a:pt x="53248" y="50193"/>
                  </a:cubicBezTo>
                  <a:cubicBezTo>
                    <a:pt x="59337" y="46677"/>
                    <a:pt x="62383" y="42068"/>
                    <a:pt x="62383" y="37459"/>
                  </a:cubicBezTo>
                  <a:lnTo>
                    <a:pt x="62383" y="18009"/>
                  </a:lnTo>
                  <a:cubicBezTo>
                    <a:pt x="62383" y="13399"/>
                    <a:pt x="59337" y="8790"/>
                    <a:pt x="53248" y="5274"/>
                  </a:cubicBezTo>
                  <a:cubicBezTo>
                    <a:pt x="47157" y="1758"/>
                    <a:pt x="39174" y="0"/>
                    <a:pt x="3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3"/>
            <p:cNvSpPr/>
            <p:nvPr/>
          </p:nvSpPr>
          <p:spPr>
            <a:xfrm>
              <a:off x="-5855525" y="-1135800"/>
              <a:ext cx="1711875" cy="900450"/>
            </a:xfrm>
            <a:custGeom>
              <a:avLst/>
              <a:gdLst/>
              <a:ahLst/>
              <a:cxnLst/>
              <a:rect l="l" t="t" r="r" b="b"/>
              <a:pathLst>
                <a:path w="68475" h="36018" extrusionOk="0">
                  <a:moveTo>
                    <a:pt x="34237" y="0"/>
                  </a:moveTo>
                  <a:cubicBezTo>
                    <a:pt x="26255" y="0"/>
                    <a:pt x="18272" y="1758"/>
                    <a:pt x="12181" y="5275"/>
                  </a:cubicBezTo>
                  <a:cubicBezTo>
                    <a:pt x="1" y="12309"/>
                    <a:pt x="1" y="23711"/>
                    <a:pt x="12181" y="30743"/>
                  </a:cubicBezTo>
                  <a:cubicBezTo>
                    <a:pt x="18272" y="34259"/>
                    <a:pt x="26255" y="36018"/>
                    <a:pt x="34237" y="36018"/>
                  </a:cubicBezTo>
                  <a:cubicBezTo>
                    <a:pt x="42220" y="36018"/>
                    <a:pt x="50203" y="34259"/>
                    <a:pt x="56294" y="30743"/>
                  </a:cubicBezTo>
                  <a:cubicBezTo>
                    <a:pt x="68474" y="23711"/>
                    <a:pt x="68474" y="12307"/>
                    <a:pt x="56292" y="5275"/>
                  </a:cubicBezTo>
                  <a:cubicBezTo>
                    <a:pt x="50202" y="1758"/>
                    <a:pt x="42220" y="0"/>
                    <a:pt x="3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53"/>
          <p:cNvGrpSpPr/>
          <p:nvPr/>
        </p:nvGrpSpPr>
        <p:grpSpPr>
          <a:xfrm>
            <a:off x="5242800" y="3460650"/>
            <a:ext cx="2722875" cy="1546975"/>
            <a:chOff x="-4086350" y="2270575"/>
            <a:chExt cx="2722875" cy="1546975"/>
          </a:xfrm>
        </p:grpSpPr>
        <p:sp>
          <p:nvSpPr>
            <p:cNvPr id="637" name="Google Shape;637;p53"/>
            <p:cNvSpPr/>
            <p:nvPr/>
          </p:nvSpPr>
          <p:spPr>
            <a:xfrm>
              <a:off x="-4086350" y="2270575"/>
              <a:ext cx="2722875" cy="1546975"/>
            </a:xfrm>
            <a:custGeom>
              <a:avLst/>
              <a:gdLst/>
              <a:ahLst/>
              <a:cxnLst/>
              <a:rect l="l" t="t" r="r" b="b"/>
              <a:pathLst>
                <a:path w="108915" h="61879" extrusionOk="0">
                  <a:moveTo>
                    <a:pt x="42181" y="1"/>
                  </a:moveTo>
                  <a:cubicBezTo>
                    <a:pt x="40122" y="1"/>
                    <a:pt x="37950" y="500"/>
                    <a:pt x="36265" y="1473"/>
                  </a:cubicBezTo>
                  <a:lnTo>
                    <a:pt x="3419" y="20436"/>
                  </a:lnTo>
                  <a:cubicBezTo>
                    <a:pt x="338" y="22215"/>
                    <a:pt x="0" y="24931"/>
                    <a:pt x="2669" y="26470"/>
                  </a:cubicBezTo>
                  <a:lnTo>
                    <a:pt x="62199" y="60840"/>
                  </a:lnTo>
                  <a:cubicBezTo>
                    <a:pt x="63406" y="61537"/>
                    <a:pt x="65031" y="61879"/>
                    <a:pt x="66734" y="61879"/>
                  </a:cubicBezTo>
                  <a:cubicBezTo>
                    <a:pt x="68793" y="61879"/>
                    <a:pt x="70965" y="61379"/>
                    <a:pt x="72652" y="60405"/>
                  </a:cubicBezTo>
                  <a:lnTo>
                    <a:pt x="105495" y="41444"/>
                  </a:lnTo>
                  <a:cubicBezTo>
                    <a:pt x="108577" y="39665"/>
                    <a:pt x="108915" y="36949"/>
                    <a:pt x="106246" y="35408"/>
                  </a:cubicBezTo>
                  <a:lnTo>
                    <a:pt x="46717" y="1040"/>
                  </a:lnTo>
                  <a:cubicBezTo>
                    <a:pt x="45510" y="343"/>
                    <a:pt x="43884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3"/>
            <p:cNvSpPr/>
            <p:nvPr/>
          </p:nvSpPr>
          <p:spPr>
            <a:xfrm>
              <a:off x="-2125325" y="301930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5" y="11206"/>
                  </a:cubicBezTo>
                  <a:cubicBezTo>
                    <a:pt x="4010" y="12132"/>
                    <a:pt x="6112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6" y="10280"/>
                    <a:pt x="16430" y="9065"/>
                    <a:pt x="16430" y="7852"/>
                  </a:cubicBezTo>
                  <a:lnTo>
                    <a:pt x="16430" y="4743"/>
                  </a:lnTo>
                  <a:cubicBezTo>
                    <a:pt x="16428" y="3528"/>
                    <a:pt x="15626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3"/>
            <p:cNvSpPr/>
            <p:nvPr/>
          </p:nvSpPr>
          <p:spPr>
            <a:xfrm>
              <a:off x="-2145400" y="301930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1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4"/>
                    <a:pt x="18036" y="3241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3"/>
            <p:cNvSpPr/>
            <p:nvPr/>
          </p:nvSpPr>
          <p:spPr>
            <a:xfrm>
              <a:off x="-2594075" y="330545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3"/>
                  </a:lnTo>
                  <a:cubicBezTo>
                    <a:pt x="0" y="9067"/>
                    <a:pt x="802" y="10280"/>
                    <a:pt x="2407" y="11206"/>
                  </a:cubicBezTo>
                  <a:cubicBezTo>
                    <a:pt x="4010" y="12132"/>
                    <a:pt x="6113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8" y="10280"/>
                    <a:pt x="16429" y="9067"/>
                    <a:pt x="16429" y="7853"/>
                  </a:cubicBezTo>
                  <a:lnTo>
                    <a:pt x="16429" y="4743"/>
                  </a:lnTo>
                  <a:cubicBezTo>
                    <a:pt x="16429" y="3528"/>
                    <a:pt x="15628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3"/>
            <p:cNvSpPr/>
            <p:nvPr/>
          </p:nvSpPr>
          <p:spPr>
            <a:xfrm>
              <a:off x="-2614150" y="330545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3" y="463"/>
                    <a:pt x="3210" y="1389"/>
                  </a:cubicBezTo>
                  <a:cubicBezTo>
                    <a:pt x="2" y="3240"/>
                    <a:pt x="0" y="6245"/>
                    <a:pt x="3210" y="8097"/>
                  </a:cubicBezTo>
                  <a:cubicBezTo>
                    <a:pt x="4813" y="9022"/>
                    <a:pt x="6916" y="9485"/>
                    <a:pt x="9018" y="9485"/>
                  </a:cubicBezTo>
                  <a:cubicBezTo>
                    <a:pt x="11120" y="9485"/>
                    <a:pt x="13222" y="9022"/>
                    <a:pt x="14826" y="8097"/>
                  </a:cubicBezTo>
                  <a:cubicBezTo>
                    <a:pt x="18034" y="6245"/>
                    <a:pt x="18036" y="3242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3"/>
            <p:cNvSpPr/>
            <p:nvPr/>
          </p:nvSpPr>
          <p:spPr>
            <a:xfrm>
              <a:off x="-2704925" y="2711575"/>
              <a:ext cx="410800" cy="314900"/>
            </a:xfrm>
            <a:custGeom>
              <a:avLst/>
              <a:gdLst/>
              <a:ahLst/>
              <a:cxnLst/>
              <a:rect l="l" t="t" r="r" b="b"/>
              <a:pathLst>
                <a:path w="16432" h="12596" extrusionOk="0">
                  <a:moveTo>
                    <a:pt x="8216" y="1"/>
                  </a:moveTo>
                  <a:cubicBezTo>
                    <a:pt x="6114" y="1"/>
                    <a:pt x="4011" y="464"/>
                    <a:pt x="2407" y="1390"/>
                  </a:cubicBezTo>
                  <a:cubicBezTo>
                    <a:pt x="804" y="2316"/>
                    <a:pt x="0" y="3529"/>
                    <a:pt x="0" y="4744"/>
                  </a:cubicBezTo>
                  <a:lnTo>
                    <a:pt x="0" y="7853"/>
                  </a:lnTo>
                  <a:cubicBezTo>
                    <a:pt x="0" y="9068"/>
                    <a:pt x="804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5" y="11207"/>
                  </a:cubicBezTo>
                  <a:cubicBezTo>
                    <a:pt x="15628" y="10281"/>
                    <a:pt x="16431" y="9068"/>
                    <a:pt x="16431" y="7853"/>
                  </a:cubicBezTo>
                  <a:lnTo>
                    <a:pt x="16431" y="4744"/>
                  </a:lnTo>
                  <a:cubicBezTo>
                    <a:pt x="16431" y="3529"/>
                    <a:pt x="15628" y="2316"/>
                    <a:pt x="14025" y="1390"/>
                  </a:cubicBezTo>
                  <a:cubicBezTo>
                    <a:pt x="12421" y="464"/>
                    <a:pt x="10319" y="1"/>
                    <a:pt x="8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3"/>
            <p:cNvSpPr/>
            <p:nvPr/>
          </p:nvSpPr>
          <p:spPr>
            <a:xfrm>
              <a:off x="-2724975" y="27115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7" y="1"/>
                  </a:moveTo>
                  <a:cubicBezTo>
                    <a:pt x="6915" y="1"/>
                    <a:pt x="4813" y="464"/>
                    <a:pt x="3209" y="1390"/>
                  </a:cubicBezTo>
                  <a:cubicBezTo>
                    <a:pt x="1" y="3242"/>
                    <a:pt x="1" y="6245"/>
                    <a:pt x="3209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1" y="9486"/>
                    <a:pt x="13223" y="9023"/>
                    <a:pt x="14827" y="8097"/>
                  </a:cubicBezTo>
                  <a:cubicBezTo>
                    <a:pt x="18035" y="6245"/>
                    <a:pt x="18035" y="3242"/>
                    <a:pt x="14827" y="1390"/>
                  </a:cubicBezTo>
                  <a:cubicBezTo>
                    <a:pt x="13222" y="464"/>
                    <a:pt x="11120" y="1"/>
                    <a:pt x="9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-3173650" y="2997725"/>
              <a:ext cx="410750" cy="314925"/>
            </a:xfrm>
            <a:custGeom>
              <a:avLst/>
              <a:gdLst/>
              <a:ahLst/>
              <a:cxnLst/>
              <a:rect l="l" t="t" r="r" b="b"/>
              <a:pathLst>
                <a:path w="16430" h="12597" extrusionOk="0">
                  <a:moveTo>
                    <a:pt x="8215" y="1"/>
                  </a:moveTo>
                  <a:cubicBezTo>
                    <a:pt x="6113" y="1"/>
                    <a:pt x="4011" y="464"/>
                    <a:pt x="2407" y="1390"/>
                  </a:cubicBezTo>
                  <a:cubicBezTo>
                    <a:pt x="802" y="2316"/>
                    <a:pt x="1" y="3531"/>
                    <a:pt x="1" y="4744"/>
                  </a:cubicBezTo>
                  <a:lnTo>
                    <a:pt x="1" y="7853"/>
                  </a:lnTo>
                  <a:cubicBezTo>
                    <a:pt x="1" y="9068"/>
                    <a:pt x="802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4" y="11207"/>
                  </a:cubicBezTo>
                  <a:cubicBezTo>
                    <a:pt x="15628" y="10281"/>
                    <a:pt x="16430" y="9068"/>
                    <a:pt x="16430" y="7853"/>
                  </a:cubicBezTo>
                  <a:lnTo>
                    <a:pt x="16430" y="4745"/>
                  </a:lnTo>
                  <a:cubicBezTo>
                    <a:pt x="16430" y="3529"/>
                    <a:pt x="15628" y="2316"/>
                    <a:pt x="14024" y="1390"/>
                  </a:cubicBezTo>
                  <a:cubicBezTo>
                    <a:pt x="12420" y="464"/>
                    <a:pt x="10318" y="1"/>
                    <a:pt x="8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-3193725" y="2997725"/>
              <a:ext cx="450925" cy="237175"/>
            </a:xfrm>
            <a:custGeom>
              <a:avLst/>
              <a:gdLst/>
              <a:ahLst/>
              <a:cxnLst/>
              <a:rect l="l" t="t" r="r" b="b"/>
              <a:pathLst>
                <a:path w="18037" h="9487" extrusionOk="0">
                  <a:moveTo>
                    <a:pt x="9018" y="1"/>
                  </a:moveTo>
                  <a:cubicBezTo>
                    <a:pt x="6916" y="1"/>
                    <a:pt x="4814" y="464"/>
                    <a:pt x="3210" y="1390"/>
                  </a:cubicBezTo>
                  <a:cubicBezTo>
                    <a:pt x="2" y="3242"/>
                    <a:pt x="1" y="6245"/>
                    <a:pt x="3210" y="8097"/>
                  </a:cubicBezTo>
                  <a:cubicBezTo>
                    <a:pt x="4814" y="9024"/>
                    <a:pt x="6916" y="9487"/>
                    <a:pt x="9018" y="9487"/>
                  </a:cubicBezTo>
                  <a:cubicBezTo>
                    <a:pt x="11121" y="9487"/>
                    <a:pt x="13223" y="9024"/>
                    <a:pt x="14827" y="8097"/>
                  </a:cubicBezTo>
                  <a:cubicBezTo>
                    <a:pt x="18035" y="6245"/>
                    <a:pt x="18036" y="3242"/>
                    <a:pt x="14827" y="1390"/>
                  </a:cubicBezTo>
                  <a:cubicBezTo>
                    <a:pt x="13223" y="464"/>
                    <a:pt x="11121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-3284450" y="2403925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5" y="1389"/>
                  </a:cubicBezTo>
                  <a:cubicBezTo>
                    <a:pt x="802" y="2315"/>
                    <a:pt x="1" y="3528"/>
                    <a:pt x="1" y="4743"/>
                  </a:cubicBezTo>
                  <a:lnTo>
                    <a:pt x="1" y="7852"/>
                  </a:lnTo>
                  <a:cubicBezTo>
                    <a:pt x="1" y="9067"/>
                    <a:pt x="802" y="10280"/>
                    <a:pt x="2405" y="11206"/>
                  </a:cubicBezTo>
                  <a:cubicBezTo>
                    <a:pt x="4009" y="12132"/>
                    <a:pt x="6111" y="12595"/>
                    <a:pt x="8214" y="12595"/>
                  </a:cubicBezTo>
                  <a:cubicBezTo>
                    <a:pt x="10316" y="12595"/>
                    <a:pt x="12419" y="12132"/>
                    <a:pt x="14023" y="11206"/>
                  </a:cubicBezTo>
                  <a:cubicBezTo>
                    <a:pt x="15627" y="10280"/>
                    <a:pt x="16430" y="9067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7" y="2314"/>
                    <a:pt x="14023" y="1389"/>
                  </a:cubicBezTo>
                  <a:cubicBezTo>
                    <a:pt x="12420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-3304525" y="24038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8" y="1"/>
                  </a:moveTo>
                  <a:cubicBezTo>
                    <a:pt x="6915" y="1"/>
                    <a:pt x="4813" y="464"/>
                    <a:pt x="3208" y="1390"/>
                  </a:cubicBezTo>
                  <a:cubicBezTo>
                    <a:pt x="0" y="3242"/>
                    <a:pt x="0" y="6245"/>
                    <a:pt x="3208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0" y="9486"/>
                    <a:pt x="13223" y="9023"/>
                    <a:pt x="14826" y="8097"/>
                  </a:cubicBezTo>
                  <a:cubicBezTo>
                    <a:pt x="18034" y="6245"/>
                    <a:pt x="18034" y="3242"/>
                    <a:pt x="14826" y="1390"/>
                  </a:cubicBezTo>
                  <a:cubicBezTo>
                    <a:pt x="13222" y="464"/>
                    <a:pt x="11120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-3753200" y="2690075"/>
              <a:ext cx="410750" cy="314875"/>
            </a:xfrm>
            <a:custGeom>
              <a:avLst/>
              <a:gdLst/>
              <a:ahLst/>
              <a:cxnLst/>
              <a:rect l="l" t="t" r="r" b="b"/>
              <a:pathLst>
                <a:path w="16430" h="12595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4"/>
                    <a:pt x="0" y="3528"/>
                    <a:pt x="0" y="4741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7" y="11206"/>
                  </a:cubicBezTo>
                  <a:cubicBezTo>
                    <a:pt x="4011" y="12131"/>
                    <a:pt x="6113" y="12594"/>
                    <a:pt x="8215" y="12594"/>
                  </a:cubicBezTo>
                  <a:cubicBezTo>
                    <a:pt x="10317" y="12594"/>
                    <a:pt x="12419" y="12131"/>
                    <a:pt x="14023" y="11206"/>
                  </a:cubicBezTo>
                  <a:cubicBezTo>
                    <a:pt x="15628" y="10280"/>
                    <a:pt x="16430" y="9065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8" y="2314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-3773275" y="2690075"/>
              <a:ext cx="450875" cy="237125"/>
            </a:xfrm>
            <a:custGeom>
              <a:avLst/>
              <a:gdLst/>
              <a:ahLst/>
              <a:cxnLst/>
              <a:rect l="l" t="t" r="r" b="b"/>
              <a:pathLst>
                <a:path w="18035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0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3"/>
                    <a:pt x="18034" y="3240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53"/>
          <p:cNvGrpSpPr/>
          <p:nvPr/>
        </p:nvGrpSpPr>
        <p:grpSpPr>
          <a:xfrm>
            <a:off x="7215402" y="52580"/>
            <a:ext cx="1711812" cy="2738008"/>
            <a:chOff x="7215402" y="52580"/>
            <a:chExt cx="1711812" cy="2738008"/>
          </a:xfrm>
        </p:grpSpPr>
        <p:sp>
          <p:nvSpPr>
            <p:cNvPr id="651" name="Google Shape;651;p53"/>
            <p:cNvSpPr/>
            <p:nvPr/>
          </p:nvSpPr>
          <p:spPr>
            <a:xfrm>
              <a:off x="7215402" y="1938830"/>
              <a:ext cx="1711812" cy="851758"/>
            </a:xfrm>
            <a:custGeom>
              <a:avLst/>
              <a:gdLst/>
              <a:ahLst/>
              <a:cxnLst/>
              <a:rect l="l" t="t" r="r" b="b"/>
              <a:pathLst>
                <a:path w="53228" h="26485" extrusionOk="0">
                  <a:moveTo>
                    <a:pt x="26613" y="1"/>
                  </a:moveTo>
                  <a:cubicBezTo>
                    <a:pt x="19555" y="1"/>
                    <a:pt x="12785" y="1397"/>
                    <a:pt x="7794" y="3880"/>
                  </a:cubicBezTo>
                  <a:cubicBezTo>
                    <a:pt x="2803" y="6363"/>
                    <a:pt x="0" y="9731"/>
                    <a:pt x="0" y="13243"/>
                  </a:cubicBezTo>
                  <a:cubicBezTo>
                    <a:pt x="0" y="16754"/>
                    <a:pt x="2803" y="20122"/>
                    <a:pt x="7794" y="22605"/>
                  </a:cubicBezTo>
                  <a:cubicBezTo>
                    <a:pt x="12785" y="25088"/>
                    <a:pt x="19555" y="26484"/>
                    <a:pt x="26613" y="26484"/>
                  </a:cubicBezTo>
                  <a:cubicBezTo>
                    <a:pt x="33671" y="26484"/>
                    <a:pt x="40441" y="25088"/>
                    <a:pt x="45432" y="22605"/>
                  </a:cubicBezTo>
                  <a:cubicBezTo>
                    <a:pt x="50423" y="20122"/>
                    <a:pt x="53227" y="16754"/>
                    <a:pt x="53227" y="13243"/>
                  </a:cubicBezTo>
                  <a:cubicBezTo>
                    <a:pt x="53227" y="9731"/>
                    <a:pt x="50423" y="6363"/>
                    <a:pt x="45432" y="3880"/>
                  </a:cubicBezTo>
                  <a:cubicBezTo>
                    <a:pt x="40441" y="1397"/>
                    <a:pt x="33671" y="1"/>
                    <a:pt x="2661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53"/>
            <p:cNvGrpSpPr/>
            <p:nvPr/>
          </p:nvGrpSpPr>
          <p:grpSpPr>
            <a:xfrm>
              <a:off x="7215403" y="52580"/>
              <a:ext cx="1281778" cy="2612320"/>
              <a:chOff x="-7260800" y="787700"/>
              <a:chExt cx="1525200" cy="3108425"/>
            </a:xfrm>
          </p:grpSpPr>
          <p:sp>
            <p:nvSpPr>
              <p:cNvPr id="653" name="Google Shape;653;p53"/>
              <p:cNvSpPr/>
              <p:nvPr/>
            </p:nvSpPr>
            <p:spPr>
              <a:xfrm>
                <a:off x="-7260800" y="1619975"/>
                <a:ext cx="1525200" cy="2276150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91046" extrusionOk="0">
                    <a:moveTo>
                      <a:pt x="30505" y="0"/>
                    </a:moveTo>
                    <a:cubicBezTo>
                      <a:pt x="30505" y="0"/>
                      <a:pt x="23812" y="0"/>
                      <a:pt x="13064" y="4247"/>
                    </a:cubicBezTo>
                    <a:cubicBezTo>
                      <a:pt x="8844" y="5914"/>
                      <a:pt x="5941" y="9345"/>
                      <a:pt x="3974" y="12897"/>
                    </a:cubicBezTo>
                    <a:cubicBezTo>
                      <a:pt x="1377" y="17585"/>
                      <a:pt x="125" y="23142"/>
                      <a:pt x="125" y="28749"/>
                    </a:cubicBezTo>
                    <a:lnTo>
                      <a:pt x="125" y="73777"/>
                    </a:lnTo>
                    <a:cubicBezTo>
                      <a:pt x="125" y="73777"/>
                      <a:pt x="0" y="91045"/>
                      <a:pt x="30505" y="91045"/>
                    </a:cubicBezTo>
                    <a:cubicBezTo>
                      <a:pt x="61008" y="91045"/>
                      <a:pt x="60885" y="73777"/>
                      <a:pt x="60885" y="73777"/>
                    </a:cubicBezTo>
                    <a:lnTo>
                      <a:pt x="60885" y="28749"/>
                    </a:lnTo>
                    <a:cubicBezTo>
                      <a:pt x="60885" y="23142"/>
                      <a:pt x="59632" y="17585"/>
                      <a:pt x="57036" y="12897"/>
                    </a:cubicBezTo>
                    <a:cubicBezTo>
                      <a:pt x="55069" y="9345"/>
                      <a:pt x="52166" y="5914"/>
                      <a:pt x="47944" y="4247"/>
                    </a:cubicBezTo>
                    <a:cubicBezTo>
                      <a:pt x="37197" y="0"/>
                      <a:pt x="30505" y="0"/>
                      <a:pt x="30505" y="0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3"/>
              <p:cNvSpPr/>
              <p:nvPr/>
            </p:nvSpPr>
            <p:spPr>
              <a:xfrm>
                <a:off x="-7257675" y="2403000"/>
                <a:ext cx="1519000" cy="494175"/>
              </a:xfrm>
              <a:custGeom>
                <a:avLst/>
                <a:gdLst/>
                <a:ahLst/>
                <a:cxnLst/>
                <a:rect l="l" t="t" r="r" b="b"/>
                <a:pathLst>
                  <a:path w="60760" h="19767" extrusionOk="0">
                    <a:moveTo>
                      <a:pt x="30368" y="0"/>
                    </a:moveTo>
                    <a:cubicBezTo>
                      <a:pt x="17275" y="0"/>
                      <a:pt x="5885" y="2077"/>
                      <a:pt x="0" y="5137"/>
                    </a:cubicBezTo>
                    <a:lnTo>
                      <a:pt x="0" y="14631"/>
                    </a:lnTo>
                    <a:cubicBezTo>
                      <a:pt x="5883" y="17691"/>
                      <a:pt x="17275" y="19767"/>
                      <a:pt x="30368" y="19767"/>
                    </a:cubicBezTo>
                    <a:cubicBezTo>
                      <a:pt x="43478" y="19767"/>
                      <a:pt x="54882" y="17687"/>
                      <a:pt x="60760" y="14620"/>
                    </a:cubicBezTo>
                    <a:lnTo>
                      <a:pt x="60760" y="5149"/>
                    </a:lnTo>
                    <a:cubicBezTo>
                      <a:pt x="54882" y="2082"/>
                      <a:pt x="43478" y="0"/>
                      <a:pt x="303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3"/>
              <p:cNvSpPr/>
              <p:nvPr/>
            </p:nvSpPr>
            <p:spPr>
              <a:xfrm>
                <a:off x="-7260800" y="2697750"/>
                <a:ext cx="1525200" cy="1198375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47935" extrusionOk="0">
                    <a:moveTo>
                      <a:pt x="125" y="0"/>
                    </a:moveTo>
                    <a:lnTo>
                      <a:pt x="125" y="30666"/>
                    </a:lnTo>
                    <a:cubicBezTo>
                      <a:pt x="125" y="30666"/>
                      <a:pt x="0" y="47934"/>
                      <a:pt x="30505" y="47934"/>
                    </a:cubicBezTo>
                    <a:cubicBezTo>
                      <a:pt x="61008" y="47934"/>
                      <a:pt x="60885" y="30666"/>
                      <a:pt x="60885" y="30666"/>
                    </a:cubicBezTo>
                    <a:lnTo>
                      <a:pt x="60885" y="0"/>
                    </a:lnTo>
                    <a:cubicBezTo>
                      <a:pt x="55979" y="3874"/>
                      <a:pt x="46998" y="7416"/>
                      <a:pt x="30505" y="7416"/>
                    </a:cubicBezTo>
                    <a:cubicBezTo>
                      <a:pt x="14010" y="7416"/>
                      <a:pt x="5031" y="3874"/>
                      <a:pt x="1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3"/>
              <p:cNvSpPr/>
              <p:nvPr/>
            </p:nvSpPr>
            <p:spPr>
              <a:xfrm>
                <a:off x="-6965725" y="1205200"/>
                <a:ext cx="935125" cy="728400"/>
              </a:xfrm>
              <a:custGeom>
                <a:avLst/>
                <a:gdLst/>
                <a:ahLst/>
                <a:cxnLst/>
                <a:rect l="l" t="t" r="r" b="b"/>
                <a:pathLst>
                  <a:path w="37405" h="29136" extrusionOk="0">
                    <a:moveTo>
                      <a:pt x="18702" y="0"/>
                    </a:moveTo>
                    <a:cubicBezTo>
                      <a:pt x="13916" y="0"/>
                      <a:pt x="9129" y="1055"/>
                      <a:pt x="5477" y="3163"/>
                    </a:cubicBezTo>
                    <a:cubicBezTo>
                      <a:pt x="1825" y="5271"/>
                      <a:pt x="1" y="8035"/>
                      <a:pt x="1" y="10799"/>
                    </a:cubicBezTo>
                    <a:lnTo>
                      <a:pt x="1" y="18339"/>
                    </a:lnTo>
                    <a:cubicBezTo>
                      <a:pt x="1" y="21101"/>
                      <a:pt x="1827" y="23864"/>
                      <a:pt x="5479" y="25974"/>
                    </a:cubicBezTo>
                    <a:cubicBezTo>
                      <a:pt x="9130" y="28082"/>
                      <a:pt x="13916" y="29136"/>
                      <a:pt x="18702" y="29136"/>
                    </a:cubicBezTo>
                    <a:cubicBezTo>
                      <a:pt x="23488" y="29136"/>
                      <a:pt x="28274" y="28082"/>
                      <a:pt x="31926" y="25974"/>
                    </a:cubicBezTo>
                    <a:cubicBezTo>
                      <a:pt x="35578" y="23864"/>
                      <a:pt x="37404" y="21102"/>
                      <a:pt x="37404" y="18339"/>
                    </a:cubicBezTo>
                    <a:lnTo>
                      <a:pt x="37404" y="10799"/>
                    </a:lnTo>
                    <a:cubicBezTo>
                      <a:pt x="37403" y="8035"/>
                      <a:pt x="35577" y="5271"/>
                      <a:pt x="31926" y="3163"/>
                    </a:cubicBezTo>
                    <a:cubicBezTo>
                      <a:pt x="28274" y="1055"/>
                      <a:pt x="23488" y="0"/>
                      <a:pt x="18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3"/>
              <p:cNvSpPr/>
              <p:nvPr/>
            </p:nvSpPr>
            <p:spPr>
              <a:xfrm>
                <a:off x="-7011375" y="1205200"/>
                <a:ext cx="1026375" cy="539900"/>
              </a:xfrm>
              <a:custGeom>
                <a:avLst/>
                <a:gdLst/>
                <a:ahLst/>
                <a:cxnLst/>
                <a:rect l="l" t="t" r="r" b="b"/>
                <a:pathLst>
                  <a:path w="41055" h="21596" extrusionOk="0">
                    <a:moveTo>
                      <a:pt x="20528" y="0"/>
                    </a:moveTo>
                    <a:cubicBezTo>
                      <a:pt x="15742" y="0"/>
                      <a:pt x="10955" y="1055"/>
                      <a:pt x="7303" y="3163"/>
                    </a:cubicBezTo>
                    <a:cubicBezTo>
                      <a:pt x="1" y="7379"/>
                      <a:pt x="1" y="14216"/>
                      <a:pt x="7303" y="18434"/>
                    </a:cubicBezTo>
                    <a:cubicBezTo>
                      <a:pt x="10955" y="20542"/>
                      <a:pt x="15742" y="21596"/>
                      <a:pt x="20528" y="21596"/>
                    </a:cubicBezTo>
                    <a:cubicBezTo>
                      <a:pt x="25314" y="21596"/>
                      <a:pt x="30100" y="20542"/>
                      <a:pt x="33752" y="18434"/>
                    </a:cubicBezTo>
                    <a:cubicBezTo>
                      <a:pt x="41055" y="14216"/>
                      <a:pt x="41055" y="7379"/>
                      <a:pt x="33752" y="3163"/>
                    </a:cubicBezTo>
                    <a:cubicBezTo>
                      <a:pt x="30100" y="1055"/>
                      <a:pt x="25314" y="0"/>
                      <a:pt x="205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3"/>
              <p:cNvSpPr/>
              <p:nvPr/>
            </p:nvSpPr>
            <p:spPr>
              <a:xfrm>
                <a:off x="-6781525" y="787700"/>
                <a:ext cx="566100" cy="744900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29796" extrusionOk="0">
                    <a:moveTo>
                      <a:pt x="11308" y="0"/>
                    </a:moveTo>
                    <a:cubicBezTo>
                      <a:pt x="11313" y="0"/>
                      <a:pt x="11317" y="0"/>
                      <a:pt x="11322" y="0"/>
                    </a:cubicBezTo>
                    <a:lnTo>
                      <a:pt x="11322" y="0"/>
                    </a:lnTo>
                    <a:cubicBezTo>
                      <a:pt x="11327" y="0"/>
                      <a:pt x="11332" y="0"/>
                      <a:pt x="11337" y="0"/>
                    </a:cubicBezTo>
                    <a:close/>
                    <a:moveTo>
                      <a:pt x="11322" y="0"/>
                    </a:moveTo>
                    <a:cubicBezTo>
                      <a:pt x="2209" y="9"/>
                      <a:pt x="6754" y="8048"/>
                      <a:pt x="6754" y="13408"/>
                    </a:cubicBezTo>
                    <a:cubicBezTo>
                      <a:pt x="6754" y="18768"/>
                      <a:pt x="0" y="29785"/>
                      <a:pt x="11322" y="29795"/>
                    </a:cubicBezTo>
                    <a:lnTo>
                      <a:pt x="11322" y="29795"/>
                    </a:lnTo>
                    <a:cubicBezTo>
                      <a:pt x="22643" y="29785"/>
                      <a:pt x="15891" y="18769"/>
                      <a:pt x="15891" y="13408"/>
                    </a:cubicBezTo>
                    <a:cubicBezTo>
                      <a:pt x="15891" y="8048"/>
                      <a:pt x="20434" y="9"/>
                      <a:pt x="11322" y="0"/>
                    </a:cubicBezTo>
                    <a:close/>
                    <a:moveTo>
                      <a:pt x="11322" y="29795"/>
                    </a:moveTo>
                    <a:cubicBezTo>
                      <a:pt x="11317" y="29795"/>
                      <a:pt x="11313" y="29795"/>
                      <a:pt x="11308" y="29795"/>
                    </a:cubicBezTo>
                    <a:lnTo>
                      <a:pt x="11337" y="29795"/>
                    </a:lnTo>
                    <a:cubicBezTo>
                      <a:pt x="11332" y="29795"/>
                      <a:pt x="11327" y="29795"/>
                      <a:pt x="11322" y="297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3"/>
              <p:cNvSpPr/>
              <p:nvPr/>
            </p:nvSpPr>
            <p:spPr>
              <a:xfrm>
                <a:off x="-6627525" y="2109175"/>
                <a:ext cx="888850" cy="1515200"/>
              </a:xfrm>
              <a:custGeom>
                <a:avLst/>
                <a:gdLst/>
                <a:ahLst/>
                <a:cxnLst/>
                <a:rect l="l" t="t" r="r" b="b"/>
                <a:pathLst>
                  <a:path w="35554" h="60608" extrusionOk="0">
                    <a:moveTo>
                      <a:pt x="34356" y="0"/>
                    </a:moveTo>
                    <a:cubicBezTo>
                      <a:pt x="29835" y="3013"/>
                      <a:pt x="20236" y="6513"/>
                      <a:pt x="1" y="6513"/>
                    </a:cubicBezTo>
                    <a:lnTo>
                      <a:pt x="1" y="60555"/>
                    </a:lnTo>
                    <a:cubicBezTo>
                      <a:pt x="1" y="60555"/>
                      <a:pt x="1054" y="60608"/>
                      <a:pt x="2802" y="60608"/>
                    </a:cubicBezTo>
                    <a:cubicBezTo>
                      <a:pt x="10376" y="60608"/>
                      <a:pt x="30993" y="59621"/>
                      <a:pt x="35554" y="49099"/>
                    </a:cubicBezTo>
                    <a:lnTo>
                      <a:pt x="35554" y="9181"/>
                    </a:lnTo>
                    <a:cubicBezTo>
                      <a:pt x="35554" y="8424"/>
                      <a:pt x="35528" y="7668"/>
                      <a:pt x="35480" y="6913"/>
                    </a:cubicBezTo>
                    <a:cubicBezTo>
                      <a:pt x="35472" y="6791"/>
                      <a:pt x="35457" y="6670"/>
                      <a:pt x="35449" y="6549"/>
                    </a:cubicBezTo>
                    <a:cubicBezTo>
                      <a:pt x="35401" y="5893"/>
                      <a:pt x="35342" y="5238"/>
                      <a:pt x="35259" y="4588"/>
                    </a:cubicBezTo>
                    <a:cubicBezTo>
                      <a:pt x="35249" y="4518"/>
                      <a:pt x="35237" y="4451"/>
                      <a:pt x="35229" y="4382"/>
                    </a:cubicBezTo>
                    <a:cubicBezTo>
                      <a:pt x="35132" y="3669"/>
                      <a:pt x="35019" y="2959"/>
                      <a:pt x="34880" y="2256"/>
                    </a:cubicBezTo>
                    <a:cubicBezTo>
                      <a:pt x="34878" y="2243"/>
                      <a:pt x="34875" y="2230"/>
                      <a:pt x="34872" y="2217"/>
                    </a:cubicBezTo>
                    <a:cubicBezTo>
                      <a:pt x="34724" y="1471"/>
                      <a:pt x="34552" y="732"/>
                      <a:pt x="34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4"/>
          <p:cNvSpPr txBox="1">
            <a:spLocks noGrp="1"/>
          </p:cNvSpPr>
          <p:nvPr>
            <p:ph type="title"/>
          </p:nvPr>
        </p:nvSpPr>
        <p:spPr>
          <a:xfrm>
            <a:off x="1567425" y="1999050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 of the breast cancer in the world </a:t>
            </a:r>
            <a:endParaRPr/>
          </a:p>
        </p:txBody>
      </p:sp>
      <p:sp>
        <p:nvSpPr>
          <p:cNvPr id="665" name="Google Shape;665;p54"/>
          <p:cNvSpPr txBox="1">
            <a:spLocks noGrp="1"/>
          </p:cNvSpPr>
          <p:nvPr>
            <p:ph type="title" idx="2"/>
          </p:nvPr>
        </p:nvSpPr>
        <p:spPr>
          <a:xfrm>
            <a:off x="1696775" y="1492575"/>
            <a:ext cx="12213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66" name="Google Shape;6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075" y="1786550"/>
            <a:ext cx="3060424" cy="21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5"/>
          <p:cNvSpPr txBox="1">
            <a:spLocks noGrp="1"/>
          </p:cNvSpPr>
          <p:nvPr>
            <p:ph type="title"/>
          </p:nvPr>
        </p:nvSpPr>
        <p:spPr>
          <a:xfrm>
            <a:off x="1393275" y="1999050"/>
            <a:ext cx="2377500" cy="1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Statistics of the breast cancer in the world vs arab region </a:t>
            </a:r>
            <a:endParaRPr sz="1800"/>
          </a:p>
        </p:txBody>
      </p:sp>
      <p:sp>
        <p:nvSpPr>
          <p:cNvPr id="672" name="Google Shape;672;p55"/>
          <p:cNvSpPr txBox="1">
            <a:spLocks noGrp="1"/>
          </p:cNvSpPr>
          <p:nvPr>
            <p:ph type="title" idx="2"/>
          </p:nvPr>
        </p:nvSpPr>
        <p:spPr>
          <a:xfrm>
            <a:off x="1696775" y="1492575"/>
            <a:ext cx="12213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673" name="Google Shape;67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500" y="1746350"/>
            <a:ext cx="3509376" cy="21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 txBox="1">
            <a:spLocks noGrp="1"/>
          </p:cNvSpPr>
          <p:nvPr>
            <p:ph type="title"/>
          </p:nvPr>
        </p:nvSpPr>
        <p:spPr>
          <a:xfrm>
            <a:off x="1567425" y="1999050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 of the breast cancer in the Egypt</a:t>
            </a:r>
            <a:endParaRPr/>
          </a:p>
        </p:txBody>
      </p:sp>
      <p:sp>
        <p:nvSpPr>
          <p:cNvPr id="679" name="Google Shape;679;p56"/>
          <p:cNvSpPr txBox="1">
            <a:spLocks noGrp="1"/>
          </p:cNvSpPr>
          <p:nvPr>
            <p:ph type="title" idx="2"/>
          </p:nvPr>
        </p:nvSpPr>
        <p:spPr>
          <a:xfrm>
            <a:off x="1696775" y="1492575"/>
            <a:ext cx="12213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680" name="Google Shape;680;p56"/>
          <p:cNvPicPr preferRelativeResize="0"/>
          <p:nvPr/>
        </p:nvPicPr>
        <p:blipFill rotWithShape="1">
          <a:blip r:embed="rId3">
            <a:alphaModFix/>
          </a:blip>
          <a:srcRect l="13827" r="21468"/>
          <a:stretch/>
        </p:blipFill>
        <p:spPr>
          <a:xfrm>
            <a:off x="3944925" y="1846400"/>
            <a:ext cx="3254625" cy="20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7"/>
          <p:cNvSpPr txBox="1">
            <a:spLocks noGrp="1"/>
          </p:cNvSpPr>
          <p:nvPr>
            <p:ph type="title"/>
          </p:nvPr>
        </p:nvSpPr>
        <p:spPr>
          <a:xfrm>
            <a:off x="2070750" y="2064250"/>
            <a:ext cx="50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Defination </a:t>
            </a:r>
            <a:endParaRPr dirty="0"/>
          </a:p>
        </p:txBody>
      </p:sp>
      <p:sp>
        <p:nvSpPr>
          <p:cNvPr id="686" name="Google Shape;686;p57"/>
          <p:cNvSpPr/>
          <p:nvPr/>
        </p:nvSpPr>
        <p:spPr>
          <a:xfrm>
            <a:off x="1498477" y="4065880"/>
            <a:ext cx="1711812" cy="85175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7"/>
          <p:cNvSpPr/>
          <p:nvPr/>
        </p:nvSpPr>
        <p:spPr>
          <a:xfrm>
            <a:off x="5830775" y="3614175"/>
            <a:ext cx="2255902" cy="1303481"/>
          </a:xfrm>
          <a:custGeom>
            <a:avLst/>
            <a:gdLst/>
            <a:ahLst/>
            <a:cxnLst/>
            <a:rect l="l" t="t" r="r" b="b"/>
            <a:pathLst>
              <a:path w="108915" h="61879" extrusionOk="0">
                <a:moveTo>
                  <a:pt x="42181" y="1"/>
                </a:moveTo>
                <a:cubicBezTo>
                  <a:pt x="40122" y="1"/>
                  <a:pt x="37950" y="500"/>
                  <a:pt x="36265" y="1473"/>
                </a:cubicBezTo>
                <a:lnTo>
                  <a:pt x="3419" y="20436"/>
                </a:lnTo>
                <a:cubicBezTo>
                  <a:pt x="338" y="22215"/>
                  <a:pt x="0" y="24931"/>
                  <a:pt x="2669" y="26470"/>
                </a:cubicBezTo>
                <a:lnTo>
                  <a:pt x="62199" y="60840"/>
                </a:lnTo>
                <a:cubicBezTo>
                  <a:pt x="63406" y="61537"/>
                  <a:pt x="65031" y="61879"/>
                  <a:pt x="66734" y="61879"/>
                </a:cubicBezTo>
                <a:cubicBezTo>
                  <a:pt x="68793" y="61879"/>
                  <a:pt x="70965" y="61379"/>
                  <a:pt x="72652" y="60405"/>
                </a:cubicBezTo>
                <a:lnTo>
                  <a:pt x="105495" y="41444"/>
                </a:lnTo>
                <a:cubicBezTo>
                  <a:pt x="108577" y="39665"/>
                  <a:pt x="108915" y="36949"/>
                  <a:pt x="106246" y="35408"/>
                </a:cubicBezTo>
                <a:lnTo>
                  <a:pt x="46717" y="1040"/>
                </a:lnTo>
                <a:cubicBezTo>
                  <a:pt x="45510" y="343"/>
                  <a:pt x="43884" y="1"/>
                  <a:pt x="42181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57"/>
          <p:cNvGrpSpPr/>
          <p:nvPr/>
        </p:nvGrpSpPr>
        <p:grpSpPr>
          <a:xfrm>
            <a:off x="1309300" y="2284925"/>
            <a:ext cx="1711875" cy="2536350"/>
            <a:chOff x="-5855525" y="-1135800"/>
            <a:chExt cx="1711875" cy="2536350"/>
          </a:xfrm>
        </p:grpSpPr>
        <p:sp>
          <p:nvSpPr>
            <p:cNvPr id="689" name="Google Shape;689;p57"/>
            <p:cNvSpPr/>
            <p:nvPr/>
          </p:nvSpPr>
          <p:spPr>
            <a:xfrm>
              <a:off x="-5684475" y="-592900"/>
              <a:ext cx="1369775" cy="1993450"/>
            </a:xfrm>
            <a:custGeom>
              <a:avLst/>
              <a:gdLst/>
              <a:ahLst/>
              <a:cxnLst/>
              <a:rect l="l" t="t" r="r" b="b"/>
              <a:pathLst>
                <a:path w="54791" h="79738" extrusionOk="0">
                  <a:moveTo>
                    <a:pt x="27395" y="0"/>
                  </a:moveTo>
                  <a:cubicBezTo>
                    <a:pt x="20384" y="0"/>
                    <a:pt x="13373" y="1545"/>
                    <a:pt x="8024" y="4634"/>
                  </a:cubicBezTo>
                  <a:cubicBezTo>
                    <a:pt x="2675" y="7722"/>
                    <a:pt x="0" y="11769"/>
                    <a:pt x="0" y="15816"/>
                  </a:cubicBezTo>
                  <a:lnTo>
                    <a:pt x="0" y="63922"/>
                  </a:lnTo>
                  <a:cubicBezTo>
                    <a:pt x="0" y="67969"/>
                    <a:pt x="2675" y="72017"/>
                    <a:pt x="8024" y="75105"/>
                  </a:cubicBezTo>
                  <a:cubicBezTo>
                    <a:pt x="13373" y="78194"/>
                    <a:pt x="20384" y="79738"/>
                    <a:pt x="27395" y="79738"/>
                  </a:cubicBezTo>
                  <a:cubicBezTo>
                    <a:pt x="34406" y="79738"/>
                    <a:pt x="41417" y="78194"/>
                    <a:pt x="46767" y="75105"/>
                  </a:cubicBezTo>
                  <a:cubicBezTo>
                    <a:pt x="52115" y="72017"/>
                    <a:pt x="54790" y="67969"/>
                    <a:pt x="54790" y="63922"/>
                  </a:cubicBezTo>
                  <a:lnTo>
                    <a:pt x="54790" y="15816"/>
                  </a:lnTo>
                  <a:cubicBezTo>
                    <a:pt x="54790" y="11769"/>
                    <a:pt x="52115" y="7722"/>
                    <a:pt x="46767" y="4634"/>
                  </a:cubicBezTo>
                  <a:cubicBezTo>
                    <a:pt x="41417" y="1545"/>
                    <a:pt x="34406" y="0"/>
                    <a:pt x="27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>
              <a:off x="-5684475" y="296800"/>
              <a:ext cx="225975" cy="695650"/>
            </a:xfrm>
            <a:custGeom>
              <a:avLst/>
              <a:gdLst/>
              <a:ahLst/>
              <a:cxnLst/>
              <a:rect l="l" t="t" r="r" b="b"/>
              <a:pathLst>
                <a:path w="9039" h="27826" extrusionOk="0">
                  <a:moveTo>
                    <a:pt x="0" y="1"/>
                  </a:moveTo>
                  <a:lnTo>
                    <a:pt x="0" y="23847"/>
                  </a:lnTo>
                  <a:cubicBezTo>
                    <a:pt x="0" y="23847"/>
                    <a:pt x="3192" y="26421"/>
                    <a:pt x="9039" y="27825"/>
                  </a:cubicBezTo>
                  <a:lnTo>
                    <a:pt x="9039" y="5292"/>
                  </a:lnTo>
                  <a:cubicBezTo>
                    <a:pt x="9039" y="5292"/>
                    <a:pt x="3829" y="304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-5037425" y="-233650"/>
              <a:ext cx="722675" cy="1325525"/>
            </a:xfrm>
            <a:custGeom>
              <a:avLst/>
              <a:gdLst/>
              <a:ahLst/>
              <a:cxnLst/>
              <a:rect l="l" t="t" r="r" b="b"/>
              <a:pathLst>
                <a:path w="28907" h="53021" extrusionOk="0">
                  <a:moveTo>
                    <a:pt x="28789" y="0"/>
                  </a:moveTo>
                  <a:lnTo>
                    <a:pt x="0" y="9989"/>
                  </a:lnTo>
                  <a:lnTo>
                    <a:pt x="0" y="53020"/>
                  </a:lnTo>
                  <a:cubicBezTo>
                    <a:pt x="25641" y="53020"/>
                    <a:pt x="28907" y="41089"/>
                    <a:pt x="28907" y="41089"/>
                  </a:cubicBezTo>
                  <a:lnTo>
                    <a:pt x="28907" y="1446"/>
                  </a:lnTo>
                  <a:cubicBezTo>
                    <a:pt x="28905" y="962"/>
                    <a:pt x="28866" y="479"/>
                    <a:pt x="287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-5779375" y="-1135775"/>
              <a:ext cx="1559575" cy="1386700"/>
            </a:xfrm>
            <a:custGeom>
              <a:avLst/>
              <a:gdLst/>
              <a:ahLst/>
              <a:cxnLst/>
              <a:rect l="l" t="t" r="r" b="b"/>
              <a:pathLst>
                <a:path w="62383" h="55468" extrusionOk="0">
                  <a:moveTo>
                    <a:pt x="31192" y="0"/>
                  </a:moveTo>
                  <a:cubicBezTo>
                    <a:pt x="23209" y="0"/>
                    <a:pt x="15227" y="1758"/>
                    <a:pt x="9137" y="5274"/>
                  </a:cubicBezTo>
                  <a:cubicBezTo>
                    <a:pt x="3046" y="8790"/>
                    <a:pt x="0" y="13399"/>
                    <a:pt x="0" y="18009"/>
                  </a:cubicBezTo>
                  <a:lnTo>
                    <a:pt x="0" y="37459"/>
                  </a:lnTo>
                  <a:cubicBezTo>
                    <a:pt x="0" y="42068"/>
                    <a:pt x="3046" y="46677"/>
                    <a:pt x="9135" y="50193"/>
                  </a:cubicBezTo>
                  <a:cubicBezTo>
                    <a:pt x="15226" y="53709"/>
                    <a:pt x="23209" y="55467"/>
                    <a:pt x="31191" y="55467"/>
                  </a:cubicBezTo>
                  <a:cubicBezTo>
                    <a:pt x="39174" y="55467"/>
                    <a:pt x="47157" y="53709"/>
                    <a:pt x="53248" y="50193"/>
                  </a:cubicBezTo>
                  <a:cubicBezTo>
                    <a:pt x="59337" y="46677"/>
                    <a:pt x="62383" y="42068"/>
                    <a:pt x="62383" y="37459"/>
                  </a:cubicBezTo>
                  <a:lnTo>
                    <a:pt x="62383" y="18009"/>
                  </a:lnTo>
                  <a:cubicBezTo>
                    <a:pt x="62383" y="13399"/>
                    <a:pt x="59337" y="8790"/>
                    <a:pt x="53248" y="5274"/>
                  </a:cubicBezTo>
                  <a:cubicBezTo>
                    <a:pt x="47157" y="1758"/>
                    <a:pt x="39174" y="0"/>
                    <a:pt x="3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-5855525" y="-1135800"/>
              <a:ext cx="1711875" cy="900450"/>
            </a:xfrm>
            <a:custGeom>
              <a:avLst/>
              <a:gdLst/>
              <a:ahLst/>
              <a:cxnLst/>
              <a:rect l="l" t="t" r="r" b="b"/>
              <a:pathLst>
                <a:path w="68475" h="36018" extrusionOk="0">
                  <a:moveTo>
                    <a:pt x="34237" y="0"/>
                  </a:moveTo>
                  <a:cubicBezTo>
                    <a:pt x="26255" y="0"/>
                    <a:pt x="18272" y="1758"/>
                    <a:pt x="12181" y="5275"/>
                  </a:cubicBezTo>
                  <a:cubicBezTo>
                    <a:pt x="1" y="12309"/>
                    <a:pt x="1" y="23711"/>
                    <a:pt x="12181" y="30743"/>
                  </a:cubicBezTo>
                  <a:cubicBezTo>
                    <a:pt x="18272" y="34259"/>
                    <a:pt x="26255" y="36018"/>
                    <a:pt x="34237" y="36018"/>
                  </a:cubicBezTo>
                  <a:cubicBezTo>
                    <a:pt x="42220" y="36018"/>
                    <a:pt x="50203" y="34259"/>
                    <a:pt x="56294" y="30743"/>
                  </a:cubicBezTo>
                  <a:cubicBezTo>
                    <a:pt x="68474" y="23711"/>
                    <a:pt x="68474" y="12307"/>
                    <a:pt x="56292" y="5275"/>
                  </a:cubicBezTo>
                  <a:cubicBezTo>
                    <a:pt x="50202" y="1758"/>
                    <a:pt x="42220" y="0"/>
                    <a:pt x="3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57"/>
          <p:cNvGrpSpPr/>
          <p:nvPr/>
        </p:nvGrpSpPr>
        <p:grpSpPr>
          <a:xfrm>
            <a:off x="5242800" y="3460650"/>
            <a:ext cx="2722875" cy="1546975"/>
            <a:chOff x="-4086350" y="2270575"/>
            <a:chExt cx="2722875" cy="1546975"/>
          </a:xfrm>
        </p:grpSpPr>
        <p:sp>
          <p:nvSpPr>
            <p:cNvPr id="695" name="Google Shape;695;p57"/>
            <p:cNvSpPr/>
            <p:nvPr/>
          </p:nvSpPr>
          <p:spPr>
            <a:xfrm>
              <a:off x="-4086350" y="2270575"/>
              <a:ext cx="2722875" cy="1546975"/>
            </a:xfrm>
            <a:custGeom>
              <a:avLst/>
              <a:gdLst/>
              <a:ahLst/>
              <a:cxnLst/>
              <a:rect l="l" t="t" r="r" b="b"/>
              <a:pathLst>
                <a:path w="108915" h="61879" extrusionOk="0">
                  <a:moveTo>
                    <a:pt x="42181" y="1"/>
                  </a:moveTo>
                  <a:cubicBezTo>
                    <a:pt x="40122" y="1"/>
                    <a:pt x="37950" y="500"/>
                    <a:pt x="36265" y="1473"/>
                  </a:cubicBezTo>
                  <a:lnTo>
                    <a:pt x="3419" y="20436"/>
                  </a:lnTo>
                  <a:cubicBezTo>
                    <a:pt x="338" y="22215"/>
                    <a:pt x="0" y="24931"/>
                    <a:pt x="2669" y="26470"/>
                  </a:cubicBezTo>
                  <a:lnTo>
                    <a:pt x="62199" y="60840"/>
                  </a:lnTo>
                  <a:cubicBezTo>
                    <a:pt x="63406" y="61537"/>
                    <a:pt x="65031" y="61879"/>
                    <a:pt x="66734" y="61879"/>
                  </a:cubicBezTo>
                  <a:cubicBezTo>
                    <a:pt x="68793" y="61879"/>
                    <a:pt x="70965" y="61379"/>
                    <a:pt x="72652" y="60405"/>
                  </a:cubicBezTo>
                  <a:lnTo>
                    <a:pt x="105495" y="41444"/>
                  </a:lnTo>
                  <a:cubicBezTo>
                    <a:pt x="108577" y="39665"/>
                    <a:pt x="108915" y="36949"/>
                    <a:pt x="106246" y="35408"/>
                  </a:cubicBezTo>
                  <a:lnTo>
                    <a:pt x="46717" y="1040"/>
                  </a:lnTo>
                  <a:cubicBezTo>
                    <a:pt x="45510" y="343"/>
                    <a:pt x="43884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-2125325" y="301930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5" y="11206"/>
                  </a:cubicBezTo>
                  <a:cubicBezTo>
                    <a:pt x="4010" y="12132"/>
                    <a:pt x="6112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6" y="10280"/>
                    <a:pt x="16430" y="9065"/>
                    <a:pt x="16430" y="7852"/>
                  </a:cubicBezTo>
                  <a:lnTo>
                    <a:pt x="16430" y="4743"/>
                  </a:lnTo>
                  <a:cubicBezTo>
                    <a:pt x="16428" y="3528"/>
                    <a:pt x="15626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-2145400" y="301930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1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4"/>
                    <a:pt x="18036" y="3241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-2594075" y="330545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3"/>
                  </a:lnTo>
                  <a:cubicBezTo>
                    <a:pt x="0" y="9067"/>
                    <a:pt x="802" y="10280"/>
                    <a:pt x="2407" y="11206"/>
                  </a:cubicBezTo>
                  <a:cubicBezTo>
                    <a:pt x="4010" y="12132"/>
                    <a:pt x="6113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8" y="10280"/>
                    <a:pt x="16429" y="9067"/>
                    <a:pt x="16429" y="7853"/>
                  </a:cubicBezTo>
                  <a:lnTo>
                    <a:pt x="16429" y="4743"/>
                  </a:lnTo>
                  <a:cubicBezTo>
                    <a:pt x="16429" y="3528"/>
                    <a:pt x="15628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-2614150" y="330545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3" y="463"/>
                    <a:pt x="3210" y="1389"/>
                  </a:cubicBezTo>
                  <a:cubicBezTo>
                    <a:pt x="2" y="3240"/>
                    <a:pt x="0" y="6245"/>
                    <a:pt x="3210" y="8097"/>
                  </a:cubicBezTo>
                  <a:cubicBezTo>
                    <a:pt x="4813" y="9022"/>
                    <a:pt x="6916" y="9485"/>
                    <a:pt x="9018" y="9485"/>
                  </a:cubicBezTo>
                  <a:cubicBezTo>
                    <a:pt x="11120" y="9485"/>
                    <a:pt x="13222" y="9022"/>
                    <a:pt x="14826" y="8097"/>
                  </a:cubicBezTo>
                  <a:cubicBezTo>
                    <a:pt x="18034" y="6245"/>
                    <a:pt x="18036" y="3242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-2704925" y="2711575"/>
              <a:ext cx="410800" cy="314900"/>
            </a:xfrm>
            <a:custGeom>
              <a:avLst/>
              <a:gdLst/>
              <a:ahLst/>
              <a:cxnLst/>
              <a:rect l="l" t="t" r="r" b="b"/>
              <a:pathLst>
                <a:path w="16432" h="12596" extrusionOk="0">
                  <a:moveTo>
                    <a:pt x="8216" y="1"/>
                  </a:moveTo>
                  <a:cubicBezTo>
                    <a:pt x="6114" y="1"/>
                    <a:pt x="4011" y="464"/>
                    <a:pt x="2407" y="1390"/>
                  </a:cubicBezTo>
                  <a:cubicBezTo>
                    <a:pt x="804" y="2316"/>
                    <a:pt x="0" y="3529"/>
                    <a:pt x="0" y="4744"/>
                  </a:cubicBezTo>
                  <a:lnTo>
                    <a:pt x="0" y="7853"/>
                  </a:lnTo>
                  <a:cubicBezTo>
                    <a:pt x="0" y="9068"/>
                    <a:pt x="804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5" y="11207"/>
                  </a:cubicBezTo>
                  <a:cubicBezTo>
                    <a:pt x="15628" y="10281"/>
                    <a:pt x="16431" y="9068"/>
                    <a:pt x="16431" y="7853"/>
                  </a:cubicBezTo>
                  <a:lnTo>
                    <a:pt x="16431" y="4744"/>
                  </a:lnTo>
                  <a:cubicBezTo>
                    <a:pt x="16431" y="3529"/>
                    <a:pt x="15628" y="2316"/>
                    <a:pt x="14025" y="1390"/>
                  </a:cubicBezTo>
                  <a:cubicBezTo>
                    <a:pt x="12421" y="464"/>
                    <a:pt x="10319" y="1"/>
                    <a:pt x="8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-2724975" y="27115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7" y="1"/>
                  </a:moveTo>
                  <a:cubicBezTo>
                    <a:pt x="6915" y="1"/>
                    <a:pt x="4813" y="464"/>
                    <a:pt x="3209" y="1390"/>
                  </a:cubicBezTo>
                  <a:cubicBezTo>
                    <a:pt x="1" y="3242"/>
                    <a:pt x="1" y="6245"/>
                    <a:pt x="3209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1" y="9486"/>
                    <a:pt x="13223" y="9023"/>
                    <a:pt x="14827" y="8097"/>
                  </a:cubicBezTo>
                  <a:cubicBezTo>
                    <a:pt x="18035" y="6245"/>
                    <a:pt x="18035" y="3242"/>
                    <a:pt x="14827" y="1390"/>
                  </a:cubicBezTo>
                  <a:cubicBezTo>
                    <a:pt x="13222" y="464"/>
                    <a:pt x="11120" y="1"/>
                    <a:pt x="9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-3173650" y="2997725"/>
              <a:ext cx="410750" cy="314925"/>
            </a:xfrm>
            <a:custGeom>
              <a:avLst/>
              <a:gdLst/>
              <a:ahLst/>
              <a:cxnLst/>
              <a:rect l="l" t="t" r="r" b="b"/>
              <a:pathLst>
                <a:path w="16430" h="12597" extrusionOk="0">
                  <a:moveTo>
                    <a:pt x="8215" y="1"/>
                  </a:moveTo>
                  <a:cubicBezTo>
                    <a:pt x="6113" y="1"/>
                    <a:pt x="4011" y="464"/>
                    <a:pt x="2407" y="1390"/>
                  </a:cubicBezTo>
                  <a:cubicBezTo>
                    <a:pt x="802" y="2316"/>
                    <a:pt x="1" y="3531"/>
                    <a:pt x="1" y="4744"/>
                  </a:cubicBezTo>
                  <a:lnTo>
                    <a:pt x="1" y="7853"/>
                  </a:lnTo>
                  <a:cubicBezTo>
                    <a:pt x="1" y="9068"/>
                    <a:pt x="802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4" y="11207"/>
                  </a:cubicBezTo>
                  <a:cubicBezTo>
                    <a:pt x="15628" y="10281"/>
                    <a:pt x="16430" y="9068"/>
                    <a:pt x="16430" y="7853"/>
                  </a:cubicBezTo>
                  <a:lnTo>
                    <a:pt x="16430" y="4745"/>
                  </a:lnTo>
                  <a:cubicBezTo>
                    <a:pt x="16430" y="3529"/>
                    <a:pt x="15628" y="2316"/>
                    <a:pt x="14024" y="1390"/>
                  </a:cubicBezTo>
                  <a:cubicBezTo>
                    <a:pt x="12420" y="464"/>
                    <a:pt x="10318" y="1"/>
                    <a:pt x="8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-3193725" y="2997725"/>
              <a:ext cx="450925" cy="237175"/>
            </a:xfrm>
            <a:custGeom>
              <a:avLst/>
              <a:gdLst/>
              <a:ahLst/>
              <a:cxnLst/>
              <a:rect l="l" t="t" r="r" b="b"/>
              <a:pathLst>
                <a:path w="18037" h="9487" extrusionOk="0">
                  <a:moveTo>
                    <a:pt x="9018" y="1"/>
                  </a:moveTo>
                  <a:cubicBezTo>
                    <a:pt x="6916" y="1"/>
                    <a:pt x="4814" y="464"/>
                    <a:pt x="3210" y="1390"/>
                  </a:cubicBezTo>
                  <a:cubicBezTo>
                    <a:pt x="2" y="3242"/>
                    <a:pt x="1" y="6245"/>
                    <a:pt x="3210" y="8097"/>
                  </a:cubicBezTo>
                  <a:cubicBezTo>
                    <a:pt x="4814" y="9024"/>
                    <a:pt x="6916" y="9487"/>
                    <a:pt x="9018" y="9487"/>
                  </a:cubicBezTo>
                  <a:cubicBezTo>
                    <a:pt x="11121" y="9487"/>
                    <a:pt x="13223" y="9024"/>
                    <a:pt x="14827" y="8097"/>
                  </a:cubicBezTo>
                  <a:cubicBezTo>
                    <a:pt x="18035" y="6245"/>
                    <a:pt x="18036" y="3242"/>
                    <a:pt x="14827" y="1390"/>
                  </a:cubicBezTo>
                  <a:cubicBezTo>
                    <a:pt x="13223" y="464"/>
                    <a:pt x="11121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-3284450" y="2403925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5" y="1389"/>
                  </a:cubicBezTo>
                  <a:cubicBezTo>
                    <a:pt x="802" y="2315"/>
                    <a:pt x="1" y="3528"/>
                    <a:pt x="1" y="4743"/>
                  </a:cubicBezTo>
                  <a:lnTo>
                    <a:pt x="1" y="7852"/>
                  </a:lnTo>
                  <a:cubicBezTo>
                    <a:pt x="1" y="9067"/>
                    <a:pt x="802" y="10280"/>
                    <a:pt x="2405" y="11206"/>
                  </a:cubicBezTo>
                  <a:cubicBezTo>
                    <a:pt x="4009" y="12132"/>
                    <a:pt x="6111" y="12595"/>
                    <a:pt x="8214" y="12595"/>
                  </a:cubicBezTo>
                  <a:cubicBezTo>
                    <a:pt x="10316" y="12595"/>
                    <a:pt x="12419" y="12132"/>
                    <a:pt x="14023" y="11206"/>
                  </a:cubicBezTo>
                  <a:cubicBezTo>
                    <a:pt x="15627" y="10280"/>
                    <a:pt x="16430" y="9067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7" y="2314"/>
                    <a:pt x="14023" y="1389"/>
                  </a:cubicBezTo>
                  <a:cubicBezTo>
                    <a:pt x="12420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-3304525" y="24038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8" y="1"/>
                  </a:moveTo>
                  <a:cubicBezTo>
                    <a:pt x="6915" y="1"/>
                    <a:pt x="4813" y="464"/>
                    <a:pt x="3208" y="1390"/>
                  </a:cubicBezTo>
                  <a:cubicBezTo>
                    <a:pt x="0" y="3242"/>
                    <a:pt x="0" y="6245"/>
                    <a:pt x="3208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0" y="9486"/>
                    <a:pt x="13223" y="9023"/>
                    <a:pt x="14826" y="8097"/>
                  </a:cubicBezTo>
                  <a:cubicBezTo>
                    <a:pt x="18034" y="6245"/>
                    <a:pt x="18034" y="3242"/>
                    <a:pt x="14826" y="1390"/>
                  </a:cubicBezTo>
                  <a:cubicBezTo>
                    <a:pt x="13222" y="464"/>
                    <a:pt x="11120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-3753200" y="2690075"/>
              <a:ext cx="410750" cy="314875"/>
            </a:xfrm>
            <a:custGeom>
              <a:avLst/>
              <a:gdLst/>
              <a:ahLst/>
              <a:cxnLst/>
              <a:rect l="l" t="t" r="r" b="b"/>
              <a:pathLst>
                <a:path w="16430" h="12595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4"/>
                    <a:pt x="0" y="3528"/>
                    <a:pt x="0" y="4741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7" y="11206"/>
                  </a:cubicBezTo>
                  <a:cubicBezTo>
                    <a:pt x="4011" y="12131"/>
                    <a:pt x="6113" y="12594"/>
                    <a:pt x="8215" y="12594"/>
                  </a:cubicBezTo>
                  <a:cubicBezTo>
                    <a:pt x="10317" y="12594"/>
                    <a:pt x="12419" y="12131"/>
                    <a:pt x="14023" y="11206"/>
                  </a:cubicBezTo>
                  <a:cubicBezTo>
                    <a:pt x="15628" y="10280"/>
                    <a:pt x="16430" y="9065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8" y="2314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-3773275" y="2690075"/>
              <a:ext cx="450875" cy="237125"/>
            </a:xfrm>
            <a:custGeom>
              <a:avLst/>
              <a:gdLst/>
              <a:ahLst/>
              <a:cxnLst/>
              <a:rect l="l" t="t" r="r" b="b"/>
              <a:pathLst>
                <a:path w="18035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0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3"/>
                    <a:pt x="18034" y="3240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57"/>
          <p:cNvGrpSpPr/>
          <p:nvPr/>
        </p:nvGrpSpPr>
        <p:grpSpPr>
          <a:xfrm>
            <a:off x="7215402" y="52580"/>
            <a:ext cx="1711812" cy="2738008"/>
            <a:chOff x="7215402" y="52580"/>
            <a:chExt cx="1711812" cy="2738008"/>
          </a:xfrm>
        </p:grpSpPr>
        <p:sp>
          <p:nvSpPr>
            <p:cNvPr id="709" name="Google Shape;709;p57"/>
            <p:cNvSpPr/>
            <p:nvPr/>
          </p:nvSpPr>
          <p:spPr>
            <a:xfrm>
              <a:off x="7215402" y="1938830"/>
              <a:ext cx="1711812" cy="851758"/>
            </a:xfrm>
            <a:custGeom>
              <a:avLst/>
              <a:gdLst/>
              <a:ahLst/>
              <a:cxnLst/>
              <a:rect l="l" t="t" r="r" b="b"/>
              <a:pathLst>
                <a:path w="53228" h="26485" extrusionOk="0">
                  <a:moveTo>
                    <a:pt x="26613" y="1"/>
                  </a:moveTo>
                  <a:cubicBezTo>
                    <a:pt x="19555" y="1"/>
                    <a:pt x="12785" y="1397"/>
                    <a:pt x="7794" y="3880"/>
                  </a:cubicBezTo>
                  <a:cubicBezTo>
                    <a:pt x="2803" y="6363"/>
                    <a:pt x="0" y="9731"/>
                    <a:pt x="0" y="13243"/>
                  </a:cubicBezTo>
                  <a:cubicBezTo>
                    <a:pt x="0" y="16754"/>
                    <a:pt x="2803" y="20122"/>
                    <a:pt x="7794" y="22605"/>
                  </a:cubicBezTo>
                  <a:cubicBezTo>
                    <a:pt x="12785" y="25088"/>
                    <a:pt x="19555" y="26484"/>
                    <a:pt x="26613" y="26484"/>
                  </a:cubicBezTo>
                  <a:cubicBezTo>
                    <a:pt x="33671" y="26484"/>
                    <a:pt x="40441" y="25088"/>
                    <a:pt x="45432" y="22605"/>
                  </a:cubicBezTo>
                  <a:cubicBezTo>
                    <a:pt x="50423" y="20122"/>
                    <a:pt x="53227" y="16754"/>
                    <a:pt x="53227" y="13243"/>
                  </a:cubicBezTo>
                  <a:cubicBezTo>
                    <a:pt x="53227" y="9731"/>
                    <a:pt x="50423" y="6363"/>
                    <a:pt x="45432" y="3880"/>
                  </a:cubicBezTo>
                  <a:cubicBezTo>
                    <a:pt x="40441" y="1397"/>
                    <a:pt x="33671" y="1"/>
                    <a:pt x="2661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57"/>
            <p:cNvGrpSpPr/>
            <p:nvPr/>
          </p:nvGrpSpPr>
          <p:grpSpPr>
            <a:xfrm>
              <a:off x="7215403" y="52580"/>
              <a:ext cx="1281778" cy="2612320"/>
              <a:chOff x="-7260800" y="787700"/>
              <a:chExt cx="1525200" cy="3108425"/>
            </a:xfrm>
          </p:grpSpPr>
          <p:sp>
            <p:nvSpPr>
              <p:cNvPr id="711" name="Google Shape;711;p57"/>
              <p:cNvSpPr/>
              <p:nvPr/>
            </p:nvSpPr>
            <p:spPr>
              <a:xfrm>
                <a:off x="-7260800" y="1619975"/>
                <a:ext cx="1525200" cy="2276150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91046" extrusionOk="0">
                    <a:moveTo>
                      <a:pt x="30505" y="0"/>
                    </a:moveTo>
                    <a:cubicBezTo>
                      <a:pt x="30505" y="0"/>
                      <a:pt x="23812" y="0"/>
                      <a:pt x="13064" y="4247"/>
                    </a:cubicBezTo>
                    <a:cubicBezTo>
                      <a:pt x="8844" y="5914"/>
                      <a:pt x="5941" y="9345"/>
                      <a:pt x="3974" y="12897"/>
                    </a:cubicBezTo>
                    <a:cubicBezTo>
                      <a:pt x="1377" y="17585"/>
                      <a:pt x="125" y="23142"/>
                      <a:pt x="125" y="28749"/>
                    </a:cubicBezTo>
                    <a:lnTo>
                      <a:pt x="125" y="73777"/>
                    </a:lnTo>
                    <a:cubicBezTo>
                      <a:pt x="125" y="73777"/>
                      <a:pt x="0" y="91045"/>
                      <a:pt x="30505" y="91045"/>
                    </a:cubicBezTo>
                    <a:cubicBezTo>
                      <a:pt x="61008" y="91045"/>
                      <a:pt x="60885" y="73777"/>
                      <a:pt x="60885" y="73777"/>
                    </a:cubicBezTo>
                    <a:lnTo>
                      <a:pt x="60885" y="28749"/>
                    </a:lnTo>
                    <a:cubicBezTo>
                      <a:pt x="60885" y="23142"/>
                      <a:pt x="59632" y="17585"/>
                      <a:pt x="57036" y="12897"/>
                    </a:cubicBezTo>
                    <a:cubicBezTo>
                      <a:pt x="55069" y="9345"/>
                      <a:pt x="52166" y="5914"/>
                      <a:pt x="47944" y="4247"/>
                    </a:cubicBezTo>
                    <a:cubicBezTo>
                      <a:pt x="37197" y="0"/>
                      <a:pt x="30505" y="0"/>
                      <a:pt x="30505" y="0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7"/>
              <p:cNvSpPr/>
              <p:nvPr/>
            </p:nvSpPr>
            <p:spPr>
              <a:xfrm>
                <a:off x="-7257675" y="2403000"/>
                <a:ext cx="1519000" cy="494175"/>
              </a:xfrm>
              <a:custGeom>
                <a:avLst/>
                <a:gdLst/>
                <a:ahLst/>
                <a:cxnLst/>
                <a:rect l="l" t="t" r="r" b="b"/>
                <a:pathLst>
                  <a:path w="60760" h="19767" extrusionOk="0">
                    <a:moveTo>
                      <a:pt x="30368" y="0"/>
                    </a:moveTo>
                    <a:cubicBezTo>
                      <a:pt x="17275" y="0"/>
                      <a:pt x="5885" y="2077"/>
                      <a:pt x="0" y="5137"/>
                    </a:cubicBezTo>
                    <a:lnTo>
                      <a:pt x="0" y="14631"/>
                    </a:lnTo>
                    <a:cubicBezTo>
                      <a:pt x="5883" y="17691"/>
                      <a:pt x="17275" y="19767"/>
                      <a:pt x="30368" y="19767"/>
                    </a:cubicBezTo>
                    <a:cubicBezTo>
                      <a:pt x="43478" y="19767"/>
                      <a:pt x="54882" y="17687"/>
                      <a:pt x="60760" y="14620"/>
                    </a:cubicBezTo>
                    <a:lnTo>
                      <a:pt x="60760" y="5149"/>
                    </a:lnTo>
                    <a:cubicBezTo>
                      <a:pt x="54882" y="2082"/>
                      <a:pt x="43478" y="0"/>
                      <a:pt x="303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7"/>
              <p:cNvSpPr/>
              <p:nvPr/>
            </p:nvSpPr>
            <p:spPr>
              <a:xfrm>
                <a:off x="-7260800" y="2697750"/>
                <a:ext cx="1525200" cy="1198375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47935" extrusionOk="0">
                    <a:moveTo>
                      <a:pt x="125" y="0"/>
                    </a:moveTo>
                    <a:lnTo>
                      <a:pt x="125" y="30666"/>
                    </a:lnTo>
                    <a:cubicBezTo>
                      <a:pt x="125" y="30666"/>
                      <a:pt x="0" y="47934"/>
                      <a:pt x="30505" y="47934"/>
                    </a:cubicBezTo>
                    <a:cubicBezTo>
                      <a:pt x="61008" y="47934"/>
                      <a:pt x="60885" y="30666"/>
                      <a:pt x="60885" y="30666"/>
                    </a:cubicBezTo>
                    <a:lnTo>
                      <a:pt x="60885" y="0"/>
                    </a:lnTo>
                    <a:cubicBezTo>
                      <a:pt x="55979" y="3874"/>
                      <a:pt x="46998" y="7416"/>
                      <a:pt x="30505" y="7416"/>
                    </a:cubicBezTo>
                    <a:cubicBezTo>
                      <a:pt x="14010" y="7416"/>
                      <a:pt x="5031" y="3874"/>
                      <a:pt x="1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7"/>
              <p:cNvSpPr/>
              <p:nvPr/>
            </p:nvSpPr>
            <p:spPr>
              <a:xfrm>
                <a:off x="-6965725" y="1205200"/>
                <a:ext cx="935125" cy="728400"/>
              </a:xfrm>
              <a:custGeom>
                <a:avLst/>
                <a:gdLst/>
                <a:ahLst/>
                <a:cxnLst/>
                <a:rect l="l" t="t" r="r" b="b"/>
                <a:pathLst>
                  <a:path w="37405" h="29136" extrusionOk="0">
                    <a:moveTo>
                      <a:pt x="18702" y="0"/>
                    </a:moveTo>
                    <a:cubicBezTo>
                      <a:pt x="13916" y="0"/>
                      <a:pt x="9129" y="1055"/>
                      <a:pt x="5477" y="3163"/>
                    </a:cubicBezTo>
                    <a:cubicBezTo>
                      <a:pt x="1825" y="5271"/>
                      <a:pt x="1" y="8035"/>
                      <a:pt x="1" y="10799"/>
                    </a:cubicBezTo>
                    <a:lnTo>
                      <a:pt x="1" y="18339"/>
                    </a:lnTo>
                    <a:cubicBezTo>
                      <a:pt x="1" y="21101"/>
                      <a:pt x="1827" y="23864"/>
                      <a:pt x="5479" y="25974"/>
                    </a:cubicBezTo>
                    <a:cubicBezTo>
                      <a:pt x="9130" y="28082"/>
                      <a:pt x="13916" y="29136"/>
                      <a:pt x="18702" y="29136"/>
                    </a:cubicBezTo>
                    <a:cubicBezTo>
                      <a:pt x="23488" y="29136"/>
                      <a:pt x="28274" y="28082"/>
                      <a:pt x="31926" y="25974"/>
                    </a:cubicBezTo>
                    <a:cubicBezTo>
                      <a:pt x="35578" y="23864"/>
                      <a:pt x="37404" y="21102"/>
                      <a:pt x="37404" y="18339"/>
                    </a:cubicBezTo>
                    <a:lnTo>
                      <a:pt x="37404" y="10799"/>
                    </a:lnTo>
                    <a:cubicBezTo>
                      <a:pt x="37403" y="8035"/>
                      <a:pt x="35577" y="5271"/>
                      <a:pt x="31926" y="3163"/>
                    </a:cubicBezTo>
                    <a:cubicBezTo>
                      <a:pt x="28274" y="1055"/>
                      <a:pt x="23488" y="0"/>
                      <a:pt x="18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7"/>
              <p:cNvSpPr/>
              <p:nvPr/>
            </p:nvSpPr>
            <p:spPr>
              <a:xfrm>
                <a:off x="-7011375" y="1205200"/>
                <a:ext cx="1026375" cy="539900"/>
              </a:xfrm>
              <a:custGeom>
                <a:avLst/>
                <a:gdLst/>
                <a:ahLst/>
                <a:cxnLst/>
                <a:rect l="l" t="t" r="r" b="b"/>
                <a:pathLst>
                  <a:path w="41055" h="21596" extrusionOk="0">
                    <a:moveTo>
                      <a:pt x="20528" y="0"/>
                    </a:moveTo>
                    <a:cubicBezTo>
                      <a:pt x="15742" y="0"/>
                      <a:pt x="10955" y="1055"/>
                      <a:pt x="7303" y="3163"/>
                    </a:cubicBezTo>
                    <a:cubicBezTo>
                      <a:pt x="1" y="7379"/>
                      <a:pt x="1" y="14216"/>
                      <a:pt x="7303" y="18434"/>
                    </a:cubicBezTo>
                    <a:cubicBezTo>
                      <a:pt x="10955" y="20542"/>
                      <a:pt x="15742" y="21596"/>
                      <a:pt x="20528" y="21596"/>
                    </a:cubicBezTo>
                    <a:cubicBezTo>
                      <a:pt x="25314" y="21596"/>
                      <a:pt x="30100" y="20542"/>
                      <a:pt x="33752" y="18434"/>
                    </a:cubicBezTo>
                    <a:cubicBezTo>
                      <a:pt x="41055" y="14216"/>
                      <a:pt x="41055" y="7379"/>
                      <a:pt x="33752" y="3163"/>
                    </a:cubicBezTo>
                    <a:cubicBezTo>
                      <a:pt x="30100" y="1055"/>
                      <a:pt x="25314" y="0"/>
                      <a:pt x="205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7"/>
              <p:cNvSpPr/>
              <p:nvPr/>
            </p:nvSpPr>
            <p:spPr>
              <a:xfrm>
                <a:off x="-6781525" y="787700"/>
                <a:ext cx="566100" cy="744900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29796" extrusionOk="0">
                    <a:moveTo>
                      <a:pt x="11308" y="0"/>
                    </a:moveTo>
                    <a:cubicBezTo>
                      <a:pt x="11313" y="0"/>
                      <a:pt x="11317" y="0"/>
                      <a:pt x="11322" y="0"/>
                    </a:cubicBezTo>
                    <a:lnTo>
                      <a:pt x="11322" y="0"/>
                    </a:lnTo>
                    <a:cubicBezTo>
                      <a:pt x="11327" y="0"/>
                      <a:pt x="11332" y="0"/>
                      <a:pt x="11337" y="0"/>
                    </a:cubicBezTo>
                    <a:close/>
                    <a:moveTo>
                      <a:pt x="11322" y="0"/>
                    </a:moveTo>
                    <a:cubicBezTo>
                      <a:pt x="2209" y="9"/>
                      <a:pt x="6754" y="8048"/>
                      <a:pt x="6754" y="13408"/>
                    </a:cubicBezTo>
                    <a:cubicBezTo>
                      <a:pt x="6754" y="18768"/>
                      <a:pt x="0" y="29785"/>
                      <a:pt x="11322" y="29795"/>
                    </a:cubicBezTo>
                    <a:lnTo>
                      <a:pt x="11322" y="29795"/>
                    </a:lnTo>
                    <a:cubicBezTo>
                      <a:pt x="22643" y="29785"/>
                      <a:pt x="15891" y="18769"/>
                      <a:pt x="15891" y="13408"/>
                    </a:cubicBezTo>
                    <a:cubicBezTo>
                      <a:pt x="15891" y="8048"/>
                      <a:pt x="20434" y="9"/>
                      <a:pt x="11322" y="0"/>
                    </a:cubicBezTo>
                    <a:close/>
                    <a:moveTo>
                      <a:pt x="11322" y="29795"/>
                    </a:moveTo>
                    <a:cubicBezTo>
                      <a:pt x="11317" y="29795"/>
                      <a:pt x="11313" y="29795"/>
                      <a:pt x="11308" y="29795"/>
                    </a:cubicBezTo>
                    <a:lnTo>
                      <a:pt x="11337" y="29795"/>
                    </a:lnTo>
                    <a:cubicBezTo>
                      <a:pt x="11332" y="29795"/>
                      <a:pt x="11327" y="29795"/>
                      <a:pt x="11322" y="297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7"/>
              <p:cNvSpPr/>
              <p:nvPr/>
            </p:nvSpPr>
            <p:spPr>
              <a:xfrm>
                <a:off x="-6627525" y="2109175"/>
                <a:ext cx="888850" cy="1515200"/>
              </a:xfrm>
              <a:custGeom>
                <a:avLst/>
                <a:gdLst/>
                <a:ahLst/>
                <a:cxnLst/>
                <a:rect l="l" t="t" r="r" b="b"/>
                <a:pathLst>
                  <a:path w="35554" h="60608" extrusionOk="0">
                    <a:moveTo>
                      <a:pt x="34356" y="0"/>
                    </a:moveTo>
                    <a:cubicBezTo>
                      <a:pt x="29835" y="3013"/>
                      <a:pt x="20236" y="6513"/>
                      <a:pt x="1" y="6513"/>
                    </a:cubicBezTo>
                    <a:lnTo>
                      <a:pt x="1" y="60555"/>
                    </a:lnTo>
                    <a:cubicBezTo>
                      <a:pt x="1" y="60555"/>
                      <a:pt x="1054" y="60608"/>
                      <a:pt x="2802" y="60608"/>
                    </a:cubicBezTo>
                    <a:cubicBezTo>
                      <a:pt x="10376" y="60608"/>
                      <a:pt x="30993" y="59621"/>
                      <a:pt x="35554" y="49099"/>
                    </a:cubicBezTo>
                    <a:lnTo>
                      <a:pt x="35554" y="9181"/>
                    </a:lnTo>
                    <a:cubicBezTo>
                      <a:pt x="35554" y="8424"/>
                      <a:pt x="35528" y="7668"/>
                      <a:pt x="35480" y="6913"/>
                    </a:cubicBezTo>
                    <a:cubicBezTo>
                      <a:pt x="35472" y="6791"/>
                      <a:pt x="35457" y="6670"/>
                      <a:pt x="35449" y="6549"/>
                    </a:cubicBezTo>
                    <a:cubicBezTo>
                      <a:pt x="35401" y="5893"/>
                      <a:pt x="35342" y="5238"/>
                      <a:pt x="35259" y="4588"/>
                    </a:cubicBezTo>
                    <a:cubicBezTo>
                      <a:pt x="35249" y="4518"/>
                      <a:pt x="35237" y="4451"/>
                      <a:pt x="35229" y="4382"/>
                    </a:cubicBezTo>
                    <a:cubicBezTo>
                      <a:pt x="35132" y="3669"/>
                      <a:pt x="35019" y="2959"/>
                      <a:pt x="34880" y="2256"/>
                    </a:cubicBezTo>
                    <a:cubicBezTo>
                      <a:pt x="34878" y="2243"/>
                      <a:pt x="34875" y="2230"/>
                      <a:pt x="34872" y="2217"/>
                    </a:cubicBezTo>
                    <a:cubicBezTo>
                      <a:pt x="34724" y="1471"/>
                      <a:pt x="34552" y="732"/>
                      <a:pt x="34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>
            <a:spLocks noGrp="1"/>
          </p:cNvSpPr>
          <p:nvPr>
            <p:ph type="title"/>
          </p:nvPr>
        </p:nvSpPr>
        <p:spPr>
          <a:xfrm>
            <a:off x="1730100" y="2183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Different Algorithm</a:t>
            </a:r>
            <a:r>
              <a:rPr lang="en"/>
              <a:t> </a:t>
            </a:r>
            <a:endParaRPr/>
          </a:p>
        </p:txBody>
      </p:sp>
      <p:sp>
        <p:nvSpPr>
          <p:cNvPr id="723" name="Google Shape;723;p58"/>
          <p:cNvSpPr txBox="1">
            <a:spLocks noGrp="1"/>
          </p:cNvSpPr>
          <p:nvPr>
            <p:ph type="subTitle" idx="1"/>
          </p:nvPr>
        </p:nvSpPr>
        <p:spPr>
          <a:xfrm>
            <a:off x="1060375" y="1818125"/>
            <a:ext cx="4833300" cy="23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Compare between different algorithm to get highest accuracy model: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Naive bayes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SVM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K-Nearest Neighbor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Logistic regression 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9"/>
          <p:cNvSpPr txBox="1">
            <a:spLocks noGrp="1"/>
          </p:cNvSpPr>
          <p:nvPr>
            <p:ph type="title"/>
          </p:nvPr>
        </p:nvSpPr>
        <p:spPr>
          <a:xfrm>
            <a:off x="1730100" y="2183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729" name="Google Shape;729;p59"/>
          <p:cNvSpPr txBox="1">
            <a:spLocks noGrp="1"/>
          </p:cNvSpPr>
          <p:nvPr>
            <p:ph type="subTitle" idx="1"/>
          </p:nvPr>
        </p:nvSpPr>
        <p:spPr>
          <a:xfrm>
            <a:off x="1060375" y="1818125"/>
            <a:ext cx="4833300" cy="23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Make a Website that take: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Data of patient and predict either the patient have a cancer or not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east Cancer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2186B"/>
      </a:accent1>
      <a:accent2>
        <a:srgbClr val="3E2289"/>
      </a:accent2>
      <a:accent3>
        <a:srgbClr val="9290FF"/>
      </a:accent3>
      <a:accent4>
        <a:srgbClr val="F9CAE3"/>
      </a:accent4>
      <a:accent5>
        <a:srgbClr val="F9AFD7"/>
      </a:accent5>
      <a:accent6>
        <a:srgbClr val="FF8FA3"/>
      </a:accent6>
      <a:hlink>
        <a:srgbClr val="321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307</Words>
  <Application>Microsoft Office PowerPoint</Application>
  <PresentationFormat>On-screen Show (16:9)</PresentationFormat>
  <Paragraphs>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Lato</vt:lpstr>
      <vt:lpstr>Merriweather Black</vt:lpstr>
      <vt:lpstr>Lato Light</vt:lpstr>
      <vt:lpstr>Roboto Condensed Light</vt:lpstr>
      <vt:lpstr>Anaheim</vt:lpstr>
      <vt:lpstr>Breast Cancer Case by Slidesgo</vt:lpstr>
      <vt:lpstr>Breast Cancer Detection</vt:lpstr>
      <vt:lpstr>Problem Defination </vt:lpstr>
      <vt:lpstr>Introduction</vt:lpstr>
      <vt:lpstr>Statistics of the breast cancer in the world </vt:lpstr>
      <vt:lpstr>Statistics of the breast cancer in the world vs arab region </vt:lpstr>
      <vt:lpstr>Statistics of the breast cancer in the Egypt</vt:lpstr>
      <vt:lpstr>Problem Defination </vt:lpstr>
      <vt:lpstr>Different Algorithm </vt:lpstr>
      <vt:lpstr>API</vt:lpstr>
      <vt:lpstr>Dataset</vt:lpstr>
      <vt:lpstr>Breast Cancer Wisconsin (Diagnostic) Dataset</vt:lpstr>
      <vt:lpstr>Features for cell nucleus</vt:lpstr>
      <vt:lpstr>Features for cell nucleus</vt:lpstr>
      <vt:lpstr>preparations &amp; preprocessing</vt:lpstr>
      <vt:lpstr>PowerPoint Presentation</vt:lpstr>
      <vt:lpstr>Methods</vt:lpstr>
      <vt:lpstr>KNN </vt:lpstr>
      <vt:lpstr>Logistic Regression  </vt:lpstr>
      <vt:lpstr>Naive Bayes  </vt:lpstr>
      <vt:lpstr>SVM </vt:lpstr>
      <vt:lpstr>Results &amp; Conclusion</vt:lpstr>
      <vt:lpstr>Result Comparison</vt:lpstr>
      <vt:lpstr>Web API</vt:lpstr>
      <vt:lpstr>Conclusions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</dc:title>
  <cp:lastModifiedBy>Karim Yousry Abdel Alim</cp:lastModifiedBy>
  <cp:revision>4</cp:revision>
  <dcterms:modified xsi:type="dcterms:W3CDTF">2022-06-06T21:00:00Z</dcterms:modified>
</cp:coreProperties>
</file>