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11698-2B24-4461-BA40-A5A77FDDD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E0D8C4-2558-48B0-B891-A61247830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349CC-8C65-4469-930D-90D7E023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0ACF-7A1E-40FD-A53D-C59820DB7F9A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FC317-491D-4AF8-9147-AE05C74E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D6650-9500-4139-96F2-A07FD3E3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D55-7EF5-4E0A-A795-8A08D6C31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86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F3177-DC2A-42A3-8AA6-DE2D8BCD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2004DE-271D-423B-AEC8-B224C6766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24D561-808A-4678-959B-2D55FFC3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0ACF-7A1E-40FD-A53D-C59820DB7F9A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1C7797-4F0B-4687-A6E8-C6A811F7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89E32B-125C-48CD-B2AD-698C1694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D55-7EF5-4E0A-A795-8A08D6C31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23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9C3331-9B75-428E-B07C-32E1A22E9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E64FF-200F-40BF-8545-100E56C47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CDDBA0-EA7D-42C3-ACA0-43F09A6D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0ACF-7A1E-40FD-A53D-C59820DB7F9A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542586-DDDE-48FD-B6F9-90E2AB15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4E86AF-97DD-464D-B962-4F27EB70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D55-7EF5-4E0A-A795-8A08D6C31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73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7EAF2-E75F-4318-9440-87F0DE4F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74A6A0-3B9D-4AC1-A03D-1E22E9DEF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35E924-2071-43E8-8944-9988913D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0ACF-7A1E-40FD-A53D-C59820DB7F9A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A3395-7A87-40A7-9633-F20481FC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65B296-390E-4CAB-8AEC-7F20689E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D55-7EF5-4E0A-A795-8A08D6C31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18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A62A3-1A95-4E24-B50C-5B663AAD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A0C6E1-FC5B-4DA0-8A0C-C568AF691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86FF78-DFEB-48A5-B5FD-41D260FF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0ACF-7A1E-40FD-A53D-C59820DB7F9A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7A1EE-0772-4338-82C5-B7356357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9EBC2-2440-4CD7-8645-0751708B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D55-7EF5-4E0A-A795-8A08D6C31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240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354E2-A069-40A7-A9BD-D8F3C6F0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92BB63-4441-43D1-A599-F5DDB39E8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713687-8DFF-48BF-A2AA-5931E8A7C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6E0891-42FA-4937-BE04-13572694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0ACF-7A1E-40FD-A53D-C59820DB7F9A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70E619-8447-4A6E-A4B9-0D097983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540D35-9E3B-40DF-980A-0C8278B8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D55-7EF5-4E0A-A795-8A08D6C31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46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69E24-6B79-4142-BCB6-E8469170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D96ED7-6D98-4741-AC27-83894185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587023-EEFA-4532-BA16-26BC234CB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59DE19-175F-4E93-B8A6-10CECA5F3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B7CD9C-7C3D-46FC-9212-54006E11C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CE0FD0-15F2-4C4D-ABC5-660AFB26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0ACF-7A1E-40FD-A53D-C59820DB7F9A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E0458B-96AF-4D9A-A115-1ADE8197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E4B293-1A38-411C-B415-80F1F211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D55-7EF5-4E0A-A795-8A08D6C31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53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08128-C25A-4CBE-A972-C6173D7B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35CE4C-952B-4ADB-B4E9-CA35DB80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0ACF-7A1E-40FD-A53D-C59820DB7F9A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A0320A-2636-42E2-8855-3FFD5D72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5D19B2-8358-4213-857C-3A13F4DD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D55-7EF5-4E0A-A795-8A08D6C31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24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35B09D-16BE-4A0B-8350-57D140C0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0ACF-7A1E-40FD-A53D-C59820DB7F9A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E2BFBF-F22B-44C2-907D-BEDD159A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80540B-A4F1-4101-938E-71912F6B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D55-7EF5-4E0A-A795-8A08D6C31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08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6F9D6-C036-47E3-BFEC-21C35794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A42A1-AF52-4D85-81D3-D26A32C93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C60A58-F7E6-4626-800A-4FE589BA7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800D4A-8E34-440F-B1B9-23D41832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0ACF-7A1E-40FD-A53D-C59820DB7F9A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8F530B-A331-4C72-807F-4F7C4140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C7A826-B9F2-4E76-8ECD-F9267CDC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D55-7EF5-4E0A-A795-8A08D6C31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16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3733A-AEA7-49B3-9FD8-377F7F8D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4185C4-0A8C-48F4-9455-CB0C0A289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8AC87E-3DFF-4D95-B3DF-E81201287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D686C2-4056-4DCE-9F47-E25D0091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0ACF-7A1E-40FD-A53D-C59820DB7F9A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A5EE1D-18D5-46B5-9A47-7D070825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2CF957-5F4C-48E7-A2E1-DD7975AD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D55-7EF5-4E0A-A795-8A08D6C31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8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ED24FD-7B0D-4824-959C-D18612AD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B11948-2994-4B59-B032-1735D670D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69DF1-8534-4246-B27E-0B59FC0F1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70ACF-7A1E-40FD-A53D-C59820DB7F9A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29EAAE-BE5A-417C-A2EA-E490A5410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E0F53-70D8-4FF7-A76D-A18CDAF4C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0AD55-7EF5-4E0A-A795-8A08D6C31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96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mputadora">
            <a:extLst>
              <a:ext uri="{FF2B5EF4-FFF2-40B4-BE49-F238E27FC236}">
                <a16:creationId xmlns:a16="http://schemas.microsoft.com/office/drawing/2014/main" id="{E3A968C0-05D9-4A73-9E31-7E5A15B69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194" y="4759287"/>
            <a:ext cx="667439" cy="66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E511058-6BF2-432A-B236-B52836E49440}"/>
              </a:ext>
            </a:extLst>
          </p:cNvPr>
          <p:cNvSpPr txBox="1"/>
          <p:nvPr/>
        </p:nvSpPr>
        <p:spPr>
          <a:xfrm>
            <a:off x="1012173" y="5478145"/>
            <a:ext cx="161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Computadora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personal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2" descr="computadora">
            <a:extLst>
              <a:ext uri="{FF2B5EF4-FFF2-40B4-BE49-F238E27FC236}">
                <a16:creationId xmlns:a16="http://schemas.microsoft.com/office/drawing/2014/main" id="{16361BD0-EA55-4E57-BD85-7F9681645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280" y="4810706"/>
            <a:ext cx="667439" cy="66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33EE436-52CC-4058-B383-7C15B954516C}"/>
              </a:ext>
            </a:extLst>
          </p:cNvPr>
          <p:cNvSpPr txBox="1"/>
          <p:nvPr/>
        </p:nvSpPr>
        <p:spPr>
          <a:xfrm>
            <a:off x="3028259" y="5529564"/>
            <a:ext cx="161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Computadora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personal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F1A5CB-8421-48FD-9CBD-F25B37DE3C74}"/>
              </a:ext>
            </a:extLst>
          </p:cNvPr>
          <p:cNvSpPr txBox="1"/>
          <p:nvPr/>
        </p:nvSpPr>
        <p:spPr>
          <a:xfrm>
            <a:off x="7931455" y="1344975"/>
            <a:ext cx="117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Servidor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6" descr="almacenamiento de base de datos">
            <a:extLst>
              <a:ext uri="{FF2B5EF4-FFF2-40B4-BE49-F238E27FC236}">
                <a16:creationId xmlns:a16="http://schemas.microsoft.com/office/drawing/2014/main" id="{0B85F3D5-310B-4FF6-A22E-22D8683D0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214" y="341064"/>
            <a:ext cx="975910" cy="97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ontrolador">
            <a:extLst>
              <a:ext uri="{FF2B5EF4-FFF2-40B4-BE49-F238E27FC236}">
                <a16:creationId xmlns:a16="http://schemas.microsoft.com/office/drawing/2014/main" id="{196FDCD6-FA36-4D4E-8900-A240C2CAA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7"/>
          <a:stretch/>
        </p:blipFill>
        <p:spPr bwMode="auto">
          <a:xfrm>
            <a:off x="2658051" y="2926302"/>
            <a:ext cx="383754" cy="13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0ABD2F4-EE1E-409B-A384-2318A5B98D2F}"/>
              </a:ext>
            </a:extLst>
          </p:cNvPr>
          <p:cNvSpPr txBox="1"/>
          <p:nvPr/>
        </p:nvSpPr>
        <p:spPr>
          <a:xfrm>
            <a:off x="2246059" y="4118146"/>
            <a:ext cx="125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Multiplexor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8" descr="gestión de datos">
            <a:extLst>
              <a:ext uri="{FF2B5EF4-FFF2-40B4-BE49-F238E27FC236}">
                <a16:creationId xmlns:a16="http://schemas.microsoft.com/office/drawing/2014/main" id="{55A4D21A-AFFB-4AB7-A06E-108E43867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96" y="159314"/>
            <a:ext cx="1008961" cy="100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CE1B432-018E-4790-AEDF-90D08A490D93}"/>
              </a:ext>
            </a:extLst>
          </p:cNvPr>
          <p:cNvSpPr txBox="1"/>
          <p:nvPr/>
        </p:nvSpPr>
        <p:spPr>
          <a:xfrm>
            <a:off x="2246059" y="1168275"/>
            <a:ext cx="212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Macrocomputadora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 descr="procesamiento de datos icono gratis">
            <a:extLst>
              <a:ext uri="{FF2B5EF4-FFF2-40B4-BE49-F238E27FC236}">
                <a16:creationId xmlns:a16="http://schemas.microsoft.com/office/drawing/2014/main" id="{BBDA76D6-6DBB-4927-AAEC-61F7C1546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645" y="526514"/>
            <a:ext cx="1427763" cy="142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6161857-C0D5-45BC-BA25-A387EC4087B6}"/>
              </a:ext>
            </a:extLst>
          </p:cNvPr>
          <p:cNvSpPr txBox="1"/>
          <p:nvPr/>
        </p:nvSpPr>
        <p:spPr>
          <a:xfrm>
            <a:off x="5151029" y="2164189"/>
            <a:ext cx="134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Procesador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central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2" descr="computadora">
            <a:extLst>
              <a:ext uri="{FF2B5EF4-FFF2-40B4-BE49-F238E27FC236}">
                <a16:creationId xmlns:a16="http://schemas.microsoft.com/office/drawing/2014/main" id="{877AE3D8-6D27-4B1E-9092-B105091CB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390" y="4759287"/>
            <a:ext cx="667439" cy="66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E4480DFD-79C4-48CD-80D9-67E1F2038FFF}"/>
              </a:ext>
            </a:extLst>
          </p:cNvPr>
          <p:cNvSpPr txBox="1"/>
          <p:nvPr/>
        </p:nvSpPr>
        <p:spPr>
          <a:xfrm>
            <a:off x="7170369" y="5478145"/>
            <a:ext cx="161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Computadora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personal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2" descr="computadora">
            <a:extLst>
              <a:ext uri="{FF2B5EF4-FFF2-40B4-BE49-F238E27FC236}">
                <a16:creationId xmlns:a16="http://schemas.microsoft.com/office/drawing/2014/main" id="{7A960F9A-3ABC-4D3C-8FD7-34CF0C5B9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476" y="4810706"/>
            <a:ext cx="667439" cy="66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02986C0-E332-4BC0-8D29-1288675ED56B}"/>
              </a:ext>
            </a:extLst>
          </p:cNvPr>
          <p:cNvSpPr txBox="1"/>
          <p:nvPr/>
        </p:nvSpPr>
        <p:spPr>
          <a:xfrm>
            <a:off x="9186455" y="5529564"/>
            <a:ext cx="161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Computadora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personal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2" name="Picture 10" descr="controlador">
            <a:extLst>
              <a:ext uri="{FF2B5EF4-FFF2-40B4-BE49-F238E27FC236}">
                <a16:creationId xmlns:a16="http://schemas.microsoft.com/office/drawing/2014/main" id="{173EE912-C24F-4D10-9D40-3EEA89BCDA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7"/>
          <a:stretch/>
        </p:blipFill>
        <p:spPr bwMode="auto">
          <a:xfrm>
            <a:off x="8816247" y="2926302"/>
            <a:ext cx="383754" cy="13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46E0216A-385A-4B3F-8657-2FCD76BDC13F}"/>
              </a:ext>
            </a:extLst>
          </p:cNvPr>
          <p:cNvSpPr txBox="1"/>
          <p:nvPr/>
        </p:nvSpPr>
        <p:spPr>
          <a:xfrm>
            <a:off x="8404255" y="4118146"/>
            <a:ext cx="125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Multiplexor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4" name="Picture 4" descr="módem icono gratis">
            <a:extLst>
              <a:ext uri="{FF2B5EF4-FFF2-40B4-BE49-F238E27FC236}">
                <a16:creationId xmlns:a16="http://schemas.microsoft.com/office/drawing/2014/main" id="{5DF1C66A-FCA4-4D6D-8477-5FE41E77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202" y="3484950"/>
            <a:ext cx="821675" cy="82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6388406-D169-4DB3-9D72-C1D339568701}"/>
              </a:ext>
            </a:extLst>
          </p:cNvPr>
          <p:cNvSpPr txBox="1"/>
          <p:nvPr/>
        </p:nvSpPr>
        <p:spPr>
          <a:xfrm>
            <a:off x="5400217" y="4229506"/>
            <a:ext cx="93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Modem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9598043-79C8-485A-877C-F40A4C8BE284}"/>
              </a:ext>
            </a:extLst>
          </p:cNvPr>
          <p:cNvCxnSpPr>
            <a:cxnSpLocks/>
            <a:stCxn id="9" idx="1"/>
            <a:endCxn id="2050" idx="3"/>
          </p:cNvCxnSpPr>
          <p:nvPr/>
        </p:nvCxnSpPr>
        <p:spPr>
          <a:xfrm flipH="1">
            <a:off x="6536408" y="829019"/>
            <a:ext cx="1495806" cy="41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AA29D75-7309-4474-937C-6912CB944464}"/>
              </a:ext>
            </a:extLst>
          </p:cNvPr>
          <p:cNvCxnSpPr>
            <a:stCxn id="12" idx="3"/>
            <a:endCxn id="2050" idx="1"/>
          </p:cNvCxnSpPr>
          <p:nvPr/>
        </p:nvCxnSpPr>
        <p:spPr>
          <a:xfrm>
            <a:off x="3814357" y="663795"/>
            <a:ext cx="1294288" cy="57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0A90A5C-D95E-439E-A6F5-5B8D2E51BB10}"/>
              </a:ext>
            </a:extLst>
          </p:cNvPr>
          <p:cNvCxnSpPr>
            <a:stCxn id="15" idx="2"/>
            <a:endCxn id="24" idx="0"/>
          </p:cNvCxnSpPr>
          <p:nvPr/>
        </p:nvCxnSpPr>
        <p:spPr>
          <a:xfrm>
            <a:off x="5822526" y="2810520"/>
            <a:ext cx="47514" cy="674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DEF43FF3-8EA5-443C-ADD1-D35C141EE333}"/>
              </a:ext>
            </a:extLst>
          </p:cNvPr>
          <p:cNvCxnSpPr>
            <a:stCxn id="10" idx="3"/>
            <a:endCxn id="24" idx="1"/>
          </p:cNvCxnSpPr>
          <p:nvPr/>
        </p:nvCxnSpPr>
        <p:spPr>
          <a:xfrm>
            <a:off x="3041805" y="3616464"/>
            <a:ext cx="2417397" cy="27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0B0367D4-2ABC-4222-B172-A63D562F154A}"/>
              </a:ext>
            </a:extLst>
          </p:cNvPr>
          <p:cNvCxnSpPr>
            <a:stCxn id="24" idx="3"/>
            <a:endCxn id="22" idx="1"/>
          </p:cNvCxnSpPr>
          <p:nvPr/>
        </p:nvCxnSpPr>
        <p:spPr>
          <a:xfrm flipV="1">
            <a:off x="6280877" y="3616464"/>
            <a:ext cx="2535370" cy="27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0F92662D-287D-44D9-9325-651DFD270077}"/>
              </a:ext>
            </a:extLst>
          </p:cNvPr>
          <p:cNvCxnSpPr>
            <a:stCxn id="11" idx="1"/>
            <a:endCxn id="4" idx="0"/>
          </p:cNvCxnSpPr>
          <p:nvPr/>
        </p:nvCxnSpPr>
        <p:spPr>
          <a:xfrm flipH="1">
            <a:off x="1821914" y="4302812"/>
            <a:ext cx="424145" cy="45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2D7CAE8C-0733-4B4B-BD6B-896534E63C95}"/>
              </a:ext>
            </a:extLst>
          </p:cNvPr>
          <p:cNvCxnSpPr>
            <a:stCxn id="11" idx="3"/>
            <a:endCxn id="6" idx="0"/>
          </p:cNvCxnSpPr>
          <p:nvPr/>
        </p:nvCxnSpPr>
        <p:spPr>
          <a:xfrm>
            <a:off x="3504280" y="4302812"/>
            <a:ext cx="333720" cy="50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E761F0C5-F1FF-4922-A376-5CDF02086F21}"/>
              </a:ext>
            </a:extLst>
          </p:cNvPr>
          <p:cNvCxnSpPr>
            <a:stCxn id="18" idx="0"/>
            <a:endCxn id="23" idx="1"/>
          </p:cNvCxnSpPr>
          <p:nvPr/>
        </p:nvCxnSpPr>
        <p:spPr>
          <a:xfrm flipV="1">
            <a:off x="7980110" y="4302812"/>
            <a:ext cx="424145" cy="45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E7A6059-F447-459E-9645-570BEF0EECE4}"/>
              </a:ext>
            </a:extLst>
          </p:cNvPr>
          <p:cNvCxnSpPr>
            <a:stCxn id="23" idx="3"/>
            <a:endCxn id="20" idx="0"/>
          </p:cNvCxnSpPr>
          <p:nvPr/>
        </p:nvCxnSpPr>
        <p:spPr>
          <a:xfrm>
            <a:off x="9662476" y="4302812"/>
            <a:ext cx="333720" cy="50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13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netlogistik SA DE CV</dc:creator>
  <cp:lastModifiedBy>netlogistik SA DE CV</cp:lastModifiedBy>
  <cp:revision>3</cp:revision>
  <dcterms:created xsi:type="dcterms:W3CDTF">2021-05-22T17:08:36Z</dcterms:created>
  <dcterms:modified xsi:type="dcterms:W3CDTF">2021-05-22T17:30:23Z</dcterms:modified>
</cp:coreProperties>
</file>