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2480" y="-2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AB65-CA86-4765-9FD8-6D5B07CE1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FB4CC-8EEE-4E4F-AE37-DFD94932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5748-2C42-4475-9A0D-E63EB35D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20C3-B94A-47B9-9E83-73C0F310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52A8-8E06-4423-86E7-63727574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889E-0EF7-4B72-9492-AE633112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4FAC8-CAD4-4CC6-9252-B6EDB077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2E0A-D22F-4216-B502-7207448E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2651-32CB-4FA3-ABD3-F813B114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9C60-40C6-4B3E-BC33-B385679F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4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F7277-1A56-434A-AB90-7AEF0B2F6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C39B-2507-4CDC-BF4C-D6A33384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EA7D-B0D2-4D9F-8F8D-7EBAF754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F733-3494-4575-B560-447EC496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3DDA-865B-4518-8774-0EF51336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1F3C-D775-4A19-AFE1-40FEDFB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7EBA-8892-4E83-9B81-5BFBBEBE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6CE8-AB8A-45EF-A17A-5DF0A2E6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6B45-F7C9-4F21-8180-E47E13E6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9761-FD0D-457C-8182-B5D5D210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3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F75A-660B-4F3F-B410-9D6C28D0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35CF-5818-43A8-94E7-8C00B928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43DD-5430-489D-8819-03044C3B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0BBC-6E4D-42B2-A6C2-39E7821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51F5-B5C5-4A9E-8898-6BD22568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8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78A8-3B94-4BD6-9C68-5564519F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985D-8996-4CD6-88C9-2BF8B76A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0B12-EF9C-40FF-93C4-B782958F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ED6F-4B1D-4134-AAE8-2236AAD0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0BB7-7517-42B3-B913-AE0001D9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805F1-D378-48D3-92C7-BA33D673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BB9A-8569-4986-87C7-A7CAAEF2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6434-AAA9-4EC1-9091-D5C01938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C42AD-728F-40E3-9AC1-DE27819D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9F002-F260-4CED-B45F-ADD99DD43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295E-EFD8-40EE-9171-FB9F0B0DA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0814-F937-41D1-903A-E1B5FD1F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EC6EE-820D-4674-B1DD-C50BBA59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BE876-DD51-453D-BCAD-72B4EBE7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7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7D43-1672-49D0-A254-64CF1C62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7462E-6903-4909-8B22-7E5B5F4B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E58A7-FF43-49C4-BEBC-11A6AE9D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591DB-A63B-4716-8473-264C78F6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A953A-C7BE-467E-A396-529CAF6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6297-F6D1-49BD-A348-BCFBFC4F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6210D-EDB3-4DF8-8F41-447AFD6A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37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8B39-DB3D-4706-A318-D3E5CCD1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19DB-5BCB-4962-B4FE-6EA7444B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F65F3-2578-4DAB-B6CB-79C970F5B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95EC1-39AA-48C2-87AE-86A2AA76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3050-221D-4AB1-8F9B-5BA8E5E7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7C27-31AB-4DF4-BA61-6CC0A293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0596-0E71-4FA0-94EF-6442337D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82DB2-EDF5-4BE4-8CBB-734F11661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88E48-DEF9-4102-8608-631F40407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4456-6022-47B4-B5A6-5962D882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D382-0944-4F69-92B2-C71F5964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93397-C249-45EA-BCA0-03B9DD8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4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CA2AA-B47C-4B3E-9B59-F3182861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FAECB-7402-4ADB-8BA9-091D8A8C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62E6-CBBC-44DC-8EA0-7B6E539A3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1BD8-355C-4DC1-9E98-DFED8619371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F3D1-F737-4AEB-BC11-99C9BF36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1B74-6161-43DB-AB57-C74576A1A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B016-14C8-43BA-8DD7-D8F643DBF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BCFABC-4999-40D0-97CC-FF1B9CC13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71" y="1356064"/>
            <a:ext cx="3032000" cy="41458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FC9414-353B-4C6E-884A-2162CB6EF7AB}"/>
              </a:ext>
            </a:extLst>
          </p:cNvPr>
          <p:cNvSpPr/>
          <p:nvPr/>
        </p:nvSpPr>
        <p:spPr>
          <a:xfrm>
            <a:off x="1144108" y="763478"/>
            <a:ext cx="1003177" cy="5592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Power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9EB09-FFF3-4CCC-A4E9-4AE0DEC3BD6B}"/>
              </a:ext>
            </a:extLst>
          </p:cNvPr>
          <p:cNvSpPr/>
          <p:nvPr/>
        </p:nvSpPr>
        <p:spPr>
          <a:xfrm>
            <a:off x="772357" y="5743853"/>
            <a:ext cx="1580226" cy="941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Sensor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834978-157E-40FA-95BE-4FA95D06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4954" y="349251"/>
            <a:ext cx="3419994" cy="28037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CAE12A-B4E0-435A-8262-2B28777E96B3}"/>
              </a:ext>
            </a:extLst>
          </p:cNvPr>
          <p:cNvCxnSpPr>
            <a:cxnSpLocks/>
          </p:cNvCxnSpPr>
          <p:nvPr/>
        </p:nvCxnSpPr>
        <p:spPr>
          <a:xfrm>
            <a:off x="2147285" y="1233996"/>
            <a:ext cx="25756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2E04DA-2F18-448C-A33E-5FC62F797D93}"/>
              </a:ext>
            </a:extLst>
          </p:cNvPr>
          <p:cNvCxnSpPr>
            <a:cxnSpLocks/>
          </p:cNvCxnSpPr>
          <p:nvPr/>
        </p:nvCxnSpPr>
        <p:spPr>
          <a:xfrm>
            <a:off x="4722983" y="1225118"/>
            <a:ext cx="0" cy="5260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665C33-1801-469F-B442-090A404E6973}"/>
              </a:ext>
            </a:extLst>
          </p:cNvPr>
          <p:cNvCxnSpPr>
            <a:cxnSpLocks/>
          </p:cNvCxnSpPr>
          <p:nvPr/>
        </p:nvCxnSpPr>
        <p:spPr>
          <a:xfrm>
            <a:off x="2147285" y="878889"/>
            <a:ext cx="342789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59E35-557D-435E-A500-5E4ED83CD355}"/>
              </a:ext>
            </a:extLst>
          </p:cNvPr>
          <p:cNvCxnSpPr/>
          <p:nvPr/>
        </p:nvCxnSpPr>
        <p:spPr>
          <a:xfrm>
            <a:off x="5584054" y="870012"/>
            <a:ext cx="0" cy="881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FDC585-55C0-4048-8361-083542A07043}"/>
              </a:ext>
            </a:extLst>
          </p:cNvPr>
          <p:cNvCxnSpPr>
            <a:cxnSpLocks/>
          </p:cNvCxnSpPr>
          <p:nvPr/>
        </p:nvCxnSpPr>
        <p:spPr>
          <a:xfrm flipV="1">
            <a:off x="2254928" y="1233996"/>
            <a:ext cx="0" cy="4505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1E74B-9655-4EC9-84F9-7C1E495ED5A7}"/>
              </a:ext>
            </a:extLst>
          </p:cNvPr>
          <p:cNvCxnSpPr>
            <a:cxnSpLocks/>
          </p:cNvCxnSpPr>
          <p:nvPr/>
        </p:nvCxnSpPr>
        <p:spPr>
          <a:xfrm flipV="1">
            <a:off x="878889" y="497150"/>
            <a:ext cx="0" cy="52423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4BAAA-EBE6-4720-8E38-1655386CB697}"/>
              </a:ext>
            </a:extLst>
          </p:cNvPr>
          <p:cNvCxnSpPr>
            <a:cxnSpLocks/>
          </p:cNvCxnSpPr>
          <p:nvPr/>
        </p:nvCxnSpPr>
        <p:spPr>
          <a:xfrm>
            <a:off x="878889" y="479394"/>
            <a:ext cx="13760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DA5E9C-C87B-4503-8A60-2C25E465F919}"/>
              </a:ext>
            </a:extLst>
          </p:cNvPr>
          <p:cNvCxnSpPr>
            <a:cxnSpLocks/>
          </p:cNvCxnSpPr>
          <p:nvPr/>
        </p:nvCxnSpPr>
        <p:spPr>
          <a:xfrm>
            <a:off x="2254928" y="479394"/>
            <a:ext cx="0" cy="3906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25A306-D31B-4571-A364-004C03A44C6B}"/>
              </a:ext>
            </a:extLst>
          </p:cNvPr>
          <p:cNvSpPr txBox="1"/>
          <p:nvPr/>
        </p:nvSpPr>
        <p:spPr>
          <a:xfrm>
            <a:off x="1901025" y="1030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F682F5-E854-41C6-92D6-6CB5012BDF23}"/>
              </a:ext>
            </a:extLst>
          </p:cNvPr>
          <p:cNvSpPr txBox="1"/>
          <p:nvPr/>
        </p:nvSpPr>
        <p:spPr>
          <a:xfrm>
            <a:off x="1891862" y="560447"/>
            <a:ext cx="30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IN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66AA4B-B3CC-4A5E-B065-4CDD3A167950}"/>
              </a:ext>
            </a:extLst>
          </p:cNvPr>
          <p:cNvSpPr txBox="1"/>
          <p:nvPr/>
        </p:nvSpPr>
        <p:spPr>
          <a:xfrm>
            <a:off x="2078023" y="5725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2EA75-DC72-48E9-9CBC-07E2192AEB03}"/>
              </a:ext>
            </a:extLst>
          </p:cNvPr>
          <p:cNvSpPr txBox="1"/>
          <p:nvPr/>
        </p:nvSpPr>
        <p:spPr>
          <a:xfrm>
            <a:off x="767822" y="5617468"/>
            <a:ext cx="30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IN" sz="3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7576C2-65F0-441A-85D8-F81EF01E6CF2}"/>
              </a:ext>
            </a:extLst>
          </p:cNvPr>
          <p:cNvCxnSpPr>
            <a:cxnSpLocks/>
          </p:cNvCxnSpPr>
          <p:nvPr/>
        </p:nvCxnSpPr>
        <p:spPr>
          <a:xfrm flipH="1">
            <a:off x="2254929" y="5140171"/>
            <a:ext cx="25390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4B71B0-F657-4E88-8B97-8EDF10747F8C}"/>
              </a:ext>
            </a:extLst>
          </p:cNvPr>
          <p:cNvCxnSpPr>
            <a:cxnSpLocks/>
          </p:cNvCxnSpPr>
          <p:nvPr/>
        </p:nvCxnSpPr>
        <p:spPr>
          <a:xfrm>
            <a:off x="5347059" y="5140171"/>
            <a:ext cx="0" cy="3617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A404E7-40BD-4C06-A038-318BB130C807}"/>
              </a:ext>
            </a:extLst>
          </p:cNvPr>
          <p:cNvCxnSpPr>
            <a:cxnSpLocks/>
          </p:cNvCxnSpPr>
          <p:nvPr/>
        </p:nvCxnSpPr>
        <p:spPr>
          <a:xfrm flipH="1">
            <a:off x="878889" y="5501935"/>
            <a:ext cx="44681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EE3EB9-6C50-4EE7-817B-57B7AD0EC09D}"/>
              </a:ext>
            </a:extLst>
          </p:cNvPr>
          <p:cNvCxnSpPr>
            <a:cxnSpLocks/>
          </p:cNvCxnSpPr>
          <p:nvPr/>
        </p:nvCxnSpPr>
        <p:spPr>
          <a:xfrm>
            <a:off x="5157926" y="2041864"/>
            <a:ext cx="2361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7D73F8-8904-4944-913B-85B889FC1BD4}"/>
              </a:ext>
            </a:extLst>
          </p:cNvPr>
          <p:cNvCxnSpPr>
            <a:cxnSpLocks/>
          </p:cNvCxnSpPr>
          <p:nvPr/>
        </p:nvCxnSpPr>
        <p:spPr>
          <a:xfrm>
            <a:off x="7519386" y="2041864"/>
            <a:ext cx="8877" cy="685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36D03F-3ACC-4622-9286-30F038E4C74D}"/>
              </a:ext>
            </a:extLst>
          </p:cNvPr>
          <p:cNvCxnSpPr>
            <a:cxnSpLocks/>
          </p:cNvCxnSpPr>
          <p:nvPr/>
        </p:nvCxnSpPr>
        <p:spPr>
          <a:xfrm flipH="1">
            <a:off x="7528263" y="2727665"/>
            <a:ext cx="11452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24AD745-B2E0-45AE-A220-72D70F528D90}"/>
              </a:ext>
            </a:extLst>
          </p:cNvPr>
          <p:cNvCxnSpPr>
            <a:cxnSpLocks/>
          </p:cNvCxnSpPr>
          <p:nvPr/>
        </p:nvCxnSpPr>
        <p:spPr>
          <a:xfrm flipH="1">
            <a:off x="5681709" y="2281561"/>
            <a:ext cx="299177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2FB1E19-A362-42E1-94D7-5A7A69D177AD}"/>
              </a:ext>
            </a:extLst>
          </p:cNvPr>
          <p:cNvSpPr txBox="1"/>
          <p:nvPr/>
        </p:nvSpPr>
        <p:spPr>
          <a:xfrm>
            <a:off x="9072880" y="3566160"/>
            <a:ext cx="13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Arduino </a:t>
            </a:r>
            <a:r>
              <a:rPr lang="en-US" b="1" dirty="0" err="1"/>
              <a:t>uno</a:t>
            </a:r>
            <a:endParaRPr lang="en-IN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C3A60-8C78-4EA6-89BB-7882884F34F8}"/>
              </a:ext>
            </a:extLst>
          </p:cNvPr>
          <p:cNvCxnSpPr>
            <a:cxnSpLocks/>
          </p:cNvCxnSpPr>
          <p:nvPr/>
        </p:nvCxnSpPr>
        <p:spPr>
          <a:xfrm>
            <a:off x="8163560" y="2151380"/>
            <a:ext cx="4622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Kareena Beniwal</dc:creator>
  <cp:lastModifiedBy>Kareena Beniwal</cp:lastModifiedBy>
  <cp:revision>11</cp:revision>
  <dcterms:created xsi:type="dcterms:W3CDTF">2022-05-26T07:40:01Z</dcterms:created>
  <dcterms:modified xsi:type="dcterms:W3CDTF">2022-05-30T11:19:38Z</dcterms:modified>
</cp:coreProperties>
</file>