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43" r:id="rId3"/>
    <p:sldId id="335" r:id="rId4"/>
    <p:sldId id="346" r:id="rId5"/>
    <p:sldId id="350" r:id="rId6"/>
    <p:sldId id="348" r:id="rId7"/>
    <p:sldId id="349" r:id="rId8"/>
    <p:sldId id="347" r:id="rId9"/>
    <p:sldId id="345" r:id="rId10"/>
    <p:sldId id="33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70" autoAdjust="0"/>
    <p:restoredTop sz="87087" autoAdjust="0"/>
  </p:normalViewPr>
  <p:slideViewPr>
    <p:cSldViewPr snapToGrid="0">
      <p:cViewPr varScale="1">
        <p:scale>
          <a:sx n="100" d="100"/>
          <a:sy n="100" d="100"/>
        </p:scale>
        <p:origin x="544" y="160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4CDF6FB-12B7-4A82-824F-389757CF84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8DB15C-5EDF-4CA2-81C6-34EDA2D3D5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BA130-3D90-4FF3-A395-5E66F083C2A4}" type="datetimeFigureOut">
              <a:rPr lang="ko-KR" altLang="en-US" smtClean="0"/>
              <a:t>2022. 7. 13.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51E799-317F-4B1A-B07F-33B84E91A9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F5AB74-48AB-4E8D-B18A-B2CC164FE7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DAEE40-02C8-47DC-A55A-C042F1952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9103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3B606-2FEA-48D9-B0CC-ABD0F6EC805F}" type="datetimeFigureOut">
              <a:rPr lang="ko-KR" altLang="en-US" smtClean="0"/>
              <a:t>2022. 7. 13.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B4D5-A219-47B2-A1A8-A89EB9C7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622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100" b="1" dirty="0"/>
              <a:t>sp.. </a:t>
            </a:r>
            <a:r>
              <a:rPr lang="ko-KR" altLang="en-US" sz="1100" b="1" dirty="0"/>
              <a:t>를 </a:t>
            </a:r>
            <a:r>
              <a:rPr lang="en-US" altLang="ko-KR" sz="1100" b="1" dirty="0" err="1"/>
              <a:t>yeodensis</a:t>
            </a:r>
            <a:r>
              <a:rPr lang="ko-KR" altLang="en-US" sz="1100" b="1" dirty="0"/>
              <a:t>로 바꾸기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4D5-A219-47B2-A1A8-A89EB9C7AD8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196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0037D-995E-4F34-9264-4CD7E5556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5691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F1D52B-C185-4C58-AC18-F3DF1008B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6836"/>
            <a:ext cx="9144000" cy="1655762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23EF58-489E-4641-BAE5-427D12028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2022. 7. 13.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6292D6-9C38-4C5D-BD7E-D02CBA356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F2C5A3-38A2-4769-9538-786C43C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FB0387-C55B-426D-AFF3-E8B02A6D563C}"/>
              </a:ext>
            </a:extLst>
          </p:cNvPr>
          <p:cNvSpPr/>
          <p:nvPr userDrawn="1"/>
        </p:nvSpPr>
        <p:spPr>
          <a:xfrm>
            <a:off x="293298" y="3481440"/>
            <a:ext cx="11433481" cy="766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219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A277D-1429-4849-B349-2DC713CBF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F1CE8E-0A03-4B63-8BF0-149DD9A80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063818-4CEA-4402-B90D-6E09D6455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2022. 7. 13.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8A348F-64DD-480F-A74C-BB1313F7E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F3CBF9-3774-451A-8753-82E8EB7FC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270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16AE14-941F-44C8-BF80-7F5ACFBD9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CDE20A-CFB1-41FE-9A23-A6D2C9F54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D75949-B6B6-4DEB-9C5A-725607F59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2022. 7. 13.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E9CAAD-E800-41EF-80CE-00A6B22EE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E299D4-2EE6-4A92-BAE5-05B7D737C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415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E7A948-3E90-422A-BFC1-013814ECA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739"/>
            <a:ext cx="12192000" cy="1325563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DDEC1D-8AAC-4961-9478-CD719430D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54302"/>
            <a:ext cx="12192000" cy="4822661"/>
          </a:xfrm>
        </p:spPr>
        <p:txBody>
          <a:bodyPr>
            <a:normAutofit/>
          </a:bodyPr>
          <a:lstStyle>
            <a:lvl1pPr>
              <a:defRPr sz="1800" b="1"/>
            </a:lvl1pPr>
            <a:lvl2pPr>
              <a:defRPr sz="1600" b="1"/>
            </a:lvl2pPr>
            <a:lvl3pPr>
              <a:defRPr sz="14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D05C75-6CE9-470D-9E65-141E27D6B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2022. 7. 13.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3BF8F5-88A2-4BB5-AA1C-75AC1B5C3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2C075E-41F9-409A-B382-C7E6C40B5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913" y="6456820"/>
            <a:ext cx="2743200" cy="365125"/>
          </a:xfrm>
        </p:spPr>
        <p:txBody>
          <a:bodyPr/>
          <a:lstStyle/>
          <a:p>
            <a:r>
              <a:rPr lang="en-US" altLang="ko-KR" dirty="0"/>
              <a:t>SNU Biology Hyunsu in </a:t>
            </a:r>
            <a:r>
              <a:rPr lang="en-US" altLang="ko-KR" dirty="0" err="1"/>
              <a:t>Hyunlab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D0234A-721F-48F6-B977-F8FF66A8E9D0}"/>
              </a:ext>
            </a:extLst>
          </p:cNvPr>
          <p:cNvSpPr/>
          <p:nvPr userDrawn="1"/>
        </p:nvSpPr>
        <p:spPr>
          <a:xfrm>
            <a:off x="0" y="953405"/>
            <a:ext cx="4839419" cy="861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DDE269-9EF3-FF46-A6B6-9654C98BB20F}"/>
              </a:ext>
            </a:extLst>
          </p:cNvPr>
          <p:cNvSpPr txBox="1"/>
          <p:nvPr userDrawn="1"/>
        </p:nvSpPr>
        <p:spPr>
          <a:xfrm>
            <a:off x="11005932" y="36055"/>
            <a:ext cx="1186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/>
              <a:t>2022.05 Hyunsu Lim</a:t>
            </a:r>
            <a:endParaRPr lang="ko-KR" altLang="en-US" sz="800" dirty="0"/>
          </a:p>
          <a:p>
            <a:endParaRPr kumimoji="1"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322153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B9395-AAA1-4AD0-A957-C68539539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BAA94C-5933-4B45-BC6F-0596B8F48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66B7F2-7D4F-4185-B3ED-F12A7EDA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2022. 7. 13.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E03773-9C2B-460B-8DDD-A6BE88DCF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C47307-E319-4BAF-86E0-7A49BC10A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169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4A6D7-D771-4646-970F-00D3B155D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71D5D8-57E1-46DD-B181-9378F9B8A7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926FB5-EA8F-4DA9-956E-C4630076D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3E3919-E38B-45BD-83CA-6FE75497A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2022. 7. 13.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1D7D5-6408-4441-91A7-D1763A02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9D074F-AC51-45D7-925D-0F0B0B06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849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3BBA2-DD84-4FCF-9AB6-63C72C2F8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67CF13-78C2-4659-A7A4-E0ECB3A11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495BE5-79A0-4CD4-A17A-50DCF7633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59EBE7-4941-487C-939A-DA3897F0EC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D44B2D-3A10-4D78-BCF4-3529DEA47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E37FA34-095F-498D-9FDA-6575B837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2022. 7. 13.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0266A35-80A2-4797-99E9-54E0B9A6D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39878A-5B49-4010-B125-BDA1F69BC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657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60A2C-EFB7-4F4C-A79C-C555109C3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EB786D-19D9-4BC8-BEF4-38BED5793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2022. 7. 13.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2D70D38-CE88-4718-BBAA-46E145F8C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88D41F-46B7-422A-B430-41B271504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38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0D089E9-0C02-4496-896E-BDA45A0AA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2022. 7. 13.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30AEB5-C2B1-497C-8199-81CD30307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9F4EAD-46B5-4038-A528-29CBD2A45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72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C5797-ED8E-4A39-A51B-C8644AB5A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A68DAF-4EC7-495E-8FF5-77D35D6D6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FD6088-B69F-4AB6-843C-6AF7748F8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78E54F-6251-4CCE-9753-27B9A1606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2022. 7. 13.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28ECAB-21BD-4116-AF61-A00F1F183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54DC23-CD7C-419C-A201-BE844CA59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731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2D55A-D50C-48D4-BB79-CB7773710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5613EB-1A2C-4D57-B38E-08B80A7791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2341BF-30EA-4418-83AA-914E8274B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132D69-DFE1-4D25-BF9F-200F94A3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2022. 7. 13.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2E0D79-36BF-47E2-A8AE-A84C8FF72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A4C2D4-F09E-4DC2-B0DD-EFD05D6E0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04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A95718-8193-44FD-8909-FF4A9521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6C8E3C-77B1-4E4A-A761-912B2FC30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CFAAA8-F380-4A68-9B47-E273823AF8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504A3-1562-43F5-AFCE-E6926A3852ED}" type="datetimeFigureOut">
              <a:rPr lang="ko-KR" altLang="en-US" smtClean="0"/>
              <a:t>2022. 7. 13.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BF944A-DBF8-4559-8078-E4D9772CA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AC4A35-653A-4A06-8A85-A7EB61E82D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931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42F57-3D24-4EE1-AF6B-12E7EB7580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0713 Data meeting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06A59E-9909-4595-9C9E-1840E8E087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i="1" dirty="0"/>
              <a:t>For V</a:t>
            </a:r>
            <a:r>
              <a:rPr lang="en-US" altLang="ko-KR" i="1" dirty="0"/>
              <a:t>iola philippica genome </a:t>
            </a:r>
            <a:r>
              <a:rPr lang="en-US" altLang="ko-KR" b="1" i="1" dirty="0"/>
              <a:t>project</a:t>
            </a:r>
          </a:p>
          <a:p>
            <a:r>
              <a:rPr lang="en-US" altLang="ko-KR" b="1" dirty="0"/>
              <a:t>SNU, School of Biological Science</a:t>
            </a:r>
          </a:p>
          <a:p>
            <a:endParaRPr lang="en-US" altLang="ko-KR" b="1" dirty="0"/>
          </a:p>
          <a:p>
            <a:r>
              <a:rPr lang="en-US" altLang="ko-KR" b="1" dirty="0"/>
              <a:t>Hyunsu Lim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55469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2E681-6408-D97A-71CC-2525E7ADE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Next Work</a:t>
            </a:r>
            <a:endParaRPr kumimoji="1" lang="ko-Kore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9724489-C30A-529C-A645-1F6A30CDC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057" y="1354302"/>
            <a:ext cx="5715000" cy="4822661"/>
          </a:xfrm>
          <a:ln w="38100">
            <a:solidFill>
              <a:schemeClr val="tx1"/>
            </a:solidFill>
          </a:ln>
        </p:spPr>
        <p:txBody>
          <a:bodyPr/>
          <a:lstStyle/>
          <a:p>
            <a:r>
              <a:rPr kumimoji="1" lang="en-US" altLang="ko-Kore-KR" i="1" dirty="0"/>
              <a:t>in silico </a:t>
            </a:r>
            <a:r>
              <a:rPr kumimoji="1" lang="en-US" altLang="ko-Kore-KR" dirty="0"/>
              <a:t>synteny base </a:t>
            </a:r>
            <a:r>
              <a:rPr kumimoji="1" lang="en-US" altLang="ko-Kore-KR" i="1" dirty="0"/>
              <a:t>Viola</a:t>
            </a:r>
            <a:r>
              <a:rPr kumimoji="1" lang="en-US" altLang="ko-Kore-KR" dirty="0"/>
              <a:t> Genome Scaffolding</a:t>
            </a:r>
          </a:p>
          <a:p>
            <a:endParaRPr kumimoji="1" lang="en-US" altLang="ko-Kore-KR" dirty="0"/>
          </a:p>
          <a:p>
            <a:pPr lvl="1"/>
            <a:r>
              <a:rPr kumimoji="1" lang="en-US" altLang="ko-Kore-KR" dirty="0"/>
              <a:t>Synteny search </a:t>
            </a:r>
            <a:r>
              <a:rPr kumimoji="1" lang="ko-KR" altLang="en-US" dirty="0"/>
              <a:t>관련 연구</a:t>
            </a:r>
            <a:r>
              <a:rPr kumimoji="1" lang="en-US" altLang="ko-KR" dirty="0"/>
              <a:t> </a:t>
            </a:r>
            <a:r>
              <a:rPr kumimoji="1" lang="ko-KR" altLang="en-US" dirty="0"/>
              <a:t>탐색</a:t>
            </a:r>
            <a:endParaRPr kumimoji="1"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25893B8F-6F19-A2EB-665A-DAFA65E37373}"/>
              </a:ext>
            </a:extLst>
          </p:cNvPr>
          <p:cNvSpPr txBox="1">
            <a:spLocks/>
          </p:cNvSpPr>
          <p:nvPr/>
        </p:nvSpPr>
        <p:spPr>
          <a:xfrm>
            <a:off x="6250057" y="1354302"/>
            <a:ext cx="5715000" cy="4822661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ore-KR" i="1" dirty="0"/>
              <a:t>Viola </a:t>
            </a:r>
            <a:r>
              <a:rPr kumimoji="1" lang="en-US" altLang="ko-Kore-KR" dirty="0"/>
              <a:t>genome annotation</a:t>
            </a:r>
          </a:p>
          <a:p>
            <a:endParaRPr kumimoji="1" lang="en-US" altLang="ko-Kore-KR" dirty="0"/>
          </a:p>
          <a:p>
            <a:pPr lvl="1"/>
            <a:r>
              <a:rPr kumimoji="1" lang="en-US" altLang="ko-Kore-KR" dirty="0"/>
              <a:t>CWL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shell script migration</a:t>
            </a:r>
          </a:p>
          <a:p>
            <a:pPr lvl="1"/>
            <a:r>
              <a:rPr kumimoji="1" lang="en-US" altLang="ko-Kore-KR" dirty="0"/>
              <a:t>Viola genome browser </a:t>
            </a:r>
            <a:r>
              <a:rPr kumimoji="1" lang="ko-KR" altLang="en-US" dirty="0"/>
              <a:t>세션</a:t>
            </a:r>
            <a:endParaRPr kumimoji="1" lang="en-US" altLang="ko-Kore-KR" dirty="0"/>
          </a:p>
          <a:p>
            <a:pPr lvl="1"/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4005510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E9D4D-6961-62E3-BB2F-079CA0F9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Last Work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564CB2-5473-5DE5-3041-9E8A6E210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pic>
        <p:nvPicPr>
          <p:cNvPr id="7" name="내용 개체 틀 3">
            <a:extLst>
              <a:ext uri="{FF2B5EF4-FFF2-40B4-BE49-F238E27FC236}">
                <a16:creationId xmlns:a16="http://schemas.microsoft.com/office/drawing/2014/main" id="{7152959D-B151-F9FD-6162-C1440DA17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398" y="1354302"/>
            <a:ext cx="8425204" cy="482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527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55993-9AA5-1EB3-81F8-9011092AA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Projects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B6EAF1-AAD5-3345-8BC2-70F6CB447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057" y="1354302"/>
            <a:ext cx="5715000" cy="4822661"/>
          </a:xfrm>
          <a:ln w="38100">
            <a:solidFill>
              <a:schemeClr val="tx1"/>
            </a:solidFill>
          </a:ln>
        </p:spPr>
        <p:txBody>
          <a:bodyPr/>
          <a:lstStyle/>
          <a:p>
            <a:r>
              <a:rPr kumimoji="1" lang="en-US" altLang="ko-Kore-KR" i="1" dirty="0"/>
              <a:t>in silico </a:t>
            </a:r>
            <a:r>
              <a:rPr kumimoji="1" lang="en-US" altLang="ko-Kore-KR" dirty="0"/>
              <a:t>synteny base </a:t>
            </a:r>
            <a:r>
              <a:rPr kumimoji="1" lang="en-US" altLang="ko-Kore-KR" i="1" dirty="0"/>
              <a:t>Viola</a:t>
            </a:r>
            <a:r>
              <a:rPr kumimoji="1" lang="en-US" altLang="ko-Kore-KR" dirty="0"/>
              <a:t> Genome Scaffolding</a:t>
            </a:r>
          </a:p>
          <a:p>
            <a:pPr lvl="1"/>
            <a:endParaRPr kumimoji="1" lang="en-US" altLang="ko-Kore-KR" dirty="0"/>
          </a:p>
          <a:p>
            <a:pPr lvl="1"/>
            <a:r>
              <a:rPr kumimoji="1" lang="en-US" altLang="ko-Kore-KR" dirty="0"/>
              <a:t>Synteny search </a:t>
            </a:r>
            <a:r>
              <a:rPr kumimoji="1" lang="ko-KR" altLang="en-US" dirty="0"/>
              <a:t>관련 연구</a:t>
            </a:r>
            <a:r>
              <a:rPr kumimoji="1" lang="en-US" altLang="ko-KR" dirty="0"/>
              <a:t> </a:t>
            </a:r>
            <a:r>
              <a:rPr kumimoji="1" lang="ko-KR" altLang="en-US" dirty="0"/>
              <a:t>탐색</a:t>
            </a:r>
            <a:endParaRPr kumimoji="1" lang="en-US" altLang="ko-KR" dirty="0"/>
          </a:p>
          <a:p>
            <a:pPr lvl="1"/>
            <a:endParaRPr kumimoji="1" lang="en-US" altLang="ko-Kore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1A5AE20-42B9-ED2C-67A7-C52729AA9591}"/>
              </a:ext>
            </a:extLst>
          </p:cNvPr>
          <p:cNvSpPr txBox="1">
            <a:spLocks/>
          </p:cNvSpPr>
          <p:nvPr/>
        </p:nvSpPr>
        <p:spPr>
          <a:xfrm>
            <a:off x="6250057" y="1354302"/>
            <a:ext cx="5715000" cy="4822661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ore-KR" i="1" dirty="0"/>
              <a:t>Viola </a:t>
            </a:r>
            <a:r>
              <a:rPr kumimoji="1" lang="en-US" altLang="ko-Kore-KR" dirty="0"/>
              <a:t>genome annotation</a:t>
            </a:r>
          </a:p>
          <a:p>
            <a:endParaRPr kumimoji="1" lang="en-US" altLang="ko-Kore-KR" dirty="0"/>
          </a:p>
          <a:p>
            <a:pPr lvl="1"/>
            <a:r>
              <a:rPr kumimoji="1" lang="en-US" altLang="ko-Kore-KR" dirty="0"/>
              <a:t>Genome browser Server migration </a:t>
            </a:r>
            <a:r>
              <a:rPr kumimoji="1" lang="ko-KR" altLang="en-US" dirty="0"/>
              <a:t>준비 완료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Annotation </a:t>
            </a:r>
            <a:r>
              <a:rPr kumimoji="1" lang="ko-KR" altLang="en-US" dirty="0"/>
              <a:t>과정 </a:t>
            </a:r>
            <a:r>
              <a:rPr kumimoji="1" lang="en-US" altLang="ko-KR" dirty="0"/>
              <a:t>pipeline</a:t>
            </a:r>
            <a:r>
              <a:rPr kumimoji="1" lang="ko-KR" altLang="en-US" dirty="0"/>
              <a:t>화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BLAST</a:t>
            </a:r>
            <a:r>
              <a:rPr kumimoji="1" lang="ko-KR" altLang="en-US" dirty="0"/>
              <a:t> 기능 도입 실패</a:t>
            </a:r>
            <a:r>
              <a:rPr kumimoji="1" lang="en-US" altLang="ko-KR" dirty="0"/>
              <a:t>(</a:t>
            </a:r>
            <a:r>
              <a:rPr kumimoji="1" lang="ko-KR" altLang="en-US" dirty="0"/>
              <a:t>불가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en-US" altLang="ko-KR" dirty="0"/>
              <a:t>Genome browser </a:t>
            </a:r>
            <a:r>
              <a:rPr kumimoji="1" lang="ko-KR" altLang="en-US" dirty="0"/>
              <a:t>확대할 때 유전자 모습이 보이지 않는 현상 </a:t>
            </a:r>
            <a:r>
              <a:rPr kumimoji="1" lang="en-US" altLang="ko-KR" dirty="0"/>
              <a:t>=&gt;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troubleshooting</a:t>
            </a:r>
            <a:endParaRPr kumimoji="1" lang="en-US" altLang="ko-Kore-KR" dirty="0"/>
          </a:p>
          <a:p>
            <a:pPr lvl="1"/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3226733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FA6AC4-4281-B3C0-CB4F-7C8BE18FD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i="1" dirty="0"/>
              <a:t>in silico</a:t>
            </a:r>
            <a:r>
              <a:rPr kumimoji="1" lang="en-US" altLang="ko-Kore-KR" dirty="0"/>
              <a:t> Viola genome assembly </a:t>
            </a:r>
            <a:r>
              <a:rPr kumimoji="1" lang="ko-KR" altLang="en-US" dirty="0"/>
              <a:t>문제</a:t>
            </a:r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A27288-400E-E904-CED1-107A317B3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54302"/>
            <a:ext cx="12192000" cy="5474959"/>
          </a:xfrm>
        </p:spPr>
        <p:txBody>
          <a:bodyPr>
            <a:normAutofit/>
          </a:bodyPr>
          <a:lstStyle/>
          <a:p>
            <a:r>
              <a:rPr kumimoji="1" lang="en-US" altLang="ko-KR" dirty="0"/>
              <a:t>Pseudo-</a:t>
            </a:r>
            <a:r>
              <a:rPr kumimoji="1" lang="en-US" altLang="ko-KR" dirty="0" err="1"/>
              <a:t>subgenome</a:t>
            </a:r>
            <a:r>
              <a:rPr kumimoji="1" lang="ko-Kore-KR" altLang="en-US" dirty="0"/>
              <a:t>간</a:t>
            </a:r>
            <a:r>
              <a:rPr kumimoji="1" lang="ko-KR" altLang="en-US" dirty="0"/>
              <a:t> </a:t>
            </a:r>
            <a:r>
              <a:rPr kumimoji="1" lang="en-US" altLang="ko-KR" dirty="0"/>
              <a:t>synteny </a:t>
            </a:r>
            <a:r>
              <a:rPr kumimoji="1" lang="ko-KR" altLang="en-US" dirty="0"/>
              <a:t>만 조사되어 그룹 내부의 </a:t>
            </a:r>
            <a:r>
              <a:rPr kumimoji="1" lang="en-US" altLang="ko-KR" dirty="0"/>
              <a:t>synteny </a:t>
            </a:r>
            <a:r>
              <a:rPr kumimoji="1" lang="ko-KR" altLang="en-US" dirty="0"/>
              <a:t>가 강하다면 오류가 발생하는 문제 봉착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Cotton(allotetraploid)</a:t>
            </a:r>
            <a:r>
              <a:rPr kumimoji="1" lang="ko-KR" altLang="en-US" dirty="0"/>
              <a:t>에서의 검증</a:t>
            </a:r>
            <a:endParaRPr kumimoji="1" lang="en-US" altLang="ko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CB83DB21-7E25-D689-9121-ED3A02DF0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087" y="1659102"/>
            <a:ext cx="4822825" cy="4822825"/>
          </a:xfrm>
          <a:prstGeom prst="rect">
            <a:avLst/>
          </a:prstGeom>
        </p:spPr>
      </p:pic>
      <p:pic>
        <p:nvPicPr>
          <p:cNvPr id="5" name="그림 4" descr="텍스트, 문구이(가) 표시된 사진&#10;&#10;자동 생성된 설명">
            <a:extLst>
              <a:ext uri="{FF2B5EF4-FFF2-40B4-BE49-F238E27FC236}">
                <a16:creationId xmlns:a16="http://schemas.microsoft.com/office/drawing/2014/main" id="{F748B964-577F-3824-C785-F8FB0ED71B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88" y="1659102"/>
            <a:ext cx="4451185" cy="4451185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421A9E4A-73C6-6AA5-CAC8-C38FFB0E7E87}"/>
              </a:ext>
            </a:extLst>
          </p:cNvPr>
          <p:cNvSpPr/>
          <p:nvPr/>
        </p:nvSpPr>
        <p:spPr>
          <a:xfrm>
            <a:off x="10337800" y="2806700"/>
            <a:ext cx="646112" cy="3302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1F022D7-EA5E-EA31-BB7C-35AD82EFD98D}"/>
              </a:ext>
            </a:extLst>
          </p:cNvPr>
          <p:cNvSpPr/>
          <p:nvPr/>
        </p:nvSpPr>
        <p:spPr>
          <a:xfrm>
            <a:off x="369888" y="4146714"/>
            <a:ext cx="646112" cy="3302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96904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58B17-6A89-9915-0587-D3FDC9075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i="1" dirty="0"/>
              <a:t>in silico</a:t>
            </a:r>
            <a:r>
              <a:rPr kumimoji="1" lang="en-US" altLang="ko-Kore-KR" dirty="0"/>
              <a:t> Viola genome assembly </a:t>
            </a:r>
            <a:r>
              <a:rPr kumimoji="1" lang="ko-KR" altLang="en-US" dirty="0"/>
              <a:t>문제</a:t>
            </a:r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F9956F-00A5-27B0-9770-AF9E78AD0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85FA51-9241-BA86-B328-33A4C99D2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50" y="2019300"/>
            <a:ext cx="10604500" cy="3048000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A4133749-3E36-F3BE-E112-2DB9CBDC87FD}"/>
              </a:ext>
            </a:extLst>
          </p:cNvPr>
          <p:cNvSpPr/>
          <p:nvPr/>
        </p:nvSpPr>
        <p:spPr>
          <a:xfrm>
            <a:off x="2871788" y="3213100"/>
            <a:ext cx="646112" cy="3302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4514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D683A-2CEC-2B82-3FAF-76EDA67B2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i="1" dirty="0"/>
              <a:t>in silico</a:t>
            </a:r>
            <a:r>
              <a:rPr kumimoji="1" lang="en-US" altLang="ko-Kore-KR" dirty="0"/>
              <a:t> Viola genome assembly </a:t>
            </a:r>
            <a:r>
              <a:rPr kumimoji="1" lang="ko-KR" altLang="en-US" dirty="0"/>
              <a:t>문제</a:t>
            </a:r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69BC4A-C92A-4BB7-0E71-FF9739034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검출된 </a:t>
            </a:r>
            <a:r>
              <a:rPr kumimoji="1" lang="en-US" altLang="ko-KR" dirty="0"/>
              <a:t>Collinearity</a:t>
            </a:r>
            <a:r>
              <a:rPr kumimoji="1" lang="ko-KR" altLang="en-US" dirty="0"/>
              <a:t>의 유전자 수에 따른 독립된 그래프의 수 </a:t>
            </a:r>
            <a:endParaRPr kumimoji="1" lang="ko-Kore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23FFE4-13A9-118E-6CF7-C93183279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2137259"/>
            <a:ext cx="5994400" cy="403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EE917A3-5481-9DC4-C9C3-B1F640BE9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1" y="569181"/>
            <a:ext cx="2935287" cy="2859819"/>
          </a:xfrm>
          <a:prstGeom prst="rect">
            <a:avLst/>
          </a:prstGeom>
          <a:noFill/>
          <a:ln w="508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D03DB49-EC7E-EF90-A837-70623EC2C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1" y="3658618"/>
            <a:ext cx="2935288" cy="2859820"/>
          </a:xfrm>
          <a:prstGeom prst="rect">
            <a:avLst/>
          </a:prstGeom>
          <a:noFill/>
          <a:ln w="508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801F94-1C0D-ED03-015B-22B94781B7E6}"/>
              </a:ext>
            </a:extLst>
          </p:cNvPr>
          <p:cNvSpPr txBox="1"/>
          <p:nvPr/>
        </p:nvSpPr>
        <p:spPr>
          <a:xfrm>
            <a:off x="9207500" y="1784038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 = 277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C6E2BB-E384-7B6D-CF7E-BDF896B08FB9}"/>
              </a:ext>
            </a:extLst>
          </p:cNvPr>
          <p:cNvSpPr txBox="1"/>
          <p:nvPr/>
        </p:nvSpPr>
        <p:spPr>
          <a:xfrm>
            <a:off x="9062244" y="4719196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 = 100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08871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58B17-6A89-9915-0587-D3FDC9075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i="1" dirty="0"/>
              <a:t>in silico</a:t>
            </a:r>
            <a:r>
              <a:rPr kumimoji="1" lang="en-US" altLang="ko-Kore-KR" dirty="0"/>
              <a:t> Viola genome assembly </a:t>
            </a:r>
            <a:r>
              <a:rPr kumimoji="1" lang="ko-KR" altLang="en-US" dirty="0"/>
              <a:t>문제</a:t>
            </a:r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F9956F-00A5-27B0-9770-AF9E78AD0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245AAC4-6A8D-1CCA-182E-3E8C78B85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1168379"/>
            <a:ext cx="7921625" cy="519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046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69E691-DB30-8784-C4CA-98BA55494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Pipeline </a:t>
            </a:r>
            <a:r>
              <a:rPr kumimoji="1" lang="ko-KR" altLang="en-US" dirty="0"/>
              <a:t>기록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8538F7-A7C7-47B0-1084-6A01A1627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Reproductive computation result</a:t>
            </a:r>
          </a:p>
          <a:p>
            <a:r>
              <a:rPr kumimoji="1" lang="en-US" altLang="ko-Kore-KR" dirty="0"/>
              <a:t>Easy informatic run for everyone</a:t>
            </a:r>
          </a:p>
          <a:p>
            <a:r>
              <a:rPr kumimoji="1" lang="en-US" altLang="ko-Kore-KR" dirty="0"/>
              <a:t>Fast reputation for accurate result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기존 방법 </a:t>
            </a:r>
            <a:r>
              <a:rPr kumimoji="1" lang="en-US" altLang="ko-KR" dirty="0"/>
              <a:t>=&gt;</a:t>
            </a:r>
            <a:r>
              <a:rPr kumimoji="1" lang="ko-KR" altLang="en-US" dirty="0"/>
              <a:t> 실행 불가능한 </a:t>
            </a:r>
            <a:r>
              <a:rPr kumimoji="1" lang="en-US" altLang="ko-KR" dirty="0"/>
              <a:t>shell</a:t>
            </a:r>
            <a:r>
              <a:rPr kumimoji="1" lang="ko-KR" altLang="en-US" dirty="0"/>
              <a:t> </a:t>
            </a:r>
            <a:r>
              <a:rPr kumimoji="1" lang="en-US" altLang="ko-KR" dirty="0"/>
              <a:t>script</a:t>
            </a:r>
            <a:r>
              <a:rPr kumimoji="1" lang="ko-KR" altLang="en-US" dirty="0"/>
              <a:t>로 대략 기록 </a:t>
            </a:r>
            <a:r>
              <a:rPr kumimoji="1" lang="en-US" altLang="ko-KR" dirty="0"/>
              <a:t>(</a:t>
            </a:r>
            <a:r>
              <a:rPr kumimoji="1" lang="ko-KR" altLang="en-US" dirty="0"/>
              <a:t>사용한 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커맨드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material</a:t>
            </a:r>
            <a:r>
              <a:rPr kumimoji="1" lang="ko-KR" altLang="en-US" dirty="0"/>
              <a:t>별 기록</a:t>
            </a:r>
            <a:r>
              <a:rPr kumimoji="1" lang="en-US" altLang="ko-KR" dirty="0"/>
              <a:t>)</a:t>
            </a:r>
            <a:endParaRPr kumimoji="1" lang="en-US" altLang="ko-Kore-KR" dirty="0"/>
          </a:p>
          <a:p>
            <a:r>
              <a:rPr kumimoji="1" lang="ko-Kore-KR" altLang="en-US" dirty="0"/>
              <a:t>새로운</a:t>
            </a:r>
            <a:r>
              <a:rPr kumimoji="1" lang="ko-KR" altLang="en-US" dirty="0"/>
              <a:t> 방법 </a:t>
            </a:r>
            <a:r>
              <a:rPr kumimoji="1" lang="en-US" altLang="ko-KR" dirty="0"/>
              <a:t>=&gt;</a:t>
            </a:r>
            <a:r>
              <a:rPr kumimoji="1" lang="ko-KR" altLang="en-US" dirty="0"/>
              <a:t> 바로 </a:t>
            </a:r>
            <a:r>
              <a:rPr kumimoji="1" lang="en-US" altLang="ko-KR" dirty="0"/>
              <a:t>run </a:t>
            </a:r>
            <a:r>
              <a:rPr kumimoji="1" lang="ko-KR" altLang="en-US" dirty="0"/>
              <a:t>가능한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여러 개의 툴을 연결한 진정한 의미의 </a:t>
            </a:r>
            <a:r>
              <a:rPr kumimoji="1" lang="en-US" altLang="ko-KR" dirty="0"/>
              <a:t>pipeline</a:t>
            </a:r>
            <a:r>
              <a:rPr kumimoji="1" lang="ko-KR" altLang="en-US" dirty="0"/>
              <a:t>구성 가능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52226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6C883-CAF5-85D7-6DE8-33495E00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CWL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pipeline</a:t>
            </a:r>
            <a:r>
              <a:rPr kumimoji="1" lang="ko-KR" altLang="en-US" dirty="0"/>
              <a:t>기록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CA4EF9-7CA0-79E5-176E-9202E3655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Common workflow language, </a:t>
            </a:r>
            <a:r>
              <a:rPr kumimoji="1" lang="en-US" altLang="ko-Kore-KR" dirty="0" err="1"/>
              <a:t>Soiland</a:t>
            </a:r>
            <a:r>
              <a:rPr kumimoji="1" lang="en-US" altLang="ko-Kore-KR" dirty="0"/>
              <a:t>-Reyes et al. 2016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D07945-788B-734B-1F8F-4C190BB09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750" y="1919308"/>
            <a:ext cx="9588500" cy="429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750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20829</TotalTime>
  <Words>218</Words>
  <Application>Microsoft Macintosh PowerPoint</Application>
  <PresentationFormat>와이드스크린</PresentationFormat>
  <Paragraphs>67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0713 Data meeting</vt:lpstr>
      <vt:lpstr>Last Work</vt:lpstr>
      <vt:lpstr>Projects</vt:lpstr>
      <vt:lpstr>in silico Viola genome assembly 문제 </vt:lpstr>
      <vt:lpstr>in silico Viola genome assembly 문제 </vt:lpstr>
      <vt:lpstr>in silico Viola genome assembly 문제 </vt:lpstr>
      <vt:lpstr>in silico Viola genome assembly 문제 </vt:lpstr>
      <vt:lpstr>Pipeline 기록</vt:lpstr>
      <vt:lpstr>CWL로 pipeline기록</vt:lpstr>
      <vt:lpstr>Next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0321 Field Search</dc:title>
  <dc:creator>임현수</dc:creator>
  <cp:lastModifiedBy>임현수</cp:lastModifiedBy>
  <cp:revision>156</cp:revision>
  <dcterms:created xsi:type="dcterms:W3CDTF">2022-03-20T03:15:27Z</dcterms:created>
  <dcterms:modified xsi:type="dcterms:W3CDTF">2022-07-13T06:20:24Z</dcterms:modified>
</cp:coreProperties>
</file>