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45" r:id="rId3"/>
    <p:sldId id="335" r:id="rId4"/>
    <p:sldId id="346" r:id="rId5"/>
    <p:sldId id="33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0" autoAdjust="0"/>
    <p:restoredTop sz="91066" autoAdjust="0"/>
  </p:normalViewPr>
  <p:slideViewPr>
    <p:cSldViewPr snapToGrid="0">
      <p:cViewPr varScale="1">
        <p:scale>
          <a:sx n="104" d="100"/>
          <a:sy n="104" d="100"/>
        </p:scale>
        <p:origin x="440" y="20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CDF6FB-12B7-4A82-824F-389757CF84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DB15C-5EDF-4CA2-81C6-34EDA2D3D5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A130-3D90-4FF3-A395-5E66F083C2A4}" type="datetimeFigureOut">
              <a:rPr lang="ko-KR" altLang="en-US" smtClean="0"/>
              <a:t>2022. 7. 28.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51E799-317F-4B1A-B07F-33B84E91A9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5AB74-48AB-4E8D-B18A-B2CC164FE7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AEE40-02C8-47DC-A55A-C042F195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10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B606-2FEA-48D9-B0CC-ABD0F6EC805F}" type="datetimeFigureOut">
              <a:rPr lang="ko-KR" altLang="en-US" smtClean="0"/>
              <a:t>2022. 7. 28.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4D5-A219-47B2-A1A8-A89EB9C7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2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="1" dirty="0"/>
              <a:t>sp.. </a:t>
            </a:r>
            <a:r>
              <a:rPr lang="ko-KR" altLang="en-US" sz="1100" b="1" dirty="0"/>
              <a:t>를 </a:t>
            </a:r>
            <a:r>
              <a:rPr lang="en-US" altLang="ko-KR" sz="1100" b="1" dirty="0" err="1"/>
              <a:t>yeodensis</a:t>
            </a:r>
            <a:r>
              <a:rPr lang="ko-KR" altLang="en-US" sz="1100" b="1" dirty="0"/>
              <a:t>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9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037D-995E-4F34-9264-4CD7E555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5691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1D52B-C185-4C58-AC18-F3DF1008B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6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3EF58-489E-4641-BAE5-427D1202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292D6-9C38-4C5D-BD7E-D02CBA35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2C5A3-38A2-4769-9538-786C43C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FB0387-C55B-426D-AFF3-E8B02A6D563C}"/>
              </a:ext>
            </a:extLst>
          </p:cNvPr>
          <p:cNvSpPr/>
          <p:nvPr userDrawn="1"/>
        </p:nvSpPr>
        <p:spPr>
          <a:xfrm>
            <a:off x="293298" y="3481440"/>
            <a:ext cx="11433481" cy="766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1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277D-1429-4849-B349-2DC713CB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1CE8E-0A03-4B63-8BF0-149DD9A8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63818-4CEA-4402-B90D-6E09D645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A348F-64DD-480F-A74C-BB1313F7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3CBF9-3774-451A-8753-82E8EB7F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6AE14-941F-44C8-BF80-7F5ACFBD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DE20A-CFB1-41FE-9A23-A6D2C9F5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75949-B6B6-4DEB-9C5A-725607F5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9CAAD-E800-41EF-80CE-00A6B22E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299D4-2EE6-4A92-BAE5-05B7D737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1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A948-3E90-422A-BFC1-013814EC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39"/>
            <a:ext cx="12192000" cy="132556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DEC1D-8AAC-4961-9478-CD71943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4302"/>
            <a:ext cx="12192000" cy="4822661"/>
          </a:xfrm>
        </p:spPr>
        <p:txBody>
          <a:bodyPr>
            <a:normAutofit/>
          </a:bodyPr>
          <a:lstStyle>
            <a:lvl1pPr>
              <a:defRPr sz="1800" b="1"/>
            </a:lvl1pPr>
            <a:lvl2pPr>
              <a:defRPr sz="1600" b="1"/>
            </a:lvl2pPr>
            <a:lvl3pPr>
              <a:defRPr sz="14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5C75-6CE9-470D-9E65-141E27D6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BF8F5-88A2-4BB5-AA1C-75AC1B5C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C075E-41F9-409A-B382-C7E6C40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3" y="6456820"/>
            <a:ext cx="2743200" cy="365125"/>
          </a:xfrm>
        </p:spPr>
        <p:txBody>
          <a:bodyPr/>
          <a:lstStyle/>
          <a:p>
            <a:r>
              <a:rPr lang="en-US" altLang="ko-KR" dirty="0"/>
              <a:t>SNU Biology Hyunsu in </a:t>
            </a:r>
            <a:r>
              <a:rPr lang="en-US" altLang="ko-KR" dirty="0" err="1"/>
              <a:t>Hyunlab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0234A-721F-48F6-B977-F8FF66A8E9D0}"/>
              </a:ext>
            </a:extLst>
          </p:cNvPr>
          <p:cNvSpPr/>
          <p:nvPr userDrawn="1"/>
        </p:nvSpPr>
        <p:spPr>
          <a:xfrm>
            <a:off x="0" y="953405"/>
            <a:ext cx="4839419" cy="86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DE269-9EF3-FF46-A6B6-9654C98BB20F}"/>
              </a:ext>
            </a:extLst>
          </p:cNvPr>
          <p:cNvSpPr txBox="1"/>
          <p:nvPr userDrawn="1"/>
        </p:nvSpPr>
        <p:spPr>
          <a:xfrm>
            <a:off x="11005932" y="36055"/>
            <a:ext cx="118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/>
              <a:t>2022.07 Hyunsu Lim</a:t>
            </a:r>
            <a:endParaRPr lang="ko-KR" altLang="en-US" sz="800" dirty="0"/>
          </a:p>
          <a:p>
            <a:endParaRPr kumimoji="1"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221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9395-AAA1-4AD0-A957-C685395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AA94C-5933-4B45-BC6F-0596B8F4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6B7F2-7D4F-4185-B3ED-F12A7EDA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03773-9C2B-460B-8DDD-A6BE88D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47307-E319-4BAF-86E0-7A49BC10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6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4A6D7-D771-4646-970F-00D3B155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1D5D8-57E1-46DD-B181-9378F9B8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26FB5-EA8F-4DA9-956E-C4630076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E3919-E38B-45BD-83CA-6FE75497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1D7D5-6408-4441-91A7-D1763A02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074F-AC51-45D7-925D-0F0B0B06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BBA2-DD84-4FCF-9AB6-63C72C2F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7CF13-78C2-4659-A7A4-E0ECB3A1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95BE5-79A0-4CD4-A17A-50DCF763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9EBE7-4941-487C-939A-DA3897F0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44B2D-3A10-4D78-BCF4-3529DEA47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37FA34-095F-498D-9FDA-6575B83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266A35-80A2-4797-99E9-54E0B9A6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9878A-5B49-4010-B125-BDA1F69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5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60A2C-EFB7-4F4C-A79C-C555109C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B786D-19D9-4BC8-BEF4-38BED579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70D38-CE88-4718-BBAA-46E145F8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8D41F-46B7-422A-B430-41B27150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D089E9-0C02-4496-896E-BDA45A0A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0AEB5-C2B1-497C-8199-81CD3030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F4EAD-46B5-4038-A528-29CBD2A4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5797-ED8E-4A39-A51B-C8644AB5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68DAF-4EC7-495E-8FF5-77D35D6D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D6088-B69F-4AB6-843C-6AF7748F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8E54F-6251-4CCE-9753-27B9A160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8ECAB-21BD-4116-AF61-A00F1F1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4DC23-CD7C-419C-A201-BE844CA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3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2D55A-D50C-48D4-BB79-CB77737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613EB-1A2C-4D57-B38E-08B80A779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341BF-30EA-4418-83AA-914E8274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32D69-DFE1-4D25-BF9F-200F94A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E0D79-36BF-47E2-A8AE-A84C8FF7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4C2D4-F09E-4DC2-B0DD-EFD05D6E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A95718-8193-44FD-8909-FF4A9521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C8E3C-77B1-4E4A-A761-912B2FC3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FAAA8-F380-4A68-9B47-E273823AF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04A3-1562-43F5-AFCE-E6926A3852ED}" type="datetimeFigureOut">
              <a:rPr lang="ko-KR" altLang="en-US" smtClean="0"/>
              <a:t>2022. 7. 28.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F944A-DBF8-4559-8078-E4D9772CA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C4A35-653A-4A06-8A85-A7EB61E8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3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yublabviola.com/catgen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42F57-3D24-4EE1-AF6B-12E7EB758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0728 Data meeting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6A59E-9909-4595-9C9E-1840E8E08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i="1" dirty="0"/>
              <a:t>For V</a:t>
            </a:r>
            <a:r>
              <a:rPr lang="en-US" altLang="ko-KR" i="1" dirty="0"/>
              <a:t>iola philippica genome </a:t>
            </a:r>
            <a:r>
              <a:rPr lang="en-US" altLang="ko-KR" b="1" i="1" dirty="0"/>
              <a:t>project</a:t>
            </a:r>
          </a:p>
          <a:p>
            <a:r>
              <a:rPr lang="en-US" altLang="ko-KR" b="1" dirty="0"/>
              <a:t>SNU, School of Biological Science</a:t>
            </a:r>
          </a:p>
          <a:p>
            <a:endParaRPr lang="en-US" altLang="ko-KR" b="1" dirty="0"/>
          </a:p>
          <a:p>
            <a:r>
              <a:rPr lang="en-US" altLang="ko-KR" b="1" dirty="0"/>
              <a:t>Hyunsu Lim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546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6ACCE-888C-6D36-C559-30FAA399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Last 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5B471-5D3A-3FB9-2A92-2762985B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Cotton</a:t>
            </a:r>
            <a:r>
              <a:rPr kumimoji="1" lang="ko-KR" altLang="en-US" dirty="0"/>
              <a:t>에서 검증</a:t>
            </a:r>
            <a:endParaRPr kumimoji="1" lang="ko-Kore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5AC2A6-EB92-278C-21FA-B6B5908F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23" y="1564655"/>
            <a:ext cx="6712978" cy="440195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30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55993-9AA5-1EB3-81F8-9011092A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Projects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6EAF1-AAD5-3345-8BC2-70F6CB44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7" y="1354302"/>
            <a:ext cx="5715000" cy="4822661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kumimoji="1" lang="en-US" altLang="ko-Kore-KR" i="1" dirty="0"/>
              <a:t>in silico </a:t>
            </a:r>
            <a:r>
              <a:rPr kumimoji="1" lang="en-US" altLang="ko-Kore-KR" dirty="0"/>
              <a:t>synteny base </a:t>
            </a:r>
            <a:r>
              <a:rPr kumimoji="1" lang="en-US" altLang="ko-Kore-KR" i="1" dirty="0"/>
              <a:t>Viola</a:t>
            </a:r>
            <a:r>
              <a:rPr kumimoji="1" lang="en-US" altLang="ko-Kore-KR" dirty="0"/>
              <a:t> Genome Scaffolding</a:t>
            </a:r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/>
              <a:t>Synteny search </a:t>
            </a:r>
            <a:r>
              <a:rPr kumimoji="1" lang="ko-KR" altLang="en-US" dirty="0"/>
              <a:t>관련 연구</a:t>
            </a:r>
            <a:r>
              <a:rPr kumimoji="1" lang="en-US" altLang="ko-KR" dirty="0"/>
              <a:t> </a:t>
            </a:r>
            <a:r>
              <a:rPr kumimoji="1" lang="ko-KR" altLang="en-US" dirty="0"/>
              <a:t>탐색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Max subgraph plot </a:t>
            </a:r>
            <a:r>
              <a:rPr kumimoji="1" lang="ko-KR" altLang="en-US" dirty="0"/>
              <a:t>재조합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수치별</a:t>
            </a:r>
            <a:r>
              <a:rPr kumimoji="1" lang="ko-KR" altLang="en-US" dirty="0"/>
              <a:t> </a:t>
            </a:r>
            <a:r>
              <a:rPr kumimoji="1" lang="en-US" altLang="ko-KR" dirty="0"/>
              <a:t>BUSCO search</a:t>
            </a:r>
            <a:r>
              <a:rPr kumimoji="1" lang="ko-KR" altLang="en-US" dirty="0"/>
              <a:t> 결과</a:t>
            </a:r>
            <a:endParaRPr kumimoji="1" lang="en-US" altLang="ko-KR" dirty="0"/>
          </a:p>
          <a:p>
            <a:pPr lvl="1"/>
            <a:endParaRPr kumimoji="1" lang="en-US" altLang="ko-Kore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A5AE20-42B9-ED2C-67A7-C52729AA9591}"/>
              </a:ext>
            </a:extLst>
          </p:cNvPr>
          <p:cNvSpPr txBox="1">
            <a:spLocks/>
          </p:cNvSpPr>
          <p:nvPr/>
        </p:nvSpPr>
        <p:spPr>
          <a:xfrm>
            <a:off x="6250057" y="1354302"/>
            <a:ext cx="5715000" cy="482266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i="1" dirty="0"/>
              <a:t>Viola </a:t>
            </a:r>
            <a:r>
              <a:rPr kumimoji="1" lang="en-US" altLang="ko-Kore-KR" dirty="0"/>
              <a:t>genome annotation</a:t>
            </a:r>
          </a:p>
          <a:p>
            <a:endParaRPr kumimoji="1" lang="en-US" altLang="ko-Kore-KR" dirty="0"/>
          </a:p>
          <a:p>
            <a:pPr lvl="1"/>
            <a:r>
              <a:rPr kumimoji="1" lang="en-US" altLang="ko-Kore-KR" dirty="0" err="1"/>
              <a:t>InterPro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InterPro</a:t>
            </a:r>
            <a:r>
              <a:rPr kumimoji="1" lang="en-US" altLang="ko-Kore-KR" dirty="0" err="1"/>
              <a:t>Scan</a:t>
            </a:r>
            <a:r>
              <a:rPr kumimoji="1" lang="ko-KR" altLang="en-US" dirty="0"/>
              <a:t>공부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Genome browser </a:t>
            </a:r>
            <a:r>
              <a:rPr kumimoji="1" lang="ko-KR" altLang="en-US" dirty="0"/>
              <a:t>세션</a:t>
            </a:r>
            <a:endParaRPr kumimoji="1" lang="en-US" altLang="ko-KR" dirty="0"/>
          </a:p>
          <a:p>
            <a:pPr lvl="1"/>
            <a:r>
              <a:rPr kumimoji="1" lang="en-US" altLang="ko-KR" dirty="0">
                <a:hlinkClick r:id="rId2"/>
              </a:rPr>
              <a:t>www.hyublabviola.com/catgenome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파이프라인 </a:t>
            </a:r>
            <a:r>
              <a:rPr kumimoji="1" lang="en-US" altLang="ko-KR" dirty="0"/>
              <a:t>CWL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migration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22673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6699A-EB71-1DC7-76F0-DF399424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EE656-AFD6-A361-92BA-5A4C065C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7806DF-4058-A070-2617-A5E02CB0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215" y="1354302"/>
            <a:ext cx="5981700" cy="5321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C3A604-2460-E7A2-1FD8-CCA27FAD4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1" y="3298370"/>
            <a:ext cx="4515129" cy="27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3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2E681-6408-D97A-71CC-2525E7AD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Next Work</a:t>
            </a:r>
            <a:endParaRPr kumimoji="1" lang="ko-Kore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9724489-C30A-529C-A645-1F6A30CD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7" y="1354302"/>
            <a:ext cx="5715000" cy="4822661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kumimoji="1" lang="en-US" altLang="ko-Kore-KR" i="1" dirty="0"/>
              <a:t>in silico </a:t>
            </a:r>
            <a:r>
              <a:rPr kumimoji="1" lang="en-US" altLang="ko-Kore-KR" dirty="0"/>
              <a:t>synteny base </a:t>
            </a:r>
            <a:r>
              <a:rPr kumimoji="1" lang="en-US" altLang="ko-Kore-KR" i="1" dirty="0"/>
              <a:t>Viola</a:t>
            </a:r>
            <a:r>
              <a:rPr kumimoji="1" lang="en-US" altLang="ko-Kore-KR" dirty="0"/>
              <a:t> Genome Scaffolding</a:t>
            </a:r>
          </a:p>
          <a:p>
            <a:endParaRPr kumimoji="1" lang="en-US" altLang="ko-Kore-KR" dirty="0"/>
          </a:p>
          <a:p>
            <a:pPr lvl="1"/>
            <a:r>
              <a:rPr kumimoji="1" lang="en-US" altLang="ko-Kore-KR" i="1" dirty="0">
                <a:highlight>
                  <a:srgbClr val="FFFF00"/>
                </a:highlight>
              </a:rPr>
              <a:t>V. philippica</a:t>
            </a:r>
            <a:r>
              <a:rPr kumimoji="1" lang="en-US" altLang="ko-Kore-KR" dirty="0">
                <a:highlight>
                  <a:srgbClr val="FFFF00"/>
                </a:highlight>
              </a:rPr>
              <a:t> </a:t>
            </a:r>
            <a:r>
              <a:rPr kumimoji="1" lang="en-US" altLang="ko-Kore-KR" dirty="0" err="1">
                <a:highlight>
                  <a:srgbClr val="FFFF00"/>
                </a:highlight>
              </a:rPr>
              <a:t>InterProScan</a:t>
            </a:r>
            <a:endParaRPr kumimoji="1" lang="en-US" altLang="ko-Kore-KR" dirty="0">
              <a:highlight>
                <a:srgbClr val="FFFF00"/>
              </a:highlight>
            </a:endParaRPr>
          </a:p>
          <a:p>
            <a:pPr lvl="1"/>
            <a:r>
              <a:rPr kumimoji="1" lang="en-US" altLang="ko-KR" dirty="0"/>
              <a:t>Polyploid genome research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893B8F-6F19-A2EB-665A-DAFA65E37373}"/>
              </a:ext>
            </a:extLst>
          </p:cNvPr>
          <p:cNvSpPr txBox="1">
            <a:spLocks/>
          </p:cNvSpPr>
          <p:nvPr/>
        </p:nvSpPr>
        <p:spPr>
          <a:xfrm>
            <a:off x="6250057" y="1354302"/>
            <a:ext cx="5715000" cy="482266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i="1" dirty="0"/>
              <a:t>Viola </a:t>
            </a:r>
            <a:r>
              <a:rPr kumimoji="1" lang="en-US" altLang="ko-Kore-KR" dirty="0"/>
              <a:t>genome annotation</a:t>
            </a:r>
          </a:p>
          <a:p>
            <a:endParaRPr kumimoji="1" lang="en-US" altLang="ko-Kore-KR" dirty="0"/>
          </a:p>
          <a:p>
            <a:pPr lvl="1"/>
            <a:r>
              <a:rPr kumimoji="1" lang="en-US" altLang="ko-Kore-KR" i="1" dirty="0">
                <a:highlight>
                  <a:srgbClr val="FFFF00"/>
                </a:highlight>
              </a:rPr>
              <a:t>V. philippica </a:t>
            </a:r>
            <a:r>
              <a:rPr kumimoji="1" lang="en-US" altLang="ko-Kore-KR" dirty="0" err="1">
                <a:highlight>
                  <a:srgbClr val="FFFF00"/>
                </a:highlight>
              </a:rPr>
              <a:t>InterProScan</a:t>
            </a:r>
            <a:endParaRPr kumimoji="1" lang="en-US" altLang="ko-Kore-KR" dirty="0">
              <a:highlight>
                <a:srgbClr val="FFFF00"/>
              </a:highlight>
            </a:endParaRPr>
          </a:p>
          <a:p>
            <a:pPr lvl="1"/>
            <a:r>
              <a:rPr kumimoji="1" lang="en-US" altLang="ko-Kore-KR" dirty="0"/>
              <a:t>CWL migration</a:t>
            </a:r>
            <a:r>
              <a:rPr kumimoji="1" lang="ko-KR" altLang="en-US" dirty="0"/>
              <a:t>완료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00551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21288</TotalTime>
  <Words>96</Words>
  <Application>Microsoft Macintosh PowerPoint</Application>
  <PresentationFormat>와이드스크린</PresentationFormat>
  <Paragraphs>29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0728 Data meeting</vt:lpstr>
      <vt:lpstr>Last Work</vt:lpstr>
      <vt:lpstr>Projects</vt:lpstr>
      <vt:lpstr>PowerPoint 프레젠테이션</vt:lpstr>
      <vt:lpstr>Next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0321 Field Search</dc:title>
  <dc:creator>임현수</dc:creator>
  <cp:lastModifiedBy>임현수</cp:lastModifiedBy>
  <cp:revision>166</cp:revision>
  <dcterms:created xsi:type="dcterms:W3CDTF">2022-03-20T03:15:27Z</dcterms:created>
  <dcterms:modified xsi:type="dcterms:W3CDTF">2022-07-28T09:07:41Z</dcterms:modified>
</cp:coreProperties>
</file>