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2745E4-F09C-469F-8119-050071F62432}">
  <a:tblStyle styleId="{8E2745E4-F09C-469F-8119-050071F624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54cf7a0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54cf7a0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54cf7a0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54cf7a0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54cf7a0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54cf7a0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6b0463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6b0463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854cf7a0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854cf7a0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5e206f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5e206f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54cf7a0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54cf7a0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969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/>
              <a:t>  command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297350"/>
            <a:ext cx="7688700" cy="535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Are Going to Cover :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7650" y="2068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Paths</a:t>
            </a:r>
            <a:endParaRPr sz="19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Absolute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Relative</a:t>
            </a:r>
            <a:endParaRPr sz="14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900"/>
              <a:t>   command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Basic Structure of a linux command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: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992925"/>
            <a:ext cx="7688700" cy="23469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is nothing but location of a directory or a file in Linux File System.</a:t>
            </a:r>
            <a:endParaRPr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two types of paths:</a:t>
            </a:r>
            <a:endParaRPr/>
          </a:p>
          <a:p>
            <a:pPr indent="-311150" lvl="0" marL="4572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Absolute Path:</a:t>
            </a:r>
            <a:endParaRPr/>
          </a:p>
          <a:p>
            <a:pPr indent="0" lvl="0" marL="9144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location of a directory or file  with respect to root directory is called Absolute Path.</a:t>
            </a:r>
            <a:endParaRPr/>
          </a:p>
          <a:p>
            <a:pPr indent="0" lvl="0" marL="9144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Absolute path starts with the symbol of root directory 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/home/kkarthikr002/Documents/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/etc/passwd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/home/kkarthikr002/Desktop/Shell_Scripting/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578450" y="1428800"/>
            <a:ext cx="7688700" cy="35481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-31115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Relative Path </a:t>
            </a:r>
            <a:r>
              <a:rPr lang="en"/>
              <a:t>:</a:t>
            </a:r>
            <a:endParaRPr/>
          </a:p>
          <a:p>
            <a:pPr indent="0" lvl="0" marL="9144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location of a file or directory with respect to current directory is called Relative Path.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Before learning more about Relative Path, let us see some symbols and their meanings in paths.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1341500" y="242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{8E2745E4-F09C-469F-8119-050071F62432}</a:tableStyleId>
              </a:tblPr>
              <a:tblGrid>
                <a:gridCol w="1554625"/>
                <a:gridCol w="4410825"/>
              </a:tblGrid>
              <a:tr h="34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Symbol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55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</a:t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Current directory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Parent directory(directory which is one level above pwd)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Home directory of user who’s currently signed in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Root directory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578450" y="1428800"/>
            <a:ext cx="7688700" cy="35481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Examples for relative path:</a:t>
            </a:r>
            <a:endParaRPr b="1" sz="15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Pwd: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/home/kkarthikr002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 directory 						:	.. or ../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Root directory 						:	../..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/bin directory 						:	../../bin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Rel.Path to passwd file in etc directory	:	../../etc/passwd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Rel.Path to hello.sh file on Desktop		:	Desktop/hello.sh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Rel.path to kernel.png file in Downloads	:	Downloads/kernel.png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7650" y="1191550"/>
            <a:ext cx="7688700" cy="535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"/>
              <a:t>Command: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7650" y="1775275"/>
            <a:ext cx="7688700" cy="31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/>
              <a:t> stands for list.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/>
              <a:t> command is used to list the contents of a directory(directories and files).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/>
              <a:t> command gives the contents of  present working directory in </a:t>
            </a:r>
            <a:r>
              <a:rPr b="1" lang="en" sz="1600"/>
              <a:t>alphabetical order.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Using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ls</a:t>
            </a:r>
            <a:r>
              <a:rPr lang="en" sz="1600"/>
              <a:t> command, We can find contents of any other directory without moving to that directory in Terminal.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For this purpose, we need to give path(either relative or absolute) of that directory as an input to the command. These inputs are called as </a:t>
            </a:r>
            <a:r>
              <a:rPr b="1" lang="en" sz="1600"/>
              <a:t>Arguments.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/>
              <a:t>command takes </a:t>
            </a:r>
            <a:r>
              <a:rPr b="1" lang="en" sz="1600"/>
              <a:t>path</a:t>
            </a:r>
            <a:r>
              <a:rPr lang="en" sz="1600"/>
              <a:t> of directory as an argument(input).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Commands can take more than one argument also.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27650" y="1410275"/>
            <a:ext cx="7688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Flags </a:t>
            </a:r>
            <a:r>
              <a:rPr lang="en" sz="1500"/>
              <a:t>:</a:t>
            </a:r>
            <a:endParaRPr sz="1500"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b="1" lang="en" sz="1400">
                <a:solidFill>
                  <a:srgbClr val="222222"/>
                </a:solidFill>
                <a:highlight>
                  <a:schemeClr val="lt1"/>
                </a:highlight>
              </a:rPr>
              <a:t>Flags</a:t>
            </a: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 are a way to set options to the commands you run which will change their behavior</a:t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 	based on what </a:t>
            </a:r>
            <a:r>
              <a:rPr b="1" lang="en" sz="1400">
                <a:solidFill>
                  <a:srgbClr val="222222"/>
                </a:solidFill>
                <a:highlight>
                  <a:schemeClr val="lt1"/>
                </a:highlight>
              </a:rPr>
              <a:t>flags</a:t>
            </a: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 are set.</a:t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There are two types of flags:</a:t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Single-lettered : they start with  -</a:t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Multi-lettered : they start with  --</a:t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A command can use more than one  flag</a:t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Important flags of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400"/>
              <a:t> command:</a:t>
            </a:r>
            <a:endParaRPr sz="14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-l	</a:t>
            </a:r>
            <a:r>
              <a:rPr b="1" lang="en" sz="1400"/>
              <a:t>long</a:t>
            </a:r>
            <a:r>
              <a:rPr lang="en" sz="1400"/>
              <a:t>-list format</a:t>
            </a:r>
            <a:endParaRPr sz="14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-a	</a:t>
            </a:r>
            <a:r>
              <a:rPr b="1" lang="en" sz="1400"/>
              <a:t>all</a:t>
            </a:r>
            <a:r>
              <a:rPr lang="en" sz="1400"/>
              <a:t> files including hidden files(also including files that start with ‘ </a:t>
            </a:r>
            <a:r>
              <a:rPr b="1" lang="en" sz="1700"/>
              <a:t>. </a:t>
            </a:r>
            <a:r>
              <a:rPr lang="en" sz="1400"/>
              <a:t>’)</a:t>
            </a:r>
            <a:endParaRPr sz="14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-R	print all contents </a:t>
            </a:r>
            <a:r>
              <a:rPr b="1" lang="en" sz="1400"/>
              <a:t>recursively</a:t>
            </a:r>
            <a:endParaRPr b="1" sz="14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	</a:t>
            </a:r>
            <a:r>
              <a:rPr lang="en" sz="1400"/>
              <a:t>-F	differentiate between directories and files in the output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Structure of a linux command :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729450" y="2078875"/>
            <a:ext cx="7688700" cy="25785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Syntax </a:t>
            </a:r>
            <a:r>
              <a:rPr lang="en" sz="1500"/>
              <a:t>:	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commandName -flags arguments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Some Shortcuts: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Up arrow button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Tab auto completion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