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6EC910-9D93-47EA-BC00-6B928554B041}">
  <a:tblStyle styleId="{B06EC910-9D93-47EA-BC00-6B928554B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54cf7a0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54cf7a0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54cf7a0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54cf7a0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54cf7a0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54cf7a0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6b046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6b046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54cf7a0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54cf7a0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54cf7a0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54cf7a0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54cf7a0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54cf7a0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6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/>
              <a:t>  command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2973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Are Going to Cover 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2068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Paths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Absolute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Relative</a:t>
            </a:r>
            <a:endParaRPr sz="14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900"/>
              <a:t>   command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Basic Structure of a linux command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992925"/>
            <a:ext cx="7688700" cy="23469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is nothing but location of a directory or a file in Linux File System.</a:t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two types of paths:</a:t>
            </a:r>
            <a:endParaRPr/>
          </a:p>
          <a:p>
            <a:pPr indent="-31115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Absolute Path:</a:t>
            </a:r>
            <a:endParaRPr/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location of a directory or file  with respect to root directory is called Absolute Path.</a:t>
            </a:r>
            <a:endParaRPr/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Absolute path starts with the symbol of root directory 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/home/kkarthikr002/Documents/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/etc/passwd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/home/kkarthikr002/Desktop/Shell_Scripting/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78450" y="1428800"/>
            <a:ext cx="76887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-3111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Relative Path </a:t>
            </a:r>
            <a:r>
              <a:rPr lang="en"/>
              <a:t>:</a:t>
            </a:r>
            <a:endParaRPr/>
          </a:p>
          <a:p>
            <a:pPr indent="0" lvl="0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location of a file or directory with respect to current directory is called Relative Path.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Before learning more about Relative Path, let us see some symbols and their meanings in paths.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1341500" y="24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{B06EC910-9D93-47EA-BC00-6B928554B041}</a:tableStyleId>
              </a:tblPr>
              <a:tblGrid>
                <a:gridCol w="1554625"/>
                <a:gridCol w="4410825"/>
              </a:tblGrid>
              <a:tr h="34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55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Current directory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Parent directory(directory which is one level above pwd)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Home directory of user who’s currently signed in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Lato"/>
                          <a:ea typeface="Lato"/>
                          <a:cs typeface="Lato"/>
                          <a:sym typeface="Lato"/>
                        </a:rPr>
                        <a:t>Root directory</a:t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78450" y="1428800"/>
            <a:ext cx="7688700" cy="35481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Examples for relative path:</a:t>
            </a:r>
            <a:endParaRPr b="1" sz="15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Pwd: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/home/kkarthikr002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 directory 						:	.. or ../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Root directory 						:	../..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/bin directory 						:	../../bin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Rel.Path to passwd file in etc directory	:	../../etc/passwd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Rel.Path to hello.sh file on Desktop		:	Desktop/hello.sh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Rel.path to kernel.png file in Downloads	:	Downloads/kernel.png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"/>
              <a:t>Command: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6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" sz="1600"/>
              <a:t> stands for list.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" sz="1600"/>
              <a:t> command is used to list the contents of a directory(directories and files).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Without any arguments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ls </a:t>
            </a:r>
            <a:r>
              <a:rPr lang="en" sz="1600"/>
              <a:t> command gives the contents of  present working directory.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" sz="1600"/>
              <a:t>command takes path of certain directory as an argument.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/>
              <a:t>   command takes only one argument.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It means that we need not go to that directory to look for it’s contents. I</a:t>
            </a:r>
            <a:r>
              <a:rPr lang="en" sz="1600"/>
              <a:t>f we know the path to that directory, </a:t>
            </a:r>
            <a:r>
              <a:rPr lang="en" sz="1600"/>
              <a:t>w</a:t>
            </a:r>
            <a:r>
              <a:rPr lang="en" sz="1600"/>
              <a:t>ith the help of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/>
              <a:t>  command, we can find the contents of a certain directory.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1353475"/>
            <a:ext cx="76887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Arguments:</a:t>
            </a:r>
            <a:endParaRPr b="1" sz="15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They are  file names or any other data that is provided to a command to use it as an input.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 command can also have more than one argument.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Important flags of ls command:</a:t>
            </a:r>
            <a:endParaRPr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-l	</a:t>
            </a:r>
            <a:r>
              <a:rPr b="1" lang="en" sz="1400"/>
              <a:t>long</a:t>
            </a:r>
            <a:r>
              <a:rPr lang="en" sz="1400"/>
              <a:t>-list format</a:t>
            </a:r>
            <a:endParaRPr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-a	</a:t>
            </a:r>
            <a:r>
              <a:rPr b="1" lang="en" sz="1400"/>
              <a:t>all</a:t>
            </a:r>
            <a:r>
              <a:rPr lang="en" sz="1400"/>
              <a:t> files including hidden files(also including files that start with ‘ </a:t>
            </a:r>
            <a:r>
              <a:rPr b="1" lang="en" sz="1700"/>
              <a:t>. </a:t>
            </a:r>
            <a:r>
              <a:rPr lang="en" sz="1400"/>
              <a:t>’)</a:t>
            </a:r>
            <a:endParaRPr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-R	print all contents </a:t>
            </a:r>
            <a:r>
              <a:rPr b="1" lang="en" sz="1400"/>
              <a:t>recursively</a:t>
            </a:r>
            <a:endParaRPr b="1" sz="14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-U	do not sort, print in the order they are present in directory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of a linux command :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29450" y="2078875"/>
            <a:ext cx="7688700" cy="25785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Syntax </a:t>
            </a:r>
            <a:r>
              <a:rPr lang="en" sz="1500"/>
              <a:t>:	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commandName -flags arguments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Flags </a:t>
            </a:r>
            <a:r>
              <a:rPr lang="en" sz="1500"/>
              <a:t>:</a:t>
            </a:r>
            <a:endParaRPr sz="15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Flags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are a way to set options and pass in arguments to the commands you run.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Commands you run will change their behavior based on what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flags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are set.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There are two types of flags: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Single-lettered : they start with  -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Multi-lettered : they start with  --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 command can use more than one  flag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