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E90B-F5F8-6F48-98E3-39BBC7406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4523A-6BD6-8A41-B343-99283D765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753A3-9473-0F46-9DB1-BC217C07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687E-B7E5-B148-8852-963D599D2C8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10CF9-3DF5-C74A-9566-B11B1649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C1894-E39D-7842-9DC2-3DCF8608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AB4E-5D06-5F4F-A150-12ECC82B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3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04DF-B56D-A348-B0EC-F61D477D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8729F-E7CE-D34D-A9CE-B81645F16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54581-EEE6-C04B-8AAF-8E92FA5E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687E-B7E5-B148-8852-963D599D2C8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E40B6-572C-9A48-9A96-1D214A20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73B8E-CEDD-2D42-A867-39D14978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AB4E-5D06-5F4F-A150-12ECC82B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CB6857-743D-3245-ACC5-54FADFC35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C349F-03CA-884F-9BD5-18595F690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56FD9-58AC-EB4B-9BE8-47600B338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687E-B7E5-B148-8852-963D599D2C8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144E3-84AB-2B4A-9C84-F33D3E1D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2B461-8095-D34A-AEE2-57DC411F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AB4E-5D06-5F4F-A150-12ECC82B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2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DE7D-106D-FC40-858A-ECB180DE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3F609-AE21-7744-9078-0F2567541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1D502-15B2-9E48-A8E2-279CF014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687E-B7E5-B148-8852-963D599D2C8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21521-8BB1-A349-B4A2-6BA8826D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F3A5-DCBC-9F41-8A79-8EE2CFD8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AB4E-5D06-5F4F-A150-12ECC82B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FA96-B028-3341-9977-3E421C06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755C-F55B-B54A-A9AC-BC4A73700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4DD6F-05B6-414B-A4B0-20DB7334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687E-B7E5-B148-8852-963D599D2C8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6579-D04D-5A48-8ACE-6F6A4F23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CAE18-7A5F-234D-B47E-A31499E3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AB4E-5D06-5F4F-A150-12ECC82B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4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C2AC-117F-5146-98B6-FDB657AD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0810-7454-0A4D-BCEA-AA4B53996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73529-46F8-F14F-98BE-256DCA6CE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1FA93-BC06-7549-9E3D-32E63A6A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687E-B7E5-B148-8852-963D599D2C81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616D4-1C9A-2447-AB0D-7C258511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4D1C6-E51F-2A4F-8688-9B661A39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AB4E-5D06-5F4F-A150-12ECC82B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8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CCB4-5A00-0344-A6AD-638B05A2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0591-6F6B-CB4E-BCA9-468497A8C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DFE5D-400B-294E-BE2A-AEE924660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DD830-236B-A14B-9013-506B6019E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B9E76-6138-D945-9B3E-C8E95F776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EEDEB-0DF6-A943-91A8-9E8A92D5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687E-B7E5-B148-8852-963D599D2C81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58EFB-7A34-9142-B67D-D70170535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97CB4-88C8-0A47-999D-22EAC5D3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AB4E-5D06-5F4F-A150-12ECC82B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3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1D3B-D2BB-4147-BDD8-CCCF04C6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BC29B-1F8B-6E4F-B2CD-B244F220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687E-B7E5-B148-8852-963D599D2C81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351FA-94B9-9142-A14E-07DF6CA4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D20CA-0C41-824A-9080-D0ED881F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AB4E-5D06-5F4F-A150-12ECC82B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4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AA770-6656-7240-8237-73EB4176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687E-B7E5-B148-8852-963D599D2C81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237A3-8E0B-A847-BEAE-38179B30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34BC3-CAFA-3F40-9A73-C6347D29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AB4E-5D06-5F4F-A150-12ECC82B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4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2FB1-21C8-C046-B094-9ACF9919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3B95-BD4F-0945-B6DF-EC8D40E32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921B1-56C9-CA4F-B32D-C5F48EB30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E727F-B49A-B44E-BEE9-CDB1F52D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687E-B7E5-B148-8852-963D599D2C81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429DA-E8E1-5F42-A8F0-CA525A9EC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DD41E-85D8-4D44-8044-D4A8F8E5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AB4E-5D06-5F4F-A150-12ECC82B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0267-8B54-D44E-B8DC-F75C5024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F4CAB-A3B4-534E-9E80-65306DAC9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DE41-821F-9140-B1EB-BB343C909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C9E8B-B6A7-654B-AB1A-BB063493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0687E-B7E5-B148-8852-963D599D2C81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CDAF9-B13A-2743-A858-7879AE52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4A78F-0821-AA4F-BBFB-A9EB023A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AB4E-5D06-5F4F-A150-12ECC82B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5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9EF75-1EE0-394A-96C9-DFE43D9A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5280C-0344-2544-B94C-24D01EA36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A006F-0EEA-CB4B-BC29-C7B073BBD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0687E-B7E5-B148-8852-963D599D2C81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C1610-715A-EA4B-ADB2-027ED5E86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086A-E6DF-0D4B-9472-BD415BF8B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9AB4E-5D06-5F4F-A150-12ECC82B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7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2D7E-E180-DB49-908E-E7254530D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407E8-2BEF-B441-969C-6A5AD11D2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3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Brinda, Karel</dc:creator>
  <cp:lastModifiedBy>Brinda, Karel</cp:lastModifiedBy>
  <cp:revision>1</cp:revision>
  <dcterms:created xsi:type="dcterms:W3CDTF">2022-04-03T15:33:16Z</dcterms:created>
  <dcterms:modified xsi:type="dcterms:W3CDTF">2022-04-03T15:33:31Z</dcterms:modified>
</cp:coreProperties>
</file>