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
  </p:notesMasterIdLst>
  <p:sldIdLst>
    <p:sldId id="260"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442A02-A42E-48BF-91F0-4A78750EF0A2}" type="datetimeFigureOut">
              <a:rPr lang="en-IN" smtClean="0"/>
              <a:t>03-10-2025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88E19C-172F-45B1-BF8A-F1A7A7891EC2}" type="slidenum">
              <a:rPr lang="en-IN" smtClean="0"/>
              <a:t>‹#›</a:t>
            </a:fld>
            <a:endParaRPr lang="en-IN"/>
          </a:p>
        </p:txBody>
      </p:sp>
    </p:spTree>
    <p:extLst>
      <p:ext uri="{BB962C8B-B14F-4D97-AF65-F5344CB8AC3E}">
        <p14:creationId xmlns:p14="http://schemas.microsoft.com/office/powerpoint/2010/main" val="340876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7FBC-5343-9A23-E475-5E50B971BA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5BD9EC-89ED-C633-89A1-980465C25A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C92131-7F15-BE8C-3E0F-D28889F01814}"/>
              </a:ext>
            </a:extLst>
          </p:cNvPr>
          <p:cNvSpPr>
            <a:spLocks noGrp="1"/>
          </p:cNvSpPr>
          <p:nvPr>
            <p:ph type="dt" sz="half" idx="10"/>
          </p:nvPr>
        </p:nvSpPr>
        <p:spPr/>
        <p:txBody>
          <a:bodyPr/>
          <a:lstStyle/>
          <a:p>
            <a:fld id="{6D9060EB-7DBF-47FD-9838-39EDF7EEE2DD}" type="datetimeFigureOut">
              <a:rPr lang="en-IN" smtClean="0"/>
              <a:t>03-10-2025</a:t>
            </a:fld>
            <a:endParaRPr lang="en-IN"/>
          </a:p>
        </p:txBody>
      </p:sp>
      <p:sp>
        <p:nvSpPr>
          <p:cNvPr id="5" name="Footer Placeholder 4">
            <a:extLst>
              <a:ext uri="{FF2B5EF4-FFF2-40B4-BE49-F238E27FC236}">
                <a16:creationId xmlns:a16="http://schemas.microsoft.com/office/drawing/2014/main" id="{8CCA7469-E8A2-8B8E-067D-01E44EB33E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D98029-4190-69C1-DA87-FB6C56E2A520}"/>
              </a:ext>
            </a:extLst>
          </p:cNvPr>
          <p:cNvSpPr>
            <a:spLocks noGrp="1"/>
          </p:cNvSpPr>
          <p:nvPr>
            <p:ph type="sldNum" sz="quarter" idx="12"/>
          </p:nvPr>
        </p:nvSpPr>
        <p:spPr/>
        <p:txBody>
          <a:bodyPr/>
          <a:lstStyle/>
          <a:p>
            <a:fld id="{47920245-C887-4A19-8FAA-384627A3C103}" type="slidenum">
              <a:rPr lang="en-IN" smtClean="0"/>
              <a:t>‹#›</a:t>
            </a:fld>
            <a:endParaRPr lang="en-IN"/>
          </a:p>
        </p:txBody>
      </p:sp>
    </p:spTree>
    <p:extLst>
      <p:ext uri="{BB962C8B-B14F-4D97-AF65-F5344CB8AC3E}">
        <p14:creationId xmlns:p14="http://schemas.microsoft.com/office/powerpoint/2010/main" val="2835045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2EA5-F5A9-EB93-2CC9-D90CAD018C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46EBEF-3FFE-EBCA-4739-1FE45335C9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7A506D-D186-B856-F38A-828EFD4DD126}"/>
              </a:ext>
            </a:extLst>
          </p:cNvPr>
          <p:cNvSpPr>
            <a:spLocks noGrp="1"/>
          </p:cNvSpPr>
          <p:nvPr>
            <p:ph type="dt" sz="half" idx="10"/>
          </p:nvPr>
        </p:nvSpPr>
        <p:spPr/>
        <p:txBody>
          <a:bodyPr/>
          <a:lstStyle/>
          <a:p>
            <a:fld id="{6D9060EB-7DBF-47FD-9838-39EDF7EEE2DD}" type="datetimeFigureOut">
              <a:rPr lang="en-IN" smtClean="0"/>
              <a:t>03-10-2025</a:t>
            </a:fld>
            <a:endParaRPr lang="en-IN"/>
          </a:p>
        </p:txBody>
      </p:sp>
      <p:sp>
        <p:nvSpPr>
          <p:cNvPr id="5" name="Footer Placeholder 4">
            <a:extLst>
              <a:ext uri="{FF2B5EF4-FFF2-40B4-BE49-F238E27FC236}">
                <a16:creationId xmlns:a16="http://schemas.microsoft.com/office/drawing/2014/main" id="{E7B6A204-89EF-6D55-81BB-981E781B21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AC8FC4-61C3-701D-BC96-50BC0547140B}"/>
              </a:ext>
            </a:extLst>
          </p:cNvPr>
          <p:cNvSpPr>
            <a:spLocks noGrp="1"/>
          </p:cNvSpPr>
          <p:nvPr>
            <p:ph type="sldNum" sz="quarter" idx="12"/>
          </p:nvPr>
        </p:nvSpPr>
        <p:spPr/>
        <p:txBody>
          <a:bodyPr/>
          <a:lstStyle/>
          <a:p>
            <a:fld id="{47920245-C887-4A19-8FAA-384627A3C103}" type="slidenum">
              <a:rPr lang="en-IN" smtClean="0"/>
              <a:t>‹#›</a:t>
            </a:fld>
            <a:endParaRPr lang="en-IN"/>
          </a:p>
        </p:txBody>
      </p:sp>
    </p:spTree>
    <p:extLst>
      <p:ext uri="{BB962C8B-B14F-4D97-AF65-F5344CB8AC3E}">
        <p14:creationId xmlns:p14="http://schemas.microsoft.com/office/powerpoint/2010/main" val="2485406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585AA6-833E-9EEE-3A4A-2244A9A242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06DAD4-FA7E-0319-7BE6-3BBD899DDD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D3E1C-A58D-DEE2-EE38-AC62BDDE760F}"/>
              </a:ext>
            </a:extLst>
          </p:cNvPr>
          <p:cNvSpPr>
            <a:spLocks noGrp="1"/>
          </p:cNvSpPr>
          <p:nvPr>
            <p:ph type="dt" sz="half" idx="10"/>
          </p:nvPr>
        </p:nvSpPr>
        <p:spPr/>
        <p:txBody>
          <a:bodyPr/>
          <a:lstStyle/>
          <a:p>
            <a:fld id="{6D9060EB-7DBF-47FD-9838-39EDF7EEE2DD}" type="datetimeFigureOut">
              <a:rPr lang="en-IN" smtClean="0"/>
              <a:t>03-10-2025</a:t>
            </a:fld>
            <a:endParaRPr lang="en-IN"/>
          </a:p>
        </p:txBody>
      </p:sp>
      <p:sp>
        <p:nvSpPr>
          <p:cNvPr id="5" name="Footer Placeholder 4">
            <a:extLst>
              <a:ext uri="{FF2B5EF4-FFF2-40B4-BE49-F238E27FC236}">
                <a16:creationId xmlns:a16="http://schemas.microsoft.com/office/drawing/2014/main" id="{F0292DCF-153E-B2C4-705C-0DC6F9340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06D218-6BF4-0009-ED1A-A02FE30DFD6E}"/>
              </a:ext>
            </a:extLst>
          </p:cNvPr>
          <p:cNvSpPr>
            <a:spLocks noGrp="1"/>
          </p:cNvSpPr>
          <p:nvPr>
            <p:ph type="sldNum" sz="quarter" idx="12"/>
          </p:nvPr>
        </p:nvSpPr>
        <p:spPr/>
        <p:txBody>
          <a:bodyPr/>
          <a:lstStyle/>
          <a:p>
            <a:fld id="{47920245-C887-4A19-8FAA-384627A3C103}" type="slidenum">
              <a:rPr lang="en-IN" smtClean="0"/>
              <a:t>‹#›</a:t>
            </a:fld>
            <a:endParaRPr lang="en-IN"/>
          </a:p>
        </p:txBody>
      </p:sp>
    </p:spTree>
    <p:extLst>
      <p:ext uri="{BB962C8B-B14F-4D97-AF65-F5344CB8AC3E}">
        <p14:creationId xmlns:p14="http://schemas.microsoft.com/office/powerpoint/2010/main" val="113875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4DC5-EBD8-D6A9-6887-5C282ADE63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D21A0F-79B7-564D-5162-10E4BD0CC0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1D04F9-E5CD-2DB8-893D-560928639AE9}"/>
              </a:ext>
            </a:extLst>
          </p:cNvPr>
          <p:cNvSpPr>
            <a:spLocks noGrp="1"/>
          </p:cNvSpPr>
          <p:nvPr>
            <p:ph type="dt" sz="half" idx="10"/>
          </p:nvPr>
        </p:nvSpPr>
        <p:spPr/>
        <p:txBody>
          <a:bodyPr/>
          <a:lstStyle/>
          <a:p>
            <a:fld id="{6D9060EB-7DBF-47FD-9838-39EDF7EEE2DD}" type="datetimeFigureOut">
              <a:rPr lang="en-IN" smtClean="0"/>
              <a:t>03-10-2025</a:t>
            </a:fld>
            <a:endParaRPr lang="en-IN"/>
          </a:p>
        </p:txBody>
      </p:sp>
      <p:sp>
        <p:nvSpPr>
          <p:cNvPr id="5" name="Footer Placeholder 4">
            <a:extLst>
              <a:ext uri="{FF2B5EF4-FFF2-40B4-BE49-F238E27FC236}">
                <a16:creationId xmlns:a16="http://schemas.microsoft.com/office/drawing/2014/main" id="{479F7448-9B1A-D435-4789-3AF4C6AEB0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FA6D31-A491-017F-9973-79895203B190}"/>
              </a:ext>
            </a:extLst>
          </p:cNvPr>
          <p:cNvSpPr>
            <a:spLocks noGrp="1"/>
          </p:cNvSpPr>
          <p:nvPr>
            <p:ph type="sldNum" sz="quarter" idx="12"/>
          </p:nvPr>
        </p:nvSpPr>
        <p:spPr/>
        <p:txBody>
          <a:bodyPr/>
          <a:lstStyle/>
          <a:p>
            <a:fld id="{47920245-C887-4A19-8FAA-384627A3C103}" type="slidenum">
              <a:rPr lang="en-IN" smtClean="0"/>
              <a:t>‹#›</a:t>
            </a:fld>
            <a:endParaRPr lang="en-IN"/>
          </a:p>
        </p:txBody>
      </p:sp>
    </p:spTree>
    <p:extLst>
      <p:ext uri="{BB962C8B-B14F-4D97-AF65-F5344CB8AC3E}">
        <p14:creationId xmlns:p14="http://schemas.microsoft.com/office/powerpoint/2010/main" val="1481050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2EB7E-B0F5-4F36-EB09-D4E6FA259D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F5C46F-42ED-0EE9-89BB-B15063EF79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0861DD-15D1-A52A-3716-E132B0561C1E}"/>
              </a:ext>
            </a:extLst>
          </p:cNvPr>
          <p:cNvSpPr>
            <a:spLocks noGrp="1"/>
          </p:cNvSpPr>
          <p:nvPr>
            <p:ph type="dt" sz="half" idx="10"/>
          </p:nvPr>
        </p:nvSpPr>
        <p:spPr/>
        <p:txBody>
          <a:bodyPr/>
          <a:lstStyle/>
          <a:p>
            <a:fld id="{6D9060EB-7DBF-47FD-9838-39EDF7EEE2DD}" type="datetimeFigureOut">
              <a:rPr lang="en-IN" smtClean="0"/>
              <a:t>03-10-2025</a:t>
            </a:fld>
            <a:endParaRPr lang="en-IN"/>
          </a:p>
        </p:txBody>
      </p:sp>
      <p:sp>
        <p:nvSpPr>
          <p:cNvPr id="5" name="Footer Placeholder 4">
            <a:extLst>
              <a:ext uri="{FF2B5EF4-FFF2-40B4-BE49-F238E27FC236}">
                <a16:creationId xmlns:a16="http://schemas.microsoft.com/office/drawing/2014/main" id="{400D4D5C-9CF9-C8E5-6416-3E0B039F1D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AFCA75-135B-1CE6-D80C-356090F6C9CA}"/>
              </a:ext>
            </a:extLst>
          </p:cNvPr>
          <p:cNvSpPr>
            <a:spLocks noGrp="1"/>
          </p:cNvSpPr>
          <p:nvPr>
            <p:ph type="sldNum" sz="quarter" idx="12"/>
          </p:nvPr>
        </p:nvSpPr>
        <p:spPr/>
        <p:txBody>
          <a:bodyPr/>
          <a:lstStyle/>
          <a:p>
            <a:fld id="{47920245-C887-4A19-8FAA-384627A3C103}" type="slidenum">
              <a:rPr lang="en-IN" smtClean="0"/>
              <a:t>‹#›</a:t>
            </a:fld>
            <a:endParaRPr lang="en-IN"/>
          </a:p>
        </p:txBody>
      </p:sp>
    </p:spTree>
    <p:extLst>
      <p:ext uri="{BB962C8B-B14F-4D97-AF65-F5344CB8AC3E}">
        <p14:creationId xmlns:p14="http://schemas.microsoft.com/office/powerpoint/2010/main" val="417621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CF395-882C-8BC7-BD58-6CCDEC0911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7908E3-9D29-426E-1172-A8337537A4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EAAC82-9A7F-D443-E22D-C413A6949E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4BFFC5-9DA0-29E9-BE01-E345A6DBE9E5}"/>
              </a:ext>
            </a:extLst>
          </p:cNvPr>
          <p:cNvSpPr>
            <a:spLocks noGrp="1"/>
          </p:cNvSpPr>
          <p:nvPr>
            <p:ph type="dt" sz="half" idx="10"/>
          </p:nvPr>
        </p:nvSpPr>
        <p:spPr/>
        <p:txBody>
          <a:bodyPr/>
          <a:lstStyle/>
          <a:p>
            <a:fld id="{6D9060EB-7DBF-47FD-9838-39EDF7EEE2DD}" type="datetimeFigureOut">
              <a:rPr lang="en-IN" smtClean="0"/>
              <a:t>03-10-2025</a:t>
            </a:fld>
            <a:endParaRPr lang="en-IN"/>
          </a:p>
        </p:txBody>
      </p:sp>
      <p:sp>
        <p:nvSpPr>
          <p:cNvPr id="6" name="Footer Placeholder 5">
            <a:extLst>
              <a:ext uri="{FF2B5EF4-FFF2-40B4-BE49-F238E27FC236}">
                <a16:creationId xmlns:a16="http://schemas.microsoft.com/office/drawing/2014/main" id="{12D08D62-A4CA-913A-19E5-5F0CE0D725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B5705C-1A89-B808-A91E-85526469813D}"/>
              </a:ext>
            </a:extLst>
          </p:cNvPr>
          <p:cNvSpPr>
            <a:spLocks noGrp="1"/>
          </p:cNvSpPr>
          <p:nvPr>
            <p:ph type="sldNum" sz="quarter" idx="12"/>
          </p:nvPr>
        </p:nvSpPr>
        <p:spPr/>
        <p:txBody>
          <a:bodyPr/>
          <a:lstStyle/>
          <a:p>
            <a:fld id="{47920245-C887-4A19-8FAA-384627A3C103}" type="slidenum">
              <a:rPr lang="en-IN" smtClean="0"/>
              <a:t>‹#›</a:t>
            </a:fld>
            <a:endParaRPr lang="en-IN"/>
          </a:p>
        </p:txBody>
      </p:sp>
    </p:spTree>
    <p:extLst>
      <p:ext uri="{BB962C8B-B14F-4D97-AF65-F5344CB8AC3E}">
        <p14:creationId xmlns:p14="http://schemas.microsoft.com/office/powerpoint/2010/main" val="924175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AAB0-2123-6F17-554B-E814D913F3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7D842D-BBC0-2332-3E3F-4E0FE2BA39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2AB9E0-6CDD-461D-2487-D7AB480F4B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D88BD3-B6C3-25FE-F1CD-EEB01FB5D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8C1188-F533-CE4F-5E74-CD1AF7086C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D1808F-ABB8-F8DF-E640-571003B6D7A4}"/>
              </a:ext>
            </a:extLst>
          </p:cNvPr>
          <p:cNvSpPr>
            <a:spLocks noGrp="1"/>
          </p:cNvSpPr>
          <p:nvPr>
            <p:ph type="dt" sz="half" idx="10"/>
          </p:nvPr>
        </p:nvSpPr>
        <p:spPr/>
        <p:txBody>
          <a:bodyPr/>
          <a:lstStyle/>
          <a:p>
            <a:fld id="{6D9060EB-7DBF-47FD-9838-39EDF7EEE2DD}" type="datetimeFigureOut">
              <a:rPr lang="en-IN" smtClean="0"/>
              <a:t>03-10-2025</a:t>
            </a:fld>
            <a:endParaRPr lang="en-IN"/>
          </a:p>
        </p:txBody>
      </p:sp>
      <p:sp>
        <p:nvSpPr>
          <p:cNvPr id="8" name="Footer Placeholder 7">
            <a:extLst>
              <a:ext uri="{FF2B5EF4-FFF2-40B4-BE49-F238E27FC236}">
                <a16:creationId xmlns:a16="http://schemas.microsoft.com/office/drawing/2014/main" id="{87FF932E-3E74-0115-BBB2-323C310492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09889E-2526-FFEB-F8E7-8CAF72410FDE}"/>
              </a:ext>
            </a:extLst>
          </p:cNvPr>
          <p:cNvSpPr>
            <a:spLocks noGrp="1"/>
          </p:cNvSpPr>
          <p:nvPr>
            <p:ph type="sldNum" sz="quarter" idx="12"/>
          </p:nvPr>
        </p:nvSpPr>
        <p:spPr/>
        <p:txBody>
          <a:bodyPr/>
          <a:lstStyle/>
          <a:p>
            <a:fld id="{47920245-C887-4A19-8FAA-384627A3C103}" type="slidenum">
              <a:rPr lang="en-IN" smtClean="0"/>
              <a:t>‹#›</a:t>
            </a:fld>
            <a:endParaRPr lang="en-IN"/>
          </a:p>
        </p:txBody>
      </p:sp>
    </p:spTree>
    <p:extLst>
      <p:ext uri="{BB962C8B-B14F-4D97-AF65-F5344CB8AC3E}">
        <p14:creationId xmlns:p14="http://schemas.microsoft.com/office/powerpoint/2010/main" val="56682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560C-F3B4-5164-4030-0F41951088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0C95E0-FBA4-17D8-4867-2C0CB14AB669}"/>
              </a:ext>
            </a:extLst>
          </p:cNvPr>
          <p:cNvSpPr>
            <a:spLocks noGrp="1"/>
          </p:cNvSpPr>
          <p:nvPr>
            <p:ph type="dt" sz="half" idx="10"/>
          </p:nvPr>
        </p:nvSpPr>
        <p:spPr/>
        <p:txBody>
          <a:bodyPr/>
          <a:lstStyle/>
          <a:p>
            <a:fld id="{6D9060EB-7DBF-47FD-9838-39EDF7EEE2DD}" type="datetimeFigureOut">
              <a:rPr lang="en-IN" smtClean="0"/>
              <a:t>03-10-2025</a:t>
            </a:fld>
            <a:endParaRPr lang="en-IN"/>
          </a:p>
        </p:txBody>
      </p:sp>
      <p:sp>
        <p:nvSpPr>
          <p:cNvPr id="4" name="Footer Placeholder 3">
            <a:extLst>
              <a:ext uri="{FF2B5EF4-FFF2-40B4-BE49-F238E27FC236}">
                <a16:creationId xmlns:a16="http://schemas.microsoft.com/office/drawing/2014/main" id="{3318E0BD-10BA-C249-4CE1-755163A10D3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43D8364-0D73-D51A-D115-DC2293F9E7D8}"/>
              </a:ext>
            </a:extLst>
          </p:cNvPr>
          <p:cNvSpPr>
            <a:spLocks noGrp="1"/>
          </p:cNvSpPr>
          <p:nvPr>
            <p:ph type="sldNum" sz="quarter" idx="12"/>
          </p:nvPr>
        </p:nvSpPr>
        <p:spPr/>
        <p:txBody>
          <a:bodyPr/>
          <a:lstStyle/>
          <a:p>
            <a:fld id="{47920245-C887-4A19-8FAA-384627A3C103}" type="slidenum">
              <a:rPr lang="en-IN" smtClean="0"/>
              <a:t>‹#›</a:t>
            </a:fld>
            <a:endParaRPr lang="en-IN"/>
          </a:p>
        </p:txBody>
      </p:sp>
    </p:spTree>
    <p:extLst>
      <p:ext uri="{BB962C8B-B14F-4D97-AF65-F5344CB8AC3E}">
        <p14:creationId xmlns:p14="http://schemas.microsoft.com/office/powerpoint/2010/main" val="1629737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08C94F-1A34-593E-4490-4FACA588CF1A}"/>
              </a:ext>
            </a:extLst>
          </p:cNvPr>
          <p:cNvSpPr>
            <a:spLocks noGrp="1"/>
          </p:cNvSpPr>
          <p:nvPr>
            <p:ph type="dt" sz="half" idx="10"/>
          </p:nvPr>
        </p:nvSpPr>
        <p:spPr/>
        <p:txBody>
          <a:bodyPr/>
          <a:lstStyle/>
          <a:p>
            <a:fld id="{6D9060EB-7DBF-47FD-9838-39EDF7EEE2DD}" type="datetimeFigureOut">
              <a:rPr lang="en-IN" smtClean="0"/>
              <a:t>03-10-2025</a:t>
            </a:fld>
            <a:endParaRPr lang="en-IN"/>
          </a:p>
        </p:txBody>
      </p:sp>
      <p:sp>
        <p:nvSpPr>
          <p:cNvPr id="3" name="Footer Placeholder 2">
            <a:extLst>
              <a:ext uri="{FF2B5EF4-FFF2-40B4-BE49-F238E27FC236}">
                <a16:creationId xmlns:a16="http://schemas.microsoft.com/office/drawing/2014/main" id="{81BDB193-7335-38D4-279E-1DD42FC6BA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178CA9-4A80-863D-9451-788C72C6F238}"/>
              </a:ext>
            </a:extLst>
          </p:cNvPr>
          <p:cNvSpPr>
            <a:spLocks noGrp="1"/>
          </p:cNvSpPr>
          <p:nvPr>
            <p:ph type="sldNum" sz="quarter" idx="12"/>
          </p:nvPr>
        </p:nvSpPr>
        <p:spPr/>
        <p:txBody>
          <a:bodyPr/>
          <a:lstStyle/>
          <a:p>
            <a:fld id="{47920245-C887-4A19-8FAA-384627A3C103}" type="slidenum">
              <a:rPr lang="en-IN" smtClean="0"/>
              <a:t>‹#›</a:t>
            </a:fld>
            <a:endParaRPr lang="en-IN"/>
          </a:p>
        </p:txBody>
      </p:sp>
    </p:spTree>
    <p:extLst>
      <p:ext uri="{BB962C8B-B14F-4D97-AF65-F5344CB8AC3E}">
        <p14:creationId xmlns:p14="http://schemas.microsoft.com/office/powerpoint/2010/main" val="402323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31F47-E9D8-5EDE-ED24-47C349399A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68CF69-A4C1-E02F-3961-CA3B80C0D6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35BA0C-E7F2-34C1-0006-FF79A5EDF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F2C831-BBF4-BBB5-DC3F-DA34F2325BDA}"/>
              </a:ext>
            </a:extLst>
          </p:cNvPr>
          <p:cNvSpPr>
            <a:spLocks noGrp="1"/>
          </p:cNvSpPr>
          <p:nvPr>
            <p:ph type="dt" sz="half" idx="10"/>
          </p:nvPr>
        </p:nvSpPr>
        <p:spPr/>
        <p:txBody>
          <a:bodyPr/>
          <a:lstStyle/>
          <a:p>
            <a:fld id="{6D9060EB-7DBF-47FD-9838-39EDF7EEE2DD}" type="datetimeFigureOut">
              <a:rPr lang="en-IN" smtClean="0"/>
              <a:t>03-10-2025</a:t>
            </a:fld>
            <a:endParaRPr lang="en-IN"/>
          </a:p>
        </p:txBody>
      </p:sp>
      <p:sp>
        <p:nvSpPr>
          <p:cNvPr id="6" name="Footer Placeholder 5">
            <a:extLst>
              <a:ext uri="{FF2B5EF4-FFF2-40B4-BE49-F238E27FC236}">
                <a16:creationId xmlns:a16="http://schemas.microsoft.com/office/drawing/2014/main" id="{27FF391A-012E-6537-2F57-1C2A11DD5C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A0D64B-DE21-BE5D-E5C3-B69E443D6AEE}"/>
              </a:ext>
            </a:extLst>
          </p:cNvPr>
          <p:cNvSpPr>
            <a:spLocks noGrp="1"/>
          </p:cNvSpPr>
          <p:nvPr>
            <p:ph type="sldNum" sz="quarter" idx="12"/>
          </p:nvPr>
        </p:nvSpPr>
        <p:spPr/>
        <p:txBody>
          <a:bodyPr/>
          <a:lstStyle/>
          <a:p>
            <a:fld id="{47920245-C887-4A19-8FAA-384627A3C103}" type="slidenum">
              <a:rPr lang="en-IN" smtClean="0"/>
              <a:t>‹#›</a:t>
            </a:fld>
            <a:endParaRPr lang="en-IN"/>
          </a:p>
        </p:txBody>
      </p:sp>
    </p:spTree>
    <p:extLst>
      <p:ext uri="{BB962C8B-B14F-4D97-AF65-F5344CB8AC3E}">
        <p14:creationId xmlns:p14="http://schemas.microsoft.com/office/powerpoint/2010/main" val="3887492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F150-3536-92BD-6D46-10C953F71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A91569E-B1FF-9D21-09B9-931F5CB091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CF19D8E-9129-95FE-0514-FB8590F32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0EE28-BFDF-A0DF-D289-C334AC86D243}"/>
              </a:ext>
            </a:extLst>
          </p:cNvPr>
          <p:cNvSpPr>
            <a:spLocks noGrp="1"/>
          </p:cNvSpPr>
          <p:nvPr>
            <p:ph type="dt" sz="half" idx="10"/>
          </p:nvPr>
        </p:nvSpPr>
        <p:spPr/>
        <p:txBody>
          <a:bodyPr/>
          <a:lstStyle/>
          <a:p>
            <a:fld id="{6D9060EB-7DBF-47FD-9838-39EDF7EEE2DD}" type="datetimeFigureOut">
              <a:rPr lang="en-IN" smtClean="0"/>
              <a:t>03-10-2025</a:t>
            </a:fld>
            <a:endParaRPr lang="en-IN"/>
          </a:p>
        </p:txBody>
      </p:sp>
      <p:sp>
        <p:nvSpPr>
          <p:cNvPr id="6" name="Footer Placeholder 5">
            <a:extLst>
              <a:ext uri="{FF2B5EF4-FFF2-40B4-BE49-F238E27FC236}">
                <a16:creationId xmlns:a16="http://schemas.microsoft.com/office/drawing/2014/main" id="{85B4B60C-5F67-1915-FAAE-7A6509FDBB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621D1E-1673-A168-35A8-C83271FBED0C}"/>
              </a:ext>
            </a:extLst>
          </p:cNvPr>
          <p:cNvSpPr>
            <a:spLocks noGrp="1"/>
          </p:cNvSpPr>
          <p:nvPr>
            <p:ph type="sldNum" sz="quarter" idx="12"/>
          </p:nvPr>
        </p:nvSpPr>
        <p:spPr/>
        <p:txBody>
          <a:bodyPr/>
          <a:lstStyle/>
          <a:p>
            <a:fld id="{47920245-C887-4A19-8FAA-384627A3C103}" type="slidenum">
              <a:rPr lang="en-IN" smtClean="0"/>
              <a:t>‹#›</a:t>
            </a:fld>
            <a:endParaRPr lang="en-IN"/>
          </a:p>
        </p:txBody>
      </p:sp>
    </p:spTree>
    <p:extLst>
      <p:ext uri="{BB962C8B-B14F-4D97-AF65-F5344CB8AC3E}">
        <p14:creationId xmlns:p14="http://schemas.microsoft.com/office/powerpoint/2010/main" val="221482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73AA3-9401-BE1B-5906-56F2B67B30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4BBF19-ABB0-58C3-1F91-D9984D593F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6E5623-B2DC-C24C-93AA-9E3EA223E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060EB-7DBF-47FD-9838-39EDF7EEE2DD}" type="datetimeFigureOut">
              <a:rPr lang="en-IN" smtClean="0"/>
              <a:t>03-10-2025</a:t>
            </a:fld>
            <a:endParaRPr lang="en-IN"/>
          </a:p>
        </p:txBody>
      </p:sp>
      <p:sp>
        <p:nvSpPr>
          <p:cNvPr id="5" name="Footer Placeholder 4">
            <a:extLst>
              <a:ext uri="{FF2B5EF4-FFF2-40B4-BE49-F238E27FC236}">
                <a16:creationId xmlns:a16="http://schemas.microsoft.com/office/drawing/2014/main" id="{E1FD2CDA-72CE-EE68-289C-D0F9D05943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A6AE5A-2067-4F50-36C1-CDB86AEF2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920245-C887-4A19-8FAA-384627A3C103}" type="slidenum">
              <a:rPr lang="en-IN" smtClean="0"/>
              <a:t>‹#›</a:t>
            </a:fld>
            <a:endParaRPr lang="en-IN"/>
          </a:p>
        </p:txBody>
      </p:sp>
    </p:spTree>
    <p:extLst>
      <p:ext uri="{BB962C8B-B14F-4D97-AF65-F5344CB8AC3E}">
        <p14:creationId xmlns:p14="http://schemas.microsoft.com/office/powerpoint/2010/main" val="394099022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BAA7-462A-F2F0-C828-7F1553FA836C}"/>
              </a:ext>
            </a:extLst>
          </p:cNvPr>
          <p:cNvSpPr>
            <a:spLocks noGrp="1"/>
          </p:cNvSpPr>
          <p:nvPr>
            <p:ph type="ctrTitle"/>
          </p:nvPr>
        </p:nvSpPr>
        <p:spPr/>
        <p:txBody>
          <a:bodyPr>
            <a:normAutofit/>
          </a:bodyPr>
          <a:lstStyle/>
          <a:p>
            <a:r>
              <a:rPr lang="en-US" b="1" dirty="0">
                <a:solidFill>
                  <a:schemeClr val="tx2">
                    <a:lumMod val="60000"/>
                    <a:lumOff val="40000"/>
                  </a:schemeClr>
                </a:solidFill>
              </a:rPr>
              <a:t>TASK 8: Simple Sales Dashboard Design</a:t>
            </a:r>
            <a:endParaRPr lang="en-IN" b="1" dirty="0">
              <a:solidFill>
                <a:schemeClr val="tx2">
                  <a:lumMod val="60000"/>
                  <a:lumOff val="40000"/>
                </a:schemeClr>
              </a:solidFill>
            </a:endParaRPr>
          </a:p>
        </p:txBody>
      </p:sp>
      <p:sp>
        <p:nvSpPr>
          <p:cNvPr id="3" name="Subtitle 2">
            <a:extLst>
              <a:ext uri="{FF2B5EF4-FFF2-40B4-BE49-F238E27FC236}">
                <a16:creationId xmlns:a16="http://schemas.microsoft.com/office/drawing/2014/main" id="{523A6247-1318-A063-767C-E156B037C5E9}"/>
              </a:ext>
            </a:extLst>
          </p:cNvPr>
          <p:cNvSpPr>
            <a:spLocks noGrp="1"/>
          </p:cNvSpPr>
          <p:nvPr>
            <p:ph type="subTitle" idx="1"/>
          </p:nvPr>
        </p:nvSpPr>
        <p:spPr/>
        <p:txBody>
          <a:bodyPr/>
          <a:lstStyle/>
          <a:p>
            <a:r>
              <a:rPr lang="en-US" dirty="0"/>
              <a:t>By Product, Region, and Month</a:t>
            </a:r>
            <a:endParaRPr lang="en-IN" dirty="0"/>
          </a:p>
        </p:txBody>
      </p:sp>
    </p:spTree>
    <p:extLst>
      <p:ext uri="{BB962C8B-B14F-4D97-AF65-F5344CB8AC3E}">
        <p14:creationId xmlns:p14="http://schemas.microsoft.com/office/powerpoint/2010/main" val="3300197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34C0-6CC4-03DA-A7A8-BDEAD684BCC8}"/>
              </a:ext>
            </a:extLst>
          </p:cNvPr>
          <p:cNvSpPr>
            <a:spLocks noGrp="1"/>
          </p:cNvSpPr>
          <p:nvPr>
            <p:ph type="title"/>
          </p:nvPr>
        </p:nvSpPr>
        <p:spPr/>
        <p:txBody>
          <a:bodyPr/>
          <a:lstStyle/>
          <a:p>
            <a:pPr algn="ctr"/>
            <a:r>
              <a:rPr lang="en-IN" b="1" dirty="0">
                <a:solidFill>
                  <a:schemeClr val="accent6">
                    <a:lumMod val="60000"/>
                    <a:lumOff val="40000"/>
                  </a:schemeClr>
                </a:solidFill>
                <a:latin typeface="Times New Roman" panose="02020603050405020304" pitchFamily="18" charset="0"/>
                <a:cs typeface="Times New Roman" panose="02020603050405020304" pitchFamily="18" charset="0"/>
              </a:rPr>
              <a:t>Dashboard Insights</a:t>
            </a:r>
          </a:p>
        </p:txBody>
      </p:sp>
      <p:sp>
        <p:nvSpPr>
          <p:cNvPr id="7" name="Content Placeholder 6">
            <a:extLst>
              <a:ext uri="{FF2B5EF4-FFF2-40B4-BE49-F238E27FC236}">
                <a16:creationId xmlns:a16="http://schemas.microsoft.com/office/drawing/2014/main" id="{B4FB8ED3-22E3-F33C-D9C8-F181BF3F2A41}"/>
              </a:ext>
            </a:extLst>
          </p:cNvPr>
          <p:cNvSpPr>
            <a:spLocks noGrp="1"/>
          </p:cNvSpPr>
          <p:nvPr>
            <p:ph idx="1"/>
          </p:nvPr>
        </p:nvSpPr>
        <p:spPr/>
        <p:txBody>
          <a:bodyPr>
            <a:normAutofit fontScale="85000" lnSpcReduction="10000"/>
          </a:bodyPr>
          <a:lstStyle/>
          <a:p>
            <a:pPr>
              <a:buFont typeface="Wingdings" panose="05000000000000000000" pitchFamily="2" charset="2"/>
              <a:buChar char="v"/>
            </a:pPr>
            <a:r>
              <a:rPr lang="en-US" dirty="0"/>
              <a:t>When I looked at the sales by region, I noticed the Central region is way ahead of the others. Its total sales are much higher than any other region, which makes me think this area either has more stores or maybe people spend more there.</a:t>
            </a:r>
          </a:p>
          <a:p>
            <a:pPr>
              <a:buFont typeface="Wingdings" panose="05000000000000000000" pitchFamily="2" charset="2"/>
              <a:buChar char="v"/>
            </a:pPr>
            <a:r>
              <a:rPr lang="en-US" dirty="0"/>
              <a:t>Checking the sales over time, I saw there are definite peaks around the middle and end of each year. This might be because of festivals, holidays, or some special promotions happening then, since sales rise and fall in a pattern.</a:t>
            </a:r>
          </a:p>
          <a:p>
            <a:pPr>
              <a:buFont typeface="Wingdings" panose="05000000000000000000" pitchFamily="2" charset="2"/>
              <a:buChar char="v"/>
            </a:pPr>
            <a:r>
              <a:rPr lang="en-US" dirty="0"/>
              <a:t>For categories, Technology leads the way with the most sales. It’s followed by Furniture and Office Supplies. So, it looks like people buy Technology products the most, which wasn’t surprising but cool to see from the actual numbers.</a:t>
            </a:r>
          </a:p>
          <a:p>
            <a:pPr>
              <a:buFont typeface="Wingdings" panose="05000000000000000000" pitchFamily="2" charset="2"/>
              <a:buChar char="v"/>
            </a:pPr>
            <a:r>
              <a:rPr lang="en-US" dirty="0"/>
              <a:t>Some regions like Canada and Caribbean have the lowest sales. It feels like there’s either less demand or fewer stores there. This could be a chance for the company to increase marketing or try new things to get more customers in those areas.</a:t>
            </a:r>
          </a:p>
        </p:txBody>
      </p:sp>
    </p:spTree>
    <p:extLst>
      <p:ext uri="{BB962C8B-B14F-4D97-AF65-F5344CB8AC3E}">
        <p14:creationId xmlns:p14="http://schemas.microsoft.com/office/powerpoint/2010/main" val="37792124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TotalTime>
  <Words>201</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Times New Roman</vt:lpstr>
      <vt:lpstr>Wingdings</vt:lpstr>
      <vt:lpstr>Office Theme</vt:lpstr>
      <vt:lpstr>TASK 8: Simple Sales Dashboard Design</vt:lpstr>
      <vt:lpstr>Dashboard Insights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Hilairea Catherena</dc:creator>
  <cp:lastModifiedBy>Hilairea Catherena</cp:lastModifiedBy>
  <cp:revision>2</cp:revision>
  <dcterms:created xsi:type="dcterms:W3CDTF">2025-10-03T16:07:21Z</dcterms:created>
  <dcterms:modified xsi:type="dcterms:W3CDTF">2025-10-03T16:33:39Z</dcterms:modified>
</cp:coreProperties>
</file>