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8/18/19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86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8/18/19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6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:a16="http://schemas.microsoft.com/office/drawing/2014/main" id="{11EBC7B6-0020-44AB-8975-7612C75601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99" b="217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1DF6D-055B-1349-84D7-989CDAFB4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KPMG data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6C5B6-196D-FD4E-963A-FDBE384F1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Karel </a:t>
            </a:r>
            <a:r>
              <a:rPr lang="en-US" dirty="0" err="1">
                <a:solidFill>
                  <a:schemeClr val="tx1"/>
                </a:solidFill>
              </a:rPr>
              <a:t>Goense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879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88D07A-3FEB-F94C-91EA-F13B10AA1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11" y="1393825"/>
            <a:ext cx="8767977" cy="4070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B95A5A-45EB-6544-9ABF-38C1A43979F9}"/>
              </a:ext>
            </a:extLst>
          </p:cNvPr>
          <p:cNvSpPr txBox="1"/>
          <p:nvPr/>
        </p:nvSpPr>
        <p:spPr>
          <a:xfrm>
            <a:off x="2133315" y="795000"/>
            <a:ext cx="2174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Twitter data </a:t>
            </a:r>
          </a:p>
        </p:txBody>
      </p:sp>
    </p:spTree>
    <p:extLst>
      <p:ext uri="{BB962C8B-B14F-4D97-AF65-F5344CB8AC3E}">
        <p14:creationId xmlns:p14="http://schemas.microsoft.com/office/powerpoint/2010/main" val="3586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95A5A-45EB-6544-9ABF-38C1A43979F9}"/>
              </a:ext>
            </a:extLst>
          </p:cNvPr>
          <p:cNvSpPr txBox="1"/>
          <p:nvPr/>
        </p:nvSpPr>
        <p:spPr>
          <a:xfrm>
            <a:off x="1229424" y="1536174"/>
            <a:ext cx="98695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/>
              <a:t>Real time twitter data gets filtered using chosen keywords (blockchain)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Hashtags are extracted and posted in an ’events’ topic 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Spark pulls messages from ‘events’ topic into a direct stream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Data is transformed and checked for identical hashtags</a:t>
            </a:r>
          </a:p>
          <a:p>
            <a:pPr marL="342900" indent="-342900">
              <a:buFontTx/>
              <a:buChar char="-"/>
            </a:pPr>
            <a:endParaRPr lang="en-US" sz="2400" b="1" dirty="0"/>
          </a:p>
          <a:p>
            <a:pPr marL="342900" indent="-342900">
              <a:buFontTx/>
              <a:buChar char="-"/>
            </a:pPr>
            <a:r>
              <a:rPr lang="en-US" sz="2400" b="1" dirty="0"/>
              <a:t>Keys (hashtags), and values (count of hashtag) are stored in a Cassandra database</a:t>
            </a:r>
          </a:p>
        </p:txBody>
      </p:sp>
    </p:spTree>
    <p:extLst>
      <p:ext uri="{BB962C8B-B14F-4D97-AF65-F5344CB8AC3E}">
        <p14:creationId xmlns:p14="http://schemas.microsoft.com/office/powerpoint/2010/main" val="2885069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9EC50A-248F-46D1-97CD-65A2766F7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C843F0-96F8-4DFC-93E8-E3533F223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95A5A-45EB-6544-9ABF-38C1A43979F9}"/>
              </a:ext>
            </a:extLst>
          </p:cNvPr>
          <p:cNvSpPr txBox="1"/>
          <p:nvPr/>
        </p:nvSpPr>
        <p:spPr>
          <a:xfrm>
            <a:off x="840541" y="2721114"/>
            <a:ext cx="9869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2096542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">
      <a:dk1>
        <a:srgbClr val="000000"/>
      </a:dk1>
      <a:lt1>
        <a:srgbClr val="FFFFFF"/>
      </a:lt1>
      <a:dk2>
        <a:srgbClr val="243341"/>
      </a:dk2>
      <a:lt2>
        <a:srgbClr val="E8E2E7"/>
      </a:lt2>
      <a:accent1>
        <a:srgbClr val="82AB8B"/>
      </a:accent1>
      <a:accent2>
        <a:srgbClr val="74AB97"/>
      </a:accent2>
      <a:accent3>
        <a:srgbClr val="81A8AB"/>
      </a:accent3>
      <a:accent4>
        <a:srgbClr val="7F9EBA"/>
      </a:accent4>
      <a:accent5>
        <a:srgbClr val="969BC6"/>
      </a:accent5>
      <a:accent6>
        <a:srgbClr val="917FBA"/>
      </a:accent6>
      <a:hlink>
        <a:srgbClr val="AE699F"/>
      </a:hlink>
      <a:folHlink>
        <a:srgbClr val="7F7F7F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69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Garamond</vt:lpstr>
      <vt:lpstr>SavonVTI</vt:lpstr>
      <vt:lpstr>KPMG data challenge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KPMG data challenge</dc:title>
  <dc:creator>KAREL GOENSE</dc:creator>
  <cp:lastModifiedBy>KAREL GOENSE</cp:lastModifiedBy>
  <cp:revision>6</cp:revision>
  <dcterms:created xsi:type="dcterms:W3CDTF">2019-08-18T19:55:55Z</dcterms:created>
  <dcterms:modified xsi:type="dcterms:W3CDTF">2019-08-19T05:44:41Z</dcterms:modified>
</cp:coreProperties>
</file>