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C5E0B4"/>
    <a:srgbClr val="5F6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347" y="-1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C63E-37C1-4780-8BF5-7973FBD2F42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72EAE-FA4E-44A7-A5A4-7A680933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15268127-0DFA-D49E-5507-06D8909EDF92}"/>
              </a:ext>
            </a:extLst>
          </p:cNvPr>
          <p:cNvSpPr/>
          <p:nvPr/>
        </p:nvSpPr>
        <p:spPr>
          <a:xfrm>
            <a:off x="1272209" y="303144"/>
            <a:ext cx="3420000" cy="17592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F646B5CD-3FD7-1D2D-CC4E-7A5F578664B6}"/>
              </a:ext>
            </a:extLst>
          </p:cNvPr>
          <p:cNvSpPr/>
          <p:nvPr/>
        </p:nvSpPr>
        <p:spPr>
          <a:xfrm>
            <a:off x="4886713" y="303144"/>
            <a:ext cx="3420000" cy="17592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FDA8DAC8-FC0F-B545-BFC7-5295717E4660}"/>
              </a:ext>
            </a:extLst>
          </p:cNvPr>
          <p:cNvSpPr/>
          <p:nvPr/>
        </p:nvSpPr>
        <p:spPr>
          <a:xfrm>
            <a:off x="8501217" y="304801"/>
            <a:ext cx="3420000" cy="17592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0E0F9724-31E8-9B40-A4B7-1F0C6827ADB4}"/>
              </a:ext>
            </a:extLst>
          </p:cNvPr>
          <p:cNvSpPr/>
          <p:nvPr/>
        </p:nvSpPr>
        <p:spPr>
          <a:xfrm>
            <a:off x="1272209" y="2449995"/>
            <a:ext cx="10649008" cy="1958009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88D23852-C809-947D-02DC-99FFC362E7CA}"/>
              </a:ext>
            </a:extLst>
          </p:cNvPr>
          <p:cNvSpPr/>
          <p:nvPr/>
        </p:nvSpPr>
        <p:spPr>
          <a:xfrm>
            <a:off x="1272209" y="4644887"/>
            <a:ext cx="10649008" cy="1958009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94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52720-E97C-B5BB-DE2E-89FC2E461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4256F33D-363D-47F2-D71D-2D06883E26B9}"/>
              </a:ext>
            </a:extLst>
          </p:cNvPr>
          <p:cNvSpPr/>
          <p:nvPr/>
        </p:nvSpPr>
        <p:spPr>
          <a:xfrm>
            <a:off x="1272209" y="303144"/>
            <a:ext cx="3420000" cy="16096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1D52908E-F9ED-233C-DC7C-76A0569CE7A9}"/>
              </a:ext>
            </a:extLst>
          </p:cNvPr>
          <p:cNvSpPr/>
          <p:nvPr/>
        </p:nvSpPr>
        <p:spPr>
          <a:xfrm>
            <a:off x="4886713" y="303144"/>
            <a:ext cx="3420000" cy="16096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E26D9169-AEF9-7DCB-10F6-7F973A763D5D}"/>
              </a:ext>
            </a:extLst>
          </p:cNvPr>
          <p:cNvSpPr/>
          <p:nvPr/>
        </p:nvSpPr>
        <p:spPr>
          <a:xfrm>
            <a:off x="8501217" y="304801"/>
            <a:ext cx="3420000" cy="16079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12DF7677-89FF-3F54-51DA-13EE25EC53B2}"/>
              </a:ext>
            </a:extLst>
          </p:cNvPr>
          <p:cNvSpPr/>
          <p:nvPr/>
        </p:nvSpPr>
        <p:spPr>
          <a:xfrm>
            <a:off x="1272209" y="2183667"/>
            <a:ext cx="5221837" cy="1741647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A611B419-7294-4F89-6DDD-4BEEA974D6F8}"/>
              </a:ext>
            </a:extLst>
          </p:cNvPr>
          <p:cNvSpPr/>
          <p:nvPr/>
        </p:nvSpPr>
        <p:spPr>
          <a:xfrm>
            <a:off x="1272209" y="4861249"/>
            <a:ext cx="10649008" cy="1741647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8A0961FC-6FBF-D967-1A0F-142F9AC3FF7C}"/>
              </a:ext>
            </a:extLst>
          </p:cNvPr>
          <p:cNvSpPr/>
          <p:nvPr/>
        </p:nvSpPr>
        <p:spPr>
          <a:xfrm>
            <a:off x="6699380" y="2183667"/>
            <a:ext cx="5221837" cy="1741647"/>
          </a:xfrm>
          <a:prstGeom prst="roundRect">
            <a:avLst/>
          </a:prstGeom>
          <a:solidFill>
            <a:schemeClr val="bg1"/>
          </a:solidFill>
          <a:effectLst>
            <a:outerShdw blurRad="469900" dist="228600" dir="2700000" algn="tl" rotWithShape="0">
              <a:srgbClr val="C5E0B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DACB0373-094E-506F-BD16-DE15898861F0}"/>
              </a:ext>
            </a:extLst>
          </p:cNvPr>
          <p:cNvSpPr/>
          <p:nvPr/>
        </p:nvSpPr>
        <p:spPr>
          <a:xfrm>
            <a:off x="1272209" y="4132069"/>
            <a:ext cx="1650461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58BDEE34-5615-BF01-6E8E-F9CB3A22F180}"/>
              </a:ext>
            </a:extLst>
          </p:cNvPr>
          <p:cNvSpPr/>
          <p:nvPr/>
        </p:nvSpPr>
        <p:spPr>
          <a:xfrm>
            <a:off x="3057896" y="4141024"/>
            <a:ext cx="1650461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665D39E1-04BB-E6ED-2B64-C6894F532365}"/>
              </a:ext>
            </a:extLst>
          </p:cNvPr>
          <p:cNvSpPr/>
          <p:nvPr/>
        </p:nvSpPr>
        <p:spPr>
          <a:xfrm>
            <a:off x="4843583" y="4132069"/>
            <a:ext cx="1650461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4D786A2-49A3-D2F0-4B21-041BA417CBC2}"/>
              </a:ext>
            </a:extLst>
          </p:cNvPr>
          <p:cNvSpPr/>
          <p:nvPr/>
        </p:nvSpPr>
        <p:spPr>
          <a:xfrm>
            <a:off x="6629270" y="4132068"/>
            <a:ext cx="1650461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FD6EE034-EADF-0085-2C92-D33FCBA4228F}"/>
              </a:ext>
            </a:extLst>
          </p:cNvPr>
          <p:cNvSpPr/>
          <p:nvPr/>
        </p:nvSpPr>
        <p:spPr>
          <a:xfrm>
            <a:off x="8414957" y="4127245"/>
            <a:ext cx="1650461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06450FBF-EC0C-6AA4-C7A8-33B4C06352A3}"/>
              </a:ext>
            </a:extLst>
          </p:cNvPr>
          <p:cNvSpPr/>
          <p:nvPr/>
        </p:nvSpPr>
        <p:spPr>
          <a:xfrm>
            <a:off x="10200644" y="4121996"/>
            <a:ext cx="1650461" cy="6049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69900" dist="228600" dir="2700000" algn="tl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62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45AD002E-0E42-4098-B92C-13849CEBACAC}" vid="{842798CF-EC9D-4C20-AA59-9DD3F4405A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</TotalTime>
  <Words>0</Words>
  <Application>Microsoft Office PowerPoint</Application>
  <PresentationFormat>Širokoúhlá obrazovka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Prezentace aplikace PowerPoint</vt:lpstr>
      <vt:lpstr>Prezentace aplikace PowerPoint</vt:lpstr>
    </vt:vector>
  </TitlesOfParts>
  <Company>NCI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NCISG 3NSB HQ S6, Minarcik K OR-7</dc:creator>
  <cp:lastModifiedBy>Karel Minarčík</cp:lastModifiedBy>
  <cp:revision>12</cp:revision>
  <dcterms:created xsi:type="dcterms:W3CDTF">2024-11-25T11:06:53Z</dcterms:created>
  <dcterms:modified xsi:type="dcterms:W3CDTF">2024-12-27T20:26:33Z</dcterms:modified>
</cp:coreProperties>
</file>