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5D37"/>
    <a:srgbClr val="563B23"/>
    <a:srgbClr val="6B4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626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04E0-E31A-47AA-9119-6AABA44CB619}" type="datetimeFigureOut">
              <a:rPr lang="en-CA" smtClean="0"/>
              <a:t>15/09/2013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337-0FE3-4A43-B2AA-622E54C98D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71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04E0-E31A-47AA-9119-6AABA44CB619}" type="datetimeFigureOut">
              <a:rPr lang="en-CA" smtClean="0"/>
              <a:t>15/09/2013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337-0FE3-4A43-B2AA-622E54C98D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13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04E0-E31A-47AA-9119-6AABA44CB619}" type="datetimeFigureOut">
              <a:rPr lang="en-CA" smtClean="0"/>
              <a:t>15/09/2013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337-0FE3-4A43-B2AA-622E54C98D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5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04E0-E31A-47AA-9119-6AABA44CB619}" type="datetimeFigureOut">
              <a:rPr lang="en-CA" smtClean="0"/>
              <a:t>15/09/2013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337-0FE3-4A43-B2AA-622E54C98D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83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04E0-E31A-47AA-9119-6AABA44CB619}" type="datetimeFigureOut">
              <a:rPr lang="en-CA" smtClean="0"/>
              <a:t>15/09/2013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337-0FE3-4A43-B2AA-622E54C98D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40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04E0-E31A-47AA-9119-6AABA44CB619}" type="datetimeFigureOut">
              <a:rPr lang="en-CA" smtClean="0"/>
              <a:t>15/09/2013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337-0FE3-4A43-B2AA-622E54C98D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87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04E0-E31A-47AA-9119-6AABA44CB619}" type="datetimeFigureOut">
              <a:rPr lang="en-CA" smtClean="0"/>
              <a:t>15/09/2013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337-0FE3-4A43-B2AA-622E54C98D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1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04E0-E31A-47AA-9119-6AABA44CB619}" type="datetimeFigureOut">
              <a:rPr lang="en-CA" smtClean="0"/>
              <a:t>15/09/2013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337-0FE3-4A43-B2AA-622E54C98D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9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04E0-E31A-47AA-9119-6AABA44CB619}" type="datetimeFigureOut">
              <a:rPr lang="en-CA" smtClean="0"/>
              <a:t>15/09/2013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337-0FE3-4A43-B2AA-622E54C98D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16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04E0-E31A-47AA-9119-6AABA44CB619}" type="datetimeFigureOut">
              <a:rPr lang="en-CA" smtClean="0"/>
              <a:t>15/09/2013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337-0FE3-4A43-B2AA-622E54C98D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70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04E0-E31A-47AA-9119-6AABA44CB619}" type="datetimeFigureOut">
              <a:rPr lang="en-CA" smtClean="0"/>
              <a:t>15/09/2013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337-0FE3-4A43-B2AA-622E54C98D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30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E04E0-E31A-47AA-9119-6AABA44CB619}" type="datetimeFigureOut">
              <a:rPr lang="en-CA" smtClean="0"/>
              <a:t>15/09/2013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F337-0FE3-4A43-B2AA-622E54C98D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5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1" t="-98" r="23416" b="53589"/>
          <a:stretch/>
        </p:blipFill>
        <p:spPr>
          <a:xfrm>
            <a:off x="-29028" y="-14514"/>
            <a:ext cx="12250058" cy="6865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17" y="5857527"/>
            <a:ext cx="975868" cy="691338"/>
          </a:xfrm>
          <a:prstGeom prst="rect">
            <a:avLst/>
          </a:prstGeom>
        </p:spPr>
      </p:pic>
      <p:pic>
        <p:nvPicPr>
          <p:cNvPr id="10" name="i_♥_camping_app_-_promo_1280x72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312077" y="280572"/>
            <a:ext cx="609600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77" y="4479538"/>
            <a:ext cx="2714324" cy="135573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431800" sx="101000" sy="101000" algn="ctr" rotWithShape="0">
              <a:prstClr val="black">
                <a:alpha val="25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414426" y="5794404"/>
            <a:ext cx="4023858" cy="523220"/>
          </a:xfrm>
          <a:prstGeom prst="rect">
            <a:avLst/>
          </a:prstGeom>
          <a:noFill/>
          <a:effectLst>
            <a:outerShdw blurRad="520700" sx="101000" sy="101000" algn="ctr" rotWithShape="0">
              <a:srgbClr val="000000">
                <a:alpha val="25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effectLst>
                  <a:outerShdw blurRad="25400" sx="101000" sy="101000" algn="ctr" rotWithShape="0">
                    <a:prstClr val="black">
                      <a:alpha val="25000"/>
                    </a:prstClr>
                  </a:outerShdw>
                </a:effectLst>
                <a:latin typeface="Slate Pro" panose="02000603040000020004" pitchFamily="2" charset="0"/>
                <a:cs typeface="Slate Pro" panose="02000603040000020004" pitchFamily="2" charset="0"/>
              </a:rPr>
              <a:t>The Home Inventory App.</a:t>
            </a:r>
          </a:p>
        </p:txBody>
      </p:sp>
    </p:spTree>
    <p:extLst>
      <p:ext uri="{BB962C8B-B14F-4D97-AF65-F5344CB8AC3E}">
        <p14:creationId xmlns:p14="http://schemas.microsoft.com/office/powerpoint/2010/main" val="400824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50"/>
    </mc:Choice>
    <mc:Fallback>
      <p:transition advClick="0" advTm="15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3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5D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50" y="2800350"/>
            <a:ext cx="10877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Ever find yourself looking for something,</a:t>
            </a:r>
          </a:p>
          <a:p>
            <a:pPr algn="ctr"/>
            <a:r>
              <a:rPr lang="en-CA" sz="4000" dirty="0" smtClean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but you can’t seem to find it?</a:t>
            </a:r>
            <a:endParaRPr lang="en-CA" sz="4000" dirty="0">
              <a:solidFill>
                <a:schemeClr val="bg1"/>
              </a:solidFill>
              <a:latin typeface="Slate Pro" panose="02000603040000020004" pitchFamily="2" charset="0"/>
              <a:cs typeface="Slate Pro" panose="0200060304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762250"/>
            <a:ext cx="10877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Never again with </a:t>
            </a:r>
            <a:r>
              <a:rPr lang="en-CA" sz="8000" dirty="0" err="1" smtClean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cella</a:t>
            </a:r>
            <a:r>
              <a:rPr lang="en-CA" sz="8000" dirty="0" smtClean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.</a:t>
            </a:r>
            <a:endParaRPr lang="en-CA" sz="8000" dirty="0">
              <a:solidFill>
                <a:schemeClr val="bg1"/>
              </a:solidFill>
              <a:latin typeface="Slate Pro" panose="02000603040000020004" pitchFamily="2" charset="0"/>
              <a:cs typeface="Slate Pro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52022"/>
      </p:ext>
    </p:extLst>
  </p:cSld>
  <p:clrMapOvr>
    <a:masterClrMapping/>
  </p:clrMapOvr>
  <p:transition spd="slow" advTm="342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1" accel="58000" decel="38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A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14" y="2022402"/>
            <a:ext cx="2114169" cy="2114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6036" y="4358887"/>
            <a:ext cx="8223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Putting you back in control of your belongings.</a:t>
            </a:r>
            <a:endParaRPr lang="en-CA" sz="3200" dirty="0">
              <a:solidFill>
                <a:schemeClr val="bg1"/>
              </a:solidFill>
              <a:latin typeface="Slate Pro" panose="02000603040000020004" pitchFamily="2" charset="0"/>
              <a:cs typeface="Slate Pro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3730"/>
      </p:ext>
    </p:extLst>
  </p:cSld>
  <p:clrMapOvr>
    <a:masterClrMapping/>
  </p:clrMapOvr>
  <p:transition spd="slow" advTm="137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5D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88001" y="2165199"/>
            <a:ext cx="58096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Bring home with you, </a:t>
            </a:r>
          </a:p>
          <a:p>
            <a:r>
              <a:rPr lang="en-CA" sz="4800" dirty="0" smtClean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wherever you go.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88001" y="2165199"/>
            <a:ext cx="44005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Everything you</a:t>
            </a:r>
          </a:p>
          <a:p>
            <a:r>
              <a:rPr lang="en-CA" sz="4800" dirty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n</a:t>
            </a:r>
            <a:r>
              <a:rPr lang="en-CA" sz="4800" dirty="0" smtClean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eed to know at </a:t>
            </a:r>
          </a:p>
          <a:p>
            <a:r>
              <a:rPr lang="en-CA" sz="4800" dirty="0" smtClean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a single glance.</a:t>
            </a:r>
            <a:endParaRPr lang="en-CA" sz="4800" dirty="0">
              <a:solidFill>
                <a:schemeClr val="bg1"/>
              </a:solidFill>
              <a:latin typeface="Slate Pro" panose="02000603040000020004" pitchFamily="2" charset="0"/>
              <a:cs typeface="Slate Pro" panose="0200060304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34942"/>
      </p:ext>
    </p:extLst>
  </p:cSld>
  <p:clrMapOvr>
    <a:masterClrMapping/>
  </p:clrMapOvr>
  <p:transition spd="slow" advTm="355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5D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7256" y="2912388"/>
            <a:ext cx="1219200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CA" sz="6000" dirty="0" smtClean="0">
                <a:solidFill>
                  <a:schemeClr val="bg1">
                    <a:alpha val="99000"/>
                  </a:schemeClr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So here’s how it works…</a:t>
            </a:r>
            <a:endParaRPr lang="en-CA" sz="6000" dirty="0">
              <a:solidFill>
                <a:schemeClr val="bg1">
                  <a:alpha val="99000"/>
                </a:schemeClr>
              </a:solidFill>
              <a:latin typeface="Slate Pro" panose="02000603040000020004" pitchFamily="2" charset="0"/>
              <a:cs typeface="Slate Pro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78464"/>
      </p:ext>
    </p:extLst>
  </p:cSld>
  <p:clrMapOvr>
    <a:masterClrMapping/>
  </p:clrMapOvr>
  <p:transition spd="slow" advClick="0" advTm="5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5D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70263"/>
            <a:ext cx="8172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 smtClean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You can add rooms…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782877"/>
            <a:ext cx="8172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 smtClean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and items!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782056"/>
            <a:ext cx="8172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l</a:t>
            </a:r>
            <a:r>
              <a:rPr lang="en-CA" sz="4800" dirty="0" smtClean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ocations…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56" y="0"/>
            <a:ext cx="54864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05763"/>
      </p:ext>
    </p:extLst>
  </p:cSld>
  <p:clrMapOvr>
    <a:masterClrMapping/>
  </p:clrMapOvr>
  <p:transition spd="slow" advClick="0" advTm="4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A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6400" y="27051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4000" dirty="0" smtClean="0">
                <a:solidFill>
                  <a:schemeClr val="bg1"/>
                </a:solidFill>
              </a:rPr>
              <a:t>Attach images.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3544818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4000" dirty="0" smtClean="0">
                <a:solidFill>
                  <a:schemeClr val="bg1"/>
                </a:solidFill>
              </a:rPr>
              <a:t>Record purchase info.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4384536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4000" dirty="0" smtClean="0">
                <a:solidFill>
                  <a:schemeClr val="bg1"/>
                </a:solidFill>
              </a:rPr>
              <a:t>Track its warranty.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1865382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4000" dirty="0" smtClean="0">
                <a:solidFill>
                  <a:schemeClr val="bg1"/>
                </a:solidFill>
              </a:rPr>
              <a:t>Remember details.</a:t>
            </a:r>
            <a:endParaRPr lang="en-C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0534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5D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550438"/>
            <a:ext cx="1219200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CA" sz="4800" dirty="0" smtClean="0">
                <a:solidFill>
                  <a:srgbClr val="563B23">
                    <a:alpha val="99000"/>
                  </a:srgbClr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Don’t forget like everybody else.</a:t>
            </a:r>
            <a:endParaRPr lang="en-CA" sz="4800" dirty="0">
              <a:solidFill>
                <a:srgbClr val="563B23">
                  <a:alpha val="99000"/>
                </a:srgbClr>
              </a:solidFill>
              <a:latin typeface="Slate Pro" panose="02000603040000020004" pitchFamily="2" charset="0"/>
              <a:cs typeface="Slate Pro" panose="0200060304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81435"/>
            <a:ext cx="1219200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CA" sz="4800" dirty="0" smtClean="0">
                <a:solidFill>
                  <a:srgbClr val="563B23">
                    <a:alpha val="99000"/>
                  </a:srgbClr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Be a cell-out.</a:t>
            </a:r>
            <a:endParaRPr lang="en-CA" sz="4800" dirty="0">
              <a:solidFill>
                <a:srgbClr val="563B23">
                  <a:alpha val="99000"/>
                </a:srgbClr>
              </a:solidFill>
              <a:latin typeface="Slate Pro" panose="02000603040000020004" pitchFamily="2" charset="0"/>
              <a:cs typeface="Slate Pro" panose="0200060304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0"/>
            <a:ext cx="54864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1548120"/>
            <a:ext cx="3942595" cy="1969225"/>
          </a:xfrm>
          <a:prstGeom prst="rect">
            <a:avLst/>
          </a:prstGeom>
          <a:effectLst/>
        </p:spPr>
      </p:pic>
      <p:sp>
        <p:nvSpPr>
          <p:cNvPr id="13" name="TextBox 12"/>
          <p:cNvSpPr txBox="1"/>
          <p:nvPr/>
        </p:nvSpPr>
        <p:spPr>
          <a:xfrm>
            <a:off x="3371850" y="4167605"/>
            <a:ext cx="819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@</a:t>
            </a:r>
            <a:r>
              <a:rPr lang="en-CA" sz="2400" dirty="0" err="1" smtClean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karelvuong</a:t>
            </a:r>
            <a:endParaRPr lang="en-CA" sz="2400" dirty="0">
              <a:solidFill>
                <a:schemeClr val="bg1"/>
              </a:solidFill>
              <a:latin typeface="Slate Pro" panose="02000603040000020004" pitchFamily="2" charset="0"/>
              <a:cs typeface="Slate Pro" panose="02000603040000020004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182" y="4805778"/>
            <a:ext cx="975868" cy="6913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71850" y="3729455"/>
            <a:ext cx="819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solidFill>
                  <a:schemeClr val="bg1"/>
                </a:solidFill>
                <a:latin typeface="Slate Pro" panose="02000603040000020004" pitchFamily="2" charset="0"/>
                <a:cs typeface="Slate Pro" panose="02000603040000020004" pitchFamily="2" charset="0"/>
              </a:rPr>
              <a:t>www.cella.karel.ca</a:t>
            </a:r>
            <a:endParaRPr lang="en-CA" sz="2400" dirty="0">
              <a:solidFill>
                <a:schemeClr val="bg1"/>
              </a:solidFill>
              <a:latin typeface="Slate Pro" panose="02000603040000020004" pitchFamily="2" charset="0"/>
              <a:cs typeface="Slate Pro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584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 advClick="0" advTm="7000">
        <p15:prstTrans prst="prestige"/>
      </p:transition>
    </mc:Choice>
    <mc:Fallback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7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6" grpId="0"/>
      <p:bldP spid="6" grpId="1"/>
      <p:bldP spid="13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96</Words>
  <Application>Microsoft Office PowerPoint</Application>
  <PresentationFormat>Widescreen</PresentationFormat>
  <Paragraphs>22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Slate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Karel</dc:creator>
  <cp:lastModifiedBy>Karel</cp:lastModifiedBy>
  <cp:revision>95</cp:revision>
  <dcterms:created xsi:type="dcterms:W3CDTF">2013-09-15T18:29:42Z</dcterms:created>
  <dcterms:modified xsi:type="dcterms:W3CDTF">2013-09-15T21:30:23Z</dcterms:modified>
</cp:coreProperties>
</file>