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195EAC2-06D4-4C47-AF32-B245D251A2D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ADAC741-6CD7-406E-B3C0-9476FC1E65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jpeg"/><Relationship Id="rId7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tek.com/infographics/windows-10-keyboard-shortcut-cheat-sheet/" TargetMode="External"/><Relationship Id="rId2" Type="http://schemas.openxmlformats.org/officeDocument/2006/relationships/hyperlink" Target="https://www.youtube.com/watch?v=RQaTIS85VK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keyboard keys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28" y="76200"/>
            <a:ext cx="167293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19600" y="556561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	       By</a:t>
            </a:r>
            <a:r>
              <a:rPr lang="en-US" sz="2400" dirty="0"/>
              <a:t>:</a:t>
            </a:r>
          </a:p>
          <a:p>
            <a:pPr algn="r"/>
            <a:r>
              <a:rPr lang="en-US" sz="2400" dirty="0"/>
              <a:t>D.V.Sudha Manasa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85800" y="1828800"/>
            <a:ext cx="7772400" cy="205740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4400" dirty="0" smtClean="0"/>
              <a:t>Karmic embedded pvt ltd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Presentation 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Windows keyboard shortcuts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35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  <a:endParaRPr lang="en-US" dirty="0"/>
          </a:p>
        </p:txBody>
      </p:sp>
      <p:pic>
        <p:nvPicPr>
          <p:cNvPr id="9218" name="Picture 2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8" y="2330388"/>
            <a:ext cx="2106855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keyboard keys\ctr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0" y="2373555"/>
            <a:ext cx="2225202" cy="19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keyboard keys\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41" y="1820970"/>
            <a:ext cx="754780" cy="75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:\keyboard keys\f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50" y="2724834"/>
            <a:ext cx="647962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E:\keyboard keys\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3964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:\keyboard keys\le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831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E:\keyboard keys\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491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:\keyboard keys\righ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97" y="42831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93634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open new virtual desktop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7248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close current  desktop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819795"/>
            <a:ext cx="280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switch between virtual desktops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  <a:endParaRPr lang="en-US" dirty="0"/>
          </a:p>
        </p:txBody>
      </p:sp>
      <p:pic>
        <p:nvPicPr>
          <p:cNvPr id="4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1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:\keyboard keys\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98" y="1814723"/>
            <a:ext cx="936273" cy="97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7" y="2937781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198" y="3041586"/>
            <a:ext cx="4440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Position </a:t>
            </a:r>
            <a:r>
              <a:rPr lang="en-US" sz="2800" b="1" dirty="0" smtClean="0"/>
              <a:t>number of </a:t>
            </a:r>
          </a:p>
          <a:p>
            <a:r>
              <a:rPr lang="en-US" sz="2800" b="1" dirty="0" smtClean="0"/>
              <a:t>application on taskbar 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6822" y="207498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minimize all windows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shows desktop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6822" y="309290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open the application on taskbar</a:t>
            </a:r>
            <a:endParaRPr lang="en-US" dirty="0"/>
          </a:p>
        </p:txBody>
      </p:sp>
      <p:pic>
        <p:nvPicPr>
          <p:cNvPr id="11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5" y="426720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E:\keyboard keys\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67200"/>
            <a:ext cx="818864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96822" y="436831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copy a screenshot to clipboard</a:t>
            </a:r>
            <a:endParaRPr lang="en-US" dirty="0"/>
          </a:p>
        </p:txBody>
      </p:sp>
      <p:pic>
        <p:nvPicPr>
          <p:cNvPr id="16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8" y="556260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198" y="5779280"/>
            <a:ext cx="209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prtscr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6822" y="5380199"/>
            <a:ext cx="301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save screenshot to computers&gt;pictures&gt;</a:t>
            </a:r>
          </a:p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53799" y="4371945"/>
            <a:ext cx="195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shift +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0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</a:p>
        </p:txBody>
      </p:sp>
      <p:pic>
        <p:nvPicPr>
          <p:cNvPr id="4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8" y="190500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4612" y="2039646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  “ ; ”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74477" y="230125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bring </a:t>
            </a:r>
            <a:r>
              <a:rPr lang="en-US" b="1" dirty="0" err="1" smtClean="0"/>
              <a:t>emoji</a:t>
            </a:r>
            <a:r>
              <a:rPr lang="en-US" b="1" dirty="0" smtClean="0"/>
              <a:t> panel</a:t>
            </a:r>
            <a:endParaRPr lang="en-US" b="1" dirty="0"/>
          </a:p>
        </p:txBody>
      </p:sp>
      <p:pic>
        <p:nvPicPr>
          <p:cNvPr id="8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8" y="306501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0" y="430938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keyboard keys\w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" y="5638800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10" y="320101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19" y="452097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19" y="576353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keyboard keys\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81" y="3065010"/>
            <a:ext cx="853332" cy="8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eyboard keys\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81" y="4289523"/>
            <a:ext cx="906019" cy="90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keyboard keys\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22" y="5585284"/>
            <a:ext cx="889891" cy="8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46768" y="3408526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bring up </a:t>
            </a:r>
            <a:r>
              <a:rPr lang="en-US" b="1" dirty="0" smtClean="0"/>
              <a:t>run box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457607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change</a:t>
            </a:r>
            <a:r>
              <a:rPr lang="en-US" b="1" dirty="0" smtClean="0"/>
              <a:t> windows to projection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6982" y="574775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get </a:t>
            </a:r>
            <a:r>
              <a:rPr lang="en-US" b="1" dirty="0" smtClean="0"/>
              <a:t>settings 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2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669" y="200168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used to </a:t>
            </a:r>
            <a:r>
              <a:rPr lang="en-US" b="1" dirty="0" smtClean="0"/>
              <a:t>close current active 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8569" y="282028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commonly used </a:t>
            </a:r>
            <a:r>
              <a:rPr lang="en-US" b="1" dirty="0" smtClean="0"/>
              <a:t>task switcher</a:t>
            </a:r>
            <a:endParaRPr lang="en-US" b="1" dirty="0"/>
          </a:p>
        </p:txBody>
      </p:sp>
      <p:pic>
        <p:nvPicPr>
          <p:cNvPr id="2052" name="Picture 4" descr="E:\keyboard keys\f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43260"/>
            <a:ext cx="871538" cy="82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6669" y="376983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toggle full screen mode </a:t>
            </a:r>
            <a:r>
              <a:rPr lang="en-US" dirty="0" smtClean="0"/>
              <a:t>in browsers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278" y="4560113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Right_click on taskbar </a:t>
            </a:r>
          </a:p>
          <a:p>
            <a:r>
              <a:rPr lang="en-US" sz="2800" b="1" dirty="0" smtClean="0"/>
              <a:t>+ d and u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6669" y="456011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cascade and </a:t>
            </a:r>
            <a:r>
              <a:rPr lang="en-US" b="1" dirty="0" err="1" smtClean="0"/>
              <a:t>uncascade</a:t>
            </a:r>
            <a:r>
              <a:rPr lang="en-US" b="1" dirty="0" smtClean="0"/>
              <a:t> </a:t>
            </a:r>
            <a:r>
              <a:rPr lang="en-US" dirty="0" smtClean="0"/>
              <a:t>all open 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933" y="192474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Alt + f4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44969" y="2785646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Alt + tab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194497" y="55999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Right_click </a:t>
            </a:r>
            <a:r>
              <a:rPr lang="en-US" sz="2800" b="1" dirty="0"/>
              <a:t>on taskbar </a:t>
            </a:r>
          </a:p>
          <a:p>
            <a:r>
              <a:rPr lang="en-US" sz="2800" b="1" dirty="0"/>
              <a:t>+ </a:t>
            </a:r>
            <a:r>
              <a:rPr lang="en-US" sz="2800" b="1" dirty="0" smtClean="0"/>
              <a:t>e </a:t>
            </a:r>
            <a:r>
              <a:rPr lang="en-US" sz="2800" b="1" dirty="0"/>
              <a:t>and u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4451838" y="55999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: </a:t>
            </a:r>
            <a:r>
              <a:rPr lang="en-US" dirty="0" smtClean="0"/>
              <a:t>to </a:t>
            </a:r>
            <a:r>
              <a:rPr lang="en-US" b="1" dirty="0" smtClean="0"/>
              <a:t>stack</a:t>
            </a:r>
            <a:r>
              <a:rPr lang="en-US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unstack</a:t>
            </a:r>
            <a:r>
              <a:rPr lang="en-US" b="1" dirty="0" smtClean="0"/>
              <a:t> </a:t>
            </a:r>
            <a:r>
              <a:rPr lang="en-US" dirty="0"/>
              <a:t>all open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600200"/>
            <a:ext cx="8229600" cy="4373563"/>
          </a:xfrm>
        </p:spPr>
        <p:txBody>
          <a:bodyPr/>
          <a:lstStyle/>
          <a:p>
            <a:r>
              <a:rPr lang="en-US" sz="2800" b="1" dirty="0" smtClean="0"/>
              <a:t>Mouse + shake   </a:t>
            </a:r>
            <a:r>
              <a:rPr lang="en-US" dirty="0" smtClean="0"/>
              <a:t>: </a:t>
            </a:r>
            <a:r>
              <a:rPr lang="en-US" sz="1800" dirty="0" smtClean="0"/>
              <a:t>to </a:t>
            </a:r>
            <a:r>
              <a:rPr lang="en-US" sz="1800" b="1" dirty="0" smtClean="0"/>
              <a:t>minimize all windows but  one </a:t>
            </a:r>
            <a:r>
              <a:rPr lang="en-US" sz="1800" dirty="0" smtClean="0"/>
              <a:t>on            			           which u clicked 			                                          </a:t>
            </a:r>
            <a:endParaRPr lang="en-US" dirty="0"/>
          </a:p>
        </p:txBody>
      </p:sp>
      <p:pic>
        <p:nvPicPr>
          <p:cNvPr id="3074" name="Picture 2" descr="E:\keyboard keys\f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56" y="2495551"/>
            <a:ext cx="908371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273951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rename</a:t>
            </a:r>
            <a:r>
              <a:rPr lang="en-US" dirty="0" smtClean="0"/>
              <a:t> files (click on file and press f2 )</a:t>
            </a:r>
            <a:endParaRPr lang="en-US" dirty="0"/>
          </a:p>
        </p:txBody>
      </p:sp>
      <p:pic>
        <p:nvPicPr>
          <p:cNvPr id="6" name="Picture 9" descr="E:\keyboard keys\w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0574"/>
            <a:ext cx="961512" cy="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keyboard keys\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0" y="3763570"/>
            <a:ext cx="890587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3796329"/>
            <a:ext cx="45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lock </a:t>
            </a:r>
            <a:r>
              <a:rPr lang="en-US" dirty="0" smtClean="0"/>
              <a:t>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www.youtube.com/watch?v=RQaTIS85VKE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https://www.braintek.com/infographics/windows-10-keyboard-shortcut-cheat-sheet/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keyboard keys\thank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458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keyboard keys\windows-keyboard-shortcu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shortcuts are alternate ways to do something that you would ordinarily use the mouse for.</a:t>
            </a:r>
          </a:p>
          <a:p>
            <a:r>
              <a:rPr lang="en-US" dirty="0" smtClean="0"/>
              <a:t>One or more keys can be used together for a specific function.</a:t>
            </a:r>
            <a:endParaRPr lang="en-US" dirty="0"/>
          </a:p>
        </p:txBody>
      </p:sp>
      <p:pic>
        <p:nvPicPr>
          <p:cNvPr id="2050" name="Picture 2" descr="E:\keyboard key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0891"/>
            <a:ext cx="679383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you will use more</a:t>
            </a:r>
            <a:endParaRPr lang="en-US" dirty="0"/>
          </a:p>
        </p:txBody>
      </p:sp>
      <p:pic>
        <p:nvPicPr>
          <p:cNvPr id="3079" name="Picture 7" descr="E:\keyboard keys\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34661"/>
            <a:ext cx="2033138" cy="18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32992"/>
            <a:ext cx="2124076" cy="17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E:\keyboard keys\es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8" y="1734283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:\keyboard keys\w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68678"/>
            <a:ext cx="2085975" cy="20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E:\keyboard keys\shif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3" y="4584383"/>
            <a:ext cx="2162175" cy="18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</a:t>
            </a:r>
            <a:r>
              <a:rPr lang="en-US" dirty="0" smtClean="0"/>
              <a:t>shortcuts</a:t>
            </a:r>
            <a:endParaRPr lang="en-US" dirty="0"/>
          </a:p>
        </p:txBody>
      </p:sp>
      <p:pic>
        <p:nvPicPr>
          <p:cNvPr id="4098" name="Picture 2" descr="E:\keyboard keys\ct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0" y="2267758"/>
            <a:ext cx="2258403" cy="23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37" y="230820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keyboard keys\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98077"/>
            <a:ext cx="890588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1387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Copy </a:t>
            </a:r>
            <a:r>
              <a:rPr lang="en-US" dirty="0" smtClean="0"/>
              <a:t>selected</a:t>
            </a:r>
            <a:endParaRPr lang="en-US" dirty="0"/>
          </a:p>
        </p:txBody>
      </p:sp>
      <p:pic>
        <p:nvPicPr>
          <p:cNvPr id="8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84" y="327387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keyboard keys\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94" y="4253738"/>
            <a:ext cx="906524" cy="8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keyboard keys\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66" y="3273870"/>
            <a:ext cx="893752" cy="7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84" y="419288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79831" y="426273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b="1" dirty="0" smtClean="0"/>
              <a:t>save</a:t>
            </a:r>
            <a:r>
              <a:rPr lang="en-US" dirty="0" smtClean="0"/>
              <a:t> files or changes u did in 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9831" y="327387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b="1" dirty="0" smtClean="0"/>
              <a:t>paste </a:t>
            </a:r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104" y="519348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access all previously copied data </a:t>
            </a:r>
            <a:r>
              <a:rPr lang="en-US" b="1" dirty="0" smtClean="0"/>
              <a:t>Clipboard settings  should be enabled</a:t>
            </a:r>
            <a:endParaRPr lang="en-US" b="1" dirty="0"/>
          </a:p>
        </p:txBody>
      </p:sp>
      <p:pic>
        <p:nvPicPr>
          <p:cNvPr id="4103" name="Picture 7" descr="E:\keyboard keys\wi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6" y="5874176"/>
            <a:ext cx="944959" cy="81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71" y="601715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keyboard keys\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73" y="5849955"/>
            <a:ext cx="892375" cy="80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67091" y="5770194"/>
            <a:ext cx="367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see things </a:t>
            </a:r>
            <a:r>
              <a:rPr lang="en-US" b="1" dirty="0" smtClean="0"/>
              <a:t>copied in clipboard</a:t>
            </a:r>
            <a:r>
              <a:rPr lang="en-US" dirty="0" smtClean="0"/>
              <a:t> (</a:t>
            </a:r>
            <a:r>
              <a:rPr lang="en-US" u="sng" dirty="0" smtClean="0"/>
              <a:t>clipboard settings should be </a:t>
            </a:r>
            <a:r>
              <a:rPr lang="en-US" u="sng" dirty="0" smtClean="0"/>
              <a:t>enabled 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38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continuation….</a:t>
            </a:r>
            <a:endParaRPr lang="en-US" dirty="0"/>
          </a:p>
        </p:txBody>
      </p:sp>
      <p:pic>
        <p:nvPicPr>
          <p:cNvPr id="4" name="Picture 2" descr="E:\keyboard keys\ct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89822"/>
            <a:ext cx="2940460" cy="25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9807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654" y="302455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107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keyboard keys\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15" y="1852246"/>
            <a:ext cx="7842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keyboard keys\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15" y="2942477"/>
            <a:ext cx="811213" cy="7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1981200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find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02455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err="1" smtClean="0"/>
              <a:t>selelct</a:t>
            </a:r>
            <a:r>
              <a:rPr lang="en-US" b="1" dirty="0" smtClean="0"/>
              <a:t> all</a:t>
            </a:r>
            <a:endParaRPr lang="en-US" b="1" dirty="0"/>
          </a:p>
        </p:txBody>
      </p:sp>
      <p:pic>
        <p:nvPicPr>
          <p:cNvPr id="5124" name="Picture 4" descr="E:\keyboard keys\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14" y="3903662"/>
            <a:ext cx="811214" cy="63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keyboard keys\z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83" y="4775365"/>
            <a:ext cx="867657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E:\keyboard keys\pl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08" y="485616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81700" y="390366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redo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485616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undo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</a:p>
        </p:txBody>
      </p:sp>
      <p:pic>
        <p:nvPicPr>
          <p:cNvPr id="6147" name="Picture 3" descr="E:\keyboard keys\f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49" y="1733654"/>
            <a:ext cx="835339" cy="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" y="1733654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1251" y="1932709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b="1" dirty="0"/>
              <a:t>refreshes and </a:t>
            </a:r>
            <a:r>
              <a:rPr lang="en-US" b="1" dirty="0" smtClean="0"/>
              <a:t>re-downloads</a:t>
            </a:r>
            <a:r>
              <a:rPr lang="en-US" dirty="0" smtClean="0"/>
              <a:t> </a:t>
            </a:r>
            <a:r>
              <a:rPr lang="en-US" dirty="0"/>
              <a:t>the web pages and cached files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5780" y="313049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dirty="0"/>
              <a:t>get </a:t>
            </a:r>
            <a:r>
              <a:rPr lang="en-US" b="1" dirty="0"/>
              <a:t>task manager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0541" y="4353658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allows </a:t>
            </a:r>
            <a:r>
              <a:rPr lang="en-US" dirty="0"/>
              <a:t>u to </a:t>
            </a:r>
            <a:r>
              <a:rPr lang="en-US" b="1" dirty="0"/>
              <a:t>open task </a:t>
            </a:r>
            <a:endParaRPr lang="en-US" b="1" dirty="0" smtClean="0"/>
          </a:p>
          <a:p>
            <a:r>
              <a:rPr lang="en-US" b="1" dirty="0" smtClean="0"/>
              <a:t>manager</a:t>
            </a:r>
            <a:r>
              <a:rPr lang="en-US" dirty="0" smtClean="0"/>
              <a:t> but </a:t>
            </a:r>
            <a:r>
              <a:rPr lang="en-US" dirty="0"/>
              <a:t>has </a:t>
            </a:r>
            <a:r>
              <a:rPr lang="en-US" dirty="0" smtClean="0"/>
              <a:t>an</a:t>
            </a:r>
          </a:p>
          <a:p>
            <a:r>
              <a:rPr lang="en-US" dirty="0" smtClean="0"/>
              <a:t> </a:t>
            </a:r>
            <a:r>
              <a:rPr lang="en-US" dirty="0"/>
              <a:t>extra step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541" y="5626126"/>
            <a:ext cx="238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dirty="0" smtClean="0"/>
              <a:t>create </a:t>
            </a:r>
            <a:r>
              <a:rPr lang="en-US" dirty="0" smtClean="0"/>
              <a:t> </a:t>
            </a:r>
            <a:r>
              <a:rPr lang="en-US" b="1" dirty="0" smtClean="0"/>
              <a:t>new </a:t>
            </a:r>
            <a:r>
              <a:rPr lang="en-US" b="1" dirty="0"/>
              <a:t>folder</a:t>
            </a:r>
          </a:p>
        </p:txBody>
      </p:sp>
      <p:pic>
        <p:nvPicPr>
          <p:cNvPr id="18" name="Picture 2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" y="2845480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" y="4191000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5" y="5568746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3970" y="3133038"/>
            <a:ext cx="284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shift + esc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3970" y="4430602"/>
            <a:ext cx="24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alt + delete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3970" y="5687682"/>
            <a:ext cx="21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shift + 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2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  <a:endParaRPr lang="en-US" dirty="0"/>
          </a:p>
        </p:txBody>
      </p:sp>
      <p:pic>
        <p:nvPicPr>
          <p:cNvPr id="7170" name="Picture 2" descr="E:\keyboard keys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40" y="1804824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keyboard keys\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40" y="3015062"/>
            <a:ext cx="1027140" cy="9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keyboard keys\Cap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01" y="4110632"/>
            <a:ext cx="1279033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keyboard keys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00" y="5487807"/>
            <a:ext cx="102576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bookmark</a:t>
            </a:r>
            <a:r>
              <a:rPr lang="en-US" dirty="0" smtClean="0"/>
              <a:t> a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99032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get </a:t>
            </a:r>
            <a:r>
              <a:rPr lang="en-US" b="1" dirty="0" smtClean="0"/>
              <a:t>.com</a:t>
            </a:r>
            <a:r>
              <a:rPr lang="en-US" dirty="0" smtClean="0"/>
              <a:t> while entering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1206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get </a:t>
            </a:r>
            <a:r>
              <a:rPr lang="en-US" b="1" dirty="0" smtClean="0"/>
              <a:t>windows search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55127" y="5502251"/>
            <a:ext cx="377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</a:t>
            </a:r>
            <a:r>
              <a:rPr lang="en-US" b="1" dirty="0" smtClean="0"/>
              <a:t>restore closed tabs</a:t>
            </a:r>
            <a:endParaRPr lang="en-US" b="1" dirty="0"/>
          </a:p>
        </p:txBody>
      </p:sp>
      <p:pic>
        <p:nvPicPr>
          <p:cNvPr id="7172" name="Picture 4" descr="E:\keyboard keys\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7807"/>
            <a:ext cx="934496" cy="9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keyboard keys\ctr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0" y="1805113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:\keyboard keys\ctr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0" y="3015062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:\keyboard keys\ctr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4" y="4198050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keyboard keys\ctr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4" y="5502251"/>
            <a:ext cx="1168388" cy="1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</a:t>
            </a:r>
            <a:endParaRPr lang="en-US" dirty="0"/>
          </a:p>
        </p:txBody>
      </p:sp>
      <p:pic>
        <p:nvPicPr>
          <p:cNvPr id="5" name="Content Placeholder 4" descr="E:\keyboard keys\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98" y="1875054"/>
            <a:ext cx="794238" cy="7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keyboard keys\ct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1987062"/>
            <a:ext cx="233256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keyboard keys\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5" y="200547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keyboard keys\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3" y="28458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\keyboard keys\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2" y="2755777"/>
            <a:ext cx="713509" cy="7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39233" y="20193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open new tab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6160" y="28252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close current tab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0796" y="356566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to switch between tabs in browser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8055" y="3647209"/>
            <a:ext cx="16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tab</a:t>
            </a:r>
            <a:endParaRPr lang="en-US" sz="2800" b="1" dirty="0"/>
          </a:p>
        </p:txBody>
      </p:sp>
      <p:pic>
        <p:nvPicPr>
          <p:cNvPr id="15" name="Picture 9" descr="E:\keyboard keys\w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88" y="4648200"/>
            <a:ext cx="1266312" cy="12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17273" y="4798289"/>
            <a:ext cx="16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tab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880796" y="4598234"/>
            <a:ext cx="4052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: used to switch tasks and it shows some extra stuff like some recently used </a:t>
            </a:r>
            <a:r>
              <a:rPr lang="en-US" dirty="0" err="1"/>
              <a:t>files,virtual</a:t>
            </a:r>
            <a:r>
              <a:rPr lang="en-US" dirty="0"/>
              <a:t>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1043</TotalTime>
  <Words>402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PowerPoint Presentation</vt:lpstr>
      <vt:lpstr>PowerPoint Presentation</vt:lpstr>
      <vt:lpstr>What are they?</vt:lpstr>
      <vt:lpstr>Keys you will use more</vt:lpstr>
      <vt:lpstr>Useful shortcuts</vt:lpstr>
      <vt:lpstr>continuation….</vt:lpstr>
      <vt:lpstr>continuation….</vt:lpstr>
      <vt:lpstr>continuation….</vt:lpstr>
      <vt:lpstr>continuation….</vt:lpstr>
      <vt:lpstr>continuation….</vt:lpstr>
      <vt:lpstr>continuation….</vt:lpstr>
      <vt:lpstr>continuation….</vt:lpstr>
      <vt:lpstr>continuation…</vt:lpstr>
      <vt:lpstr>continuation…</vt:lpstr>
      <vt:lpstr>reference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</dc:creator>
  <cp:lastModifiedBy>embedded</cp:lastModifiedBy>
  <cp:revision>67</cp:revision>
  <dcterms:created xsi:type="dcterms:W3CDTF">2020-02-02T06:35:04Z</dcterms:created>
  <dcterms:modified xsi:type="dcterms:W3CDTF">2020-02-03T11:22:42Z</dcterms:modified>
</cp:coreProperties>
</file>